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8"/>
  </p:sldMasterIdLst>
  <p:sldIdLst>
    <p:sldId id="257" r:id="rId19"/>
  </p:sldIdLst>
  <p:sldSz cx="21945600" cy="32918400"/>
  <p:notesSz cx="6858000" cy="9144000"/>
  <p:defaultTextStyle>
    <a:defPPr>
      <a:defRPr lang="en-US"/>
    </a:defPPr>
    <a:lvl1pPr marL="0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1pPr>
    <a:lvl2pPr marL="1152144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2pPr>
    <a:lvl3pPr marL="2304288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3pPr>
    <a:lvl4pPr marL="3456432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4pPr>
    <a:lvl5pPr marL="4608576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5pPr>
    <a:lvl6pPr marL="5760720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6pPr>
    <a:lvl7pPr marL="6912864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7pPr>
    <a:lvl8pPr marL="8065008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8pPr>
    <a:lvl9pPr marL="9217152" algn="l" defTabSz="2304288" rtl="0" eaLnBrk="1" latinLnBrk="0" hangingPunct="1">
      <a:defRPr sz="45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ACE"/>
    <a:srgbClr val="17749D"/>
    <a:srgbClr val="36ABE1"/>
    <a:srgbClr val="38ABDE"/>
    <a:srgbClr val="0097CC"/>
    <a:srgbClr val="8BC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81" autoAdjust="0"/>
  </p:normalViewPr>
  <p:slideViewPr>
    <p:cSldViewPr snapToGrid="0">
      <p:cViewPr varScale="1">
        <p:scale>
          <a:sx n="27" d="100"/>
          <a:sy n="27" d="100"/>
        </p:scale>
        <p:origin x="1686" y="216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3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46467" y="29481841"/>
            <a:ext cx="6413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 name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 address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 number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952" y="29481841"/>
            <a:ext cx="2284019" cy="23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A6F5AD4-5577-44D3-B81A-7CA9EF91333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6EA5E7E-D7E4-4832-9B18-E5EF283C4BD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B852C6E-23C2-4D82-9642-3F7A5D4ABCA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BED5383-9222-4666-B07F-B4AE7D15C78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E46D837-B45C-4F8C-AEFD-F3B293553B7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49E8326-9F7E-4415-A771-990F6963322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E124874-ED0A-4AAC-9F7D-05B07EEC1A7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E28F239-6916-4465-B987-C21A8055CF8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457158A-B011-47A5-92A3-34E51224D80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70835CC-0706-45BB-A045-518C6BA757C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A0B5DC0-1109-4CD3-A51D-34471F347FC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18DE557-D2E5-4386-9A28-BFF56201907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8BB5698-4982-4B0D-BE74-3F1541D9803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BF815DB-4964-4E35-A0F1-FAB5A64BE38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29B8118-5E30-4F2B-9A91-32E1DE29937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48FA0F4-A7FD-4D32-8DBB-5C66D98FB19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1955315-1ACD-429E-971B-681333C1827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10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JasmineUPC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Sharon</dc:creator>
  <cp:lastModifiedBy>Ng, Jun</cp:lastModifiedBy>
  <cp:revision>55</cp:revision>
  <dcterms:created xsi:type="dcterms:W3CDTF">2016-05-26T14:57:44Z</dcterms:created>
  <dcterms:modified xsi:type="dcterms:W3CDTF">2016-11-01T16:14:45Z</dcterms:modified>
</cp:coreProperties>
</file>