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com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7" r:id="rId4"/>
    <p:sldId id="263" r:id="rId5"/>
    <p:sldId id="266" r:id="rId6"/>
    <p:sldId id="294" r:id="rId7"/>
    <p:sldId id="258" r:id="rId8"/>
    <p:sldId id="267" r:id="rId9"/>
    <p:sldId id="259" r:id="rId10"/>
    <p:sldId id="268" r:id="rId11"/>
    <p:sldId id="297" r:id="rId12"/>
    <p:sldId id="298" r:id="rId13"/>
    <p:sldId id="299" r:id="rId14"/>
    <p:sldId id="300" r:id="rId15"/>
    <p:sldId id="260" r:id="rId16"/>
    <p:sldId id="273" r:id="rId17"/>
    <p:sldId id="274" r:id="rId18"/>
    <p:sldId id="275" r:id="rId19"/>
    <p:sldId id="276" r:id="rId20"/>
    <p:sldId id="277" r:id="rId21"/>
    <p:sldId id="261" r:id="rId22"/>
    <p:sldId id="278" r:id="rId23"/>
    <p:sldId id="279" r:id="rId24"/>
    <p:sldId id="280" r:id="rId25"/>
    <p:sldId id="262" r:id="rId26"/>
    <p:sldId id="288" r:id="rId27"/>
    <p:sldId id="295" r:id="rId28"/>
    <p:sldId id="289" r:id="rId29"/>
    <p:sldId id="290" r:id="rId30"/>
    <p:sldId id="287" r:id="rId31"/>
    <p:sldId id="296" r:id="rId32"/>
    <p:sldId id="292" r:id="rId33"/>
    <p:sldId id="293" r:id="rId34"/>
    <p:sldId id="286" r:id="rId35"/>
    <p:sldId id="301" r:id="rId36"/>
    <p:sldId id="302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3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0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-Hall, Tracie" userId="25e48595-442d-42f7-8745-b6236e34f9eb" providerId="ADAL" clId="{C8FC42F2-412F-465E-ADA0-4FD597D142BE}"/>
    <pc:docChg chg="modSld">
      <pc:chgData name="Jackson-Hall, Tracie" userId="25e48595-442d-42f7-8745-b6236e34f9eb" providerId="ADAL" clId="{C8FC42F2-412F-465E-ADA0-4FD597D142BE}" dt="2018-04-27T14:50:29.497" v="80" actId="6549"/>
      <pc:docMkLst>
        <pc:docMk/>
      </pc:docMkLst>
      <pc:sldChg chg="modSp modNotes">
        <pc:chgData name="Jackson-Hall, Tracie" userId="25e48595-442d-42f7-8745-b6236e34f9eb" providerId="ADAL" clId="{C8FC42F2-412F-465E-ADA0-4FD597D142BE}" dt="2018-04-27T14:50:29.497" v="80" actId="6549"/>
        <pc:sldMkLst>
          <pc:docMk/>
          <pc:sldMk cId="1074971853" sldId="266"/>
        </pc:sldMkLst>
        <pc:spChg chg="mod">
          <ac:chgData name="Jackson-Hall, Tracie" userId="25e48595-442d-42f7-8745-b6236e34f9eb" providerId="ADAL" clId="{C8FC42F2-412F-465E-ADA0-4FD597D142BE}" dt="2018-04-27T14:49:37.939" v="57" actId="20577"/>
          <ac:spMkLst>
            <pc:docMk/>
            <pc:sldMk cId="1074971853" sldId="266"/>
            <ac:spMk id="17" creationId="{1E1F0FBB-279D-4836-AAD1-FC202420E18A}"/>
          </ac:spMkLst>
        </pc:spChg>
        <pc:spChg chg="mod">
          <ac:chgData name="Jackson-Hall, Tracie" userId="25e48595-442d-42f7-8745-b6236e34f9eb" providerId="ADAL" clId="{C8FC42F2-412F-465E-ADA0-4FD597D142BE}" dt="2018-04-27T14:49:35.324" v="56"/>
          <ac:spMkLst>
            <pc:docMk/>
            <pc:sldMk cId="1074971853" sldId="266"/>
            <ac:spMk id="22" creationId="{E24DFDB0-F341-4311-9F6C-E36B5751CE7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74003-6746-4BFC-9883-B7094F3825DB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2C1A194-F44E-4729-97A7-01A52CBC1513}">
      <dgm:prSet/>
      <dgm:spPr/>
      <dgm:t>
        <a:bodyPr/>
        <a:lstStyle/>
        <a:p>
          <a:r>
            <a:rPr lang="en-US" dirty="0"/>
            <a:t>Reducing Costs </a:t>
          </a:r>
        </a:p>
      </dgm:t>
    </dgm:pt>
    <dgm:pt modelId="{7FDAE8AB-4933-41E0-8178-8F6A4144B49F}" type="parTrans" cxnId="{B6A800EC-B348-4E86-9EE9-2F559FBA8A6E}">
      <dgm:prSet/>
      <dgm:spPr/>
      <dgm:t>
        <a:bodyPr/>
        <a:lstStyle/>
        <a:p>
          <a:endParaRPr lang="en-US"/>
        </a:p>
      </dgm:t>
    </dgm:pt>
    <dgm:pt modelId="{A39456CE-73F8-4C8A-85EA-9715D7326838}" type="sibTrans" cxnId="{B6A800EC-B348-4E86-9EE9-2F559FBA8A6E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460E5EFB-9EB1-45CE-A574-16BC90377082}">
      <dgm:prSet/>
      <dgm:spPr/>
      <dgm:t>
        <a:bodyPr/>
        <a:lstStyle/>
        <a:p>
          <a:r>
            <a:rPr lang="en-US" dirty="0"/>
            <a:t>Improving Service </a:t>
          </a:r>
        </a:p>
      </dgm:t>
    </dgm:pt>
    <dgm:pt modelId="{82BB61C7-F3C6-4BE3-A9CE-BB5E41E5284C}" type="parTrans" cxnId="{567EB782-7BE8-444C-B633-38809C216AC5}">
      <dgm:prSet/>
      <dgm:spPr/>
      <dgm:t>
        <a:bodyPr/>
        <a:lstStyle/>
        <a:p>
          <a:endParaRPr lang="en-US"/>
        </a:p>
      </dgm:t>
    </dgm:pt>
    <dgm:pt modelId="{4B5B335F-7259-41DA-BE80-61B823273522}" type="sibTrans" cxnId="{567EB782-7BE8-444C-B633-38809C216AC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0BA1219-287F-4C20-B1A9-8C6266CADC64}">
      <dgm:prSet/>
      <dgm:spPr/>
      <dgm:t>
        <a:bodyPr/>
        <a:lstStyle/>
        <a:p>
          <a:r>
            <a:rPr lang="en-US" dirty="0"/>
            <a:t>Streamlining Processes </a:t>
          </a:r>
        </a:p>
      </dgm:t>
    </dgm:pt>
    <dgm:pt modelId="{A91BF0AC-2D66-4DCF-B295-B06528F8AE8A}" type="parTrans" cxnId="{715C2A8C-0C53-48D6-94DA-5B97EFD2322B}">
      <dgm:prSet/>
      <dgm:spPr/>
      <dgm:t>
        <a:bodyPr/>
        <a:lstStyle/>
        <a:p>
          <a:endParaRPr lang="en-US"/>
        </a:p>
      </dgm:t>
    </dgm:pt>
    <dgm:pt modelId="{68B7B516-6785-4AC2-816C-B767FEAB4E58}" type="sibTrans" cxnId="{715C2A8C-0C53-48D6-94DA-5B97EFD2322B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D9D90C78-AE55-4796-B014-EFB331AE0000}">
      <dgm:prSet/>
      <dgm:spPr/>
      <dgm:t>
        <a:bodyPr/>
        <a:lstStyle/>
        <a:p>
          <a:r>
            <a:rPr lang="en-US" dirty="0"/>
            <a:t>Expanding Our Business</a:t>
          </a:r>
        </a:p>
      </dgm:t>
    </dgm:pt>
    <dgm:pt modelId="{0B4F7F33-06C9-41C8-8A36-DFE7F445F0A4}" type="parTrans" cxnId="{302209E0-EFA3-40A9-8A57-4567CCB2BD7B}">
      <dgm:prSet/>
      <dgm:spPr/>
      <dgm:t>
        <a:bodyPr/>
        <a:lstStyle/>
        <a:p>
          <a:endParaRPr lang="en-US"/>
        </a:p>
      </dgm:t>
    </dgm:pt>
    <dgm:pt modelId="{30D7E542-40A7-4896-A076-D2E76CF603E4}" type="sibTrans" cxnId="{302209E0-EFA3-40A9-8A57-4567CCB2BD7B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E0C4A841-A0D6-44D8-9B6F-163BF764A82D}">
      <dgm:prSet/>
      <dgm:spPr/>
      <dgm:t>
        <a:bodyPr/>
        <a:lstStyle/>
        <a:p>
          <a:r>
            <a:rPr lang="en-US" dirty="0"/>
            <a:t>Reducing Our Environmental Impact</a:t>
          </a:r>
        </a:p>
      </dgm:t>
    </dgm:pt>
    <dgm:pt modelId="{7778C713-E63F-4065-8A11-4D8BC5B43593}" type="parTrans" cxnId="{10AB8A90-622F-45B5-8C48-75F32980FE87}">
      <dgm:prSet/>
      <dgm:spPr/>
      <dgm:t>
        <a:bodyPr/>
        <a:lstStyle/>
        <a:p>
          <a:endParaRPr lang="en-US"/>
        </a:p>
      </dgm:t>
    </dgm:pt>
    <dgm:pt modelId="{17E9C67A-90DE-4009-98E0-E6DF8A985F50}" type="sibTrans" cxnId="{10AB8A90-622F-45B5-8C48-75F32980FE87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103CB963-2ED0-4BBF-85E4-32D8A052087E}" type="pres">
      <dgm:prSet presAssocID="{63274003-6746-4BFC-9883-B7094F3825DB}" presName="Name0" presStyleCnt="0">
        <dgm:presLayoutVars>
          <dgm:animLvl val="lvl"/>
          <dgm:resizeHandles val="exact"/>
        </dgm:presLayoutVars>
      </dgm:prSet>
      <dgm:spPr/>
    </dgm:pt>
    <dgm:pt modelId="{94DFFF02-FD08-44C8-A847-789C7BCA14D9}" type="pres">
      <dgm:prSet presAssocID="{62C1A194-F44E-4729-97A7-01A52CBC1513}" presName="compositeNode" presStyleCnt="0">
        <dgm:presLayoutVars>
          <dgm:bulletEnabled val="1"/>
        </dgm:presLayoutVars>
      </dgm:prSet>
      <dgm:spPr/>
    </dgm:pt>
    <dgm:pt modelId="{008F2A8F-83FC-4AC3-BDD9-F0916A1D957A}" type="pres">
      <dgm:prSet presAssocID="{62C1A194-F44E-4729-97A7-01A52CBC1513}" presName="bgRect" presStyleLbl="alignNode1" presStyleIdx="0" presStyleCnt="5"/>
      <dgm:spPr/>
    </dgm:pt>
    <dgm:pt modelId="{ECB0749D-F3C6-4688-AE0F-381C07B9548B}" type="pres">
      <dgm:prSet presAssocID="{A39456CE-73F8-4C8A-85EA-9715D7326838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EA952B4D-D1CE-4DA8-BF07-8907D7C4A603}" type="pres">
      <dgm:prSet presAssocID="{62C1A194-F44E-4729-97A7-01A52CBC1513}" presName="nodeRect" presStyleLbl="alignNode1" presStyleIdx="0" presStyleCnt="5">
        <dgm:presLayoutVars>
          <dgm:bulletEnabled val="1"/>
        </dgm:presLayoutVars>
      </dgm:prSet>
      <dgm:spPr/>
    </dgm:pt>
    <dgm:pt modelId="{C3ED18E1-E7F7-436B-AB77-2C8665A355A7}" type="pres">
      <dgm:prSet presAssocID="{A39456CE-73F8-4C8A-85EA-9715D7326838}" presName="sibTrans" presStyleCnt="0"/>
      <dgm:spPr/>
    </dgm:pt>
    <dgm:pt modelId="{4C62CFB6-ADFC-4D11-8C95-D6522A50FAE1}" type="pres">
      <dgm:prSet presAssocID="{460E5EFB-9EB1-45CE-A574-16BC90377082}" presName="compositeNode" presStyleCnt="0">
        <dgm:presLayoutVars>
          <dgm:bulletEnabled val="1"/>
        </dgm:presLayoutVars>
      </dgm:prSet>
      <dgm:spPr/>
    </dgm:pt>
    <dgm:pt modelId="{255BE232-0146-45F0-93C0-92645E1BC968}" type="pres">
      <dgm:prSet presAssocID="{460E5EFB-9EB1-45CE-A574-16BC90377082}" presName="bgRect" presStyleLbl="alignNode1" presStyleIdx="1" presStyleCnt="5"/>
      <dgm:spPr/>
    </dgm:pt>
    <dgm:pt modelId="{3278E8FE-73AF-4FBD-96F7-BCF72885BF09}" type="pres">
      <dgm:prSet presAssocID="{4B5B335F-7259-41DA-BE80-61B823273522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D4CA91CA-7CB2-46C1-BF1B-95B7A19DA65B}" type="pres">
      <dgm:prSet presAssocID="{460E5EFB-9EB1-45CE-A574-16BC90377082}" presName="nodeRect" presStyleLbl="alignNode1" presStyleIdx="1" presStyleCnt="5">
        <dgm:presLayoutVars>
          <dgm:bulletEnabled val="1"/>
        </dgm:presLayoutVars>
      </dgm:prSet>
      <dgm:spPr/>
    </dgm:pt>
    <dgm:pt modelId="{161B5C25-7A4E-487F-9D06-9D713A882938}" type="pres">
      <dgm:prSet presAssocID="{4B5B335F-7259-41DA-BE80-61B823273522}" presName="sibTrans" presStyleCnt="0"/>
      <dgm:spPr/>
    </dgm:pt>
    <dgm:pt modelId="{0C58DD53-C533-4F37-8554-CDA0C65647ED}" type="pres">
      <dgm:prSet presAssocID="{50BA1219-287F-4C20-B1A9-8C6266CADC64}" presName="compositeNode" presStyleCnt="0">
        <dgm:presLayoutVars>
          <dgm:bulletEnabled val="1"/>
        </dgm:presLayoutVars>
      </dgm:prSet>
      <dgm:spPr/>
    </dgm:pt>
    <dgm:pt modelId="{05C3768A-1468-4C5C-BAA9-0770E80D535A}" type="pres">
      <dgm:prSet presAssocID="{50BA1219-287F-4C20-B1A9-8C6266CADC64}" presName="bgRect" presStyleLbl="alignNode1" presStyleIdx="2" presStyleCnt="5"/>
      <dgm:spPr/>
    </dgm:pt>
    <dgm:pt modelId="{EFBB4DD6-0D47-4A12-A2DB-8A906C6AFBDA}" type="pres">
      <dgm:prSet presAssocID="{68B7B516-6785-4AC2-816C-B767FEAB4E58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45BD12BF-F358-42C7-ABD3-0AC4C99D344A}" type="pres">
      <dgm:prSet presAssocID="{50BA1219-287F-4C20-B1A9-8C6266CADC64}" presName="nodeRect" presStyleLbl="alignNode1" presStyleIdx="2" presStyleCnt="5">
        <dgm:presLayoutVars>
          <dgm:bulletEnabled val="1"/>
        </dgm:presLayoutVars>
      </dgm:prSet>
      <dgm:spPr/>
    </dgm:pt>
    <dgm:pt modelId="{83B23EA0-423E-4A3A-9303-74598CBC6211}" type="pres">
      <dgm:prSet presAssocID="{68B7B516-6785-4AC2-816C-B767FEAB4E58}" presName="sibTrans" presStyleCnt="0"/>
      <dgm:spPr/>
    </dgm:pt>
    <dgm:pt modelId="{554EAB10-EE47-47DA-B42C-49D98C109041}" type="pres">
      <dgm:prSet presAssocID="{D9D90C78-AE55-4796-B014-EFB331AE0000}" presName="compositeNode" presStyleCnt="0">
        <dgm:presLayoutVars>
          <dgm:bulletEnabled val="1"/>
        </dgm:presLayoutVars>
      </dgm:prSet>
      <dgm:spPr/>
    </dgm:pt>
    <dgm:pt modelId="{5A033DB0-1EDC-4EF4-A1CB-FD6A678F1687}" type="pres">
      <dgm:prSet presAssocID="{D9D90C78-AE55-4796-B014-EFB331AE0000}" presName="bgRect" presStyleLbl="alignNode1" presStyleIdx="3" presStyleCnt="5"/>
      <dgm:spPr/>
    </dgm:pt>
    <dgm:pt modelId="{128A0187-5501-4535-98DF-DA599EE155B8}" type="pres">
      <dgm:prSet presAssocID="{30D7E542-40A7-4896-A076-D2E76CF603E4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F68BCF6D-6643-4007-A9DE-7CB7ECCE8E9A}" type="pres">
      <dgm:prSet presAssocID="{D9D90C78-AE55-4796-B014-EFB331AE0000}" presName="nodeRect" presStyleLbl="alignNode1" presStyleIdx="3" presStyleCnt="5">
        <dgm:presLayoutVars>
          <dgm:bulletEnabled val="1"/>
        </dgm:presLayoutVars>
      </dgm:prSet>
      <dgm:spPr/>
    </dgm:pt>
    <dgm:pt modelId="{E1D5EE05-5BB3-456F-82A0-6494481DCF78}" type="pres">
      <dgm:prSet presAssocID="{30D7E542-40A7-4896-A076-D2E76CF603E4}" presName="sibTrans" presStyleCnt="0"/>
      <dgm:spPr/>
    </dgm:pt>
    <dgm:pt modelId="{8B150E3E-5DBE-4B0F-B10E-385CCE46184B}" type="pres">
      <dgm:prSet presAssocID="{E0C4A841-A0D6-44D8-9B6F-163BF764A82D}" presName="compositeNode" presStyleCnt="0">
        <dgm:presLayoutVars>
          <dgm:bulletEnabled val="1"/>
        </dgm:presLayoutVars>
      </dgm:prSet>
      <dgm:spPr/>
    </dgm:pt>
    <dgm:pt modelId="{439FF78C-26B9-461A-8FD3-8B80257E5B75}" type="pres">
      <dgm:prSet presAssocID="{E0C4A841-A0D6-44D8-9B6F-163BF764A82D}" presName="bgRect" presStyleLbl="alignNode1" presStyleIdx="4" presStyleCnt="5"/>
      <dgm:spPr/>
    </dgm:pt>
    <dgm:pt modelId="{9D369DC7-F0C8-4DA6-A21B-A84A12FF7135}" type="pres">
      <dgm:prSet presAssocID="{17E9C67A-90DE-4009-98E0-E6DF8A985F50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9832AEF8-4BFA-41D3-BE54-50CDCA3A4BC9}" type="pres">
      <dgm:prSet presAssocID="{E0C4A841-A0D6-44D8-9B6F-163BF764A82D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BF9C7208-46C2-4917-B58C-A245ED092365}" type="presOf" srcId="{17E9C67A-90DE-4009-98E0-E6DF8A985F50}" destId="{9D369DC7-F0C8-4DA6-A21B-A84A12FF7135}" srcOrd="0" destOrd="0" presId="urn:microsoft.com/office/officeart/2016/7/layout/LinearBlockProcessNumbered"/>
    <dgm:cxn modelId="{93970511-CA58-4193-A7D0-11D70D21096D}" type="presOf" srcId="{D9D90C78-AE55-4796-B014-EFB331AE0000}" destId="{5A033DB0-1EDC-4EF4-A1CB-FD6A678F1687}" srcOrd="0" destOrd="0" presId="urn:microsoft.com/office/officeart/2016/7/layout/LinearBlockProcessNumbered"/>
    <dgm:cxn modelId="{F469CF25-6232-4F13-BB16-6209AEBDCD76}" type="presOf" srcId="{50BA1219-287F-4C20-B1A9-8C6266CADC64}" destId="{45BD12BF-F358-42C7-ABD3-0AC4C99D344A}" srcOrd="1" destOrd="0" presId="urn:microsoft.com/office/officeart/2016/7/layout/LinearBlockProcessNumbered"/>
    <dgm:cxn modelId="{A5864B2B-707D-46B3-BC6E-1735A7451FF7}" type="presOf" srcId="{E0C4A841-A0D6-44D8-9B6F-163BF764A82D}" destId="{439FF78C-26B9-461A-8FD3-8B80257E5B75}" srcOrd="0" destOrd="0" presId="urn:microsoft.com/office/officeart/2016/7/layout/LinearBlockProcessNumbered"/>
    <dgm:cxn modelId="{35DB2A36-B83B-40C2-8C38-9C5B5C2E7988}" type="presOf" srcId="{62C1A194-F44E-4729-97A7-01A52CBC1513}" destId="{EA952B4D-D1CE-4DA8-BF07-8907D7C4A603}" srcOrd="1" destOrd="0" presId="urn:microsoft.com/office/officeart/2016/7/layout/LinearBlockProcessNumbered"/>
    <dgm:cxn modelId="{DC92F166-1D05-483B-8AEA-F4394B0C1F59}" type="presOf" srcId="{D9D90C78-AE55-4796-B014-EFB331AE0000}" destId="{F68BCF6D-6643-4007-A9DE-7CB7ECCE8E9A}" srcOrd="1" destOrd="0" presId="urn:microsoft.com/office/officeart/2016/7/layout/LinearBlockProcessNumbered"/>
    <dgm:cxn modelId="{1BAFF947-B9E9-41AB-AA5C-D12D0994C395}" type="presOf" srcId="{460E5EFB-9EB1-45CE-A574-16BC90377082}" destId="{255BE232-0146-45F0-93C0-92645E1BC968}" srcOrd="0" destOrd="0" presId="urn:microsoft.com/office/officeart/2016/7/layout/LinearBlockProcessNumbered"/>
    <dgm:cxn modelId="{567EB782-7BE8-444C-B633-38809C216AC5}" srcId="{63274003-6746-4BFC-9883-B7094F3825DB}" destId="{460E5EFB-9EB1-45CE-A574-16BC90377082}" srcOrd="1" destOrd="0" parTransId="{82BB61C7-F3C6-4BE3-A9CE-BB5E41E5284C}" sibTransId="{4B5B335F-7259-41DA-BE80-61B823273522}"/>
    <dgm:cxn modelId="{715C2A8C-0C53-48D6-94DA-5B97EFD2322B}" srcId="{63274003-6746-4BFC-9883-B7094F3825DB}" destId="{50BA1219-287F-4C20-B1A9-8C6266CADC64}" srcOrd="2" destOrd="0" parTransId="{A91BF0AC-2D66-4DCF-B295-B06528F8AE8A}" sibTransId="{68B7B516-6785-4AC2-816C-B767FEAB4E58}"/>
    <dgm:cxn modelId="{2BBD7C90-485D-4DE3-8B4A-4668C267A3C1}" type="presOf" srcId="{460E5EFB-9EB1-45CE-A574-16BC90377082}" destId="{D4CA91CA-7CB2-46C1-BF1B-95B7A19DA65B}" srcOrd="1" destOrd="0" presId="urn:microsoft.com/office/officeart/2016/7/layout/LinearBlockProcessNumbered"/>
    <dgm:cxn modelId="{10AB8A90-622F-45B5-8C48-75F32980FE87}" srcId="{63274003-6746-4BFC-9883-B7094F3825DB}" destId="{E0C4A841-A0D6-44D8-9B6F-163BF764A82D}" srcOrd="4" destOrd="0" parTransId="{7778C713-E63F-4065-8A11-4D8BC5B43593}" sibTransId="{17E9C67A-90DE-4009-98E0-E6DF8A985F50}"/>
    <dgm:cxn modelId="{9ED7E295-4859-488F-A83A-8B3496D54E47}" type="presOf" srcId="{4B5B335F-7259-41DA-BE80-61B823273522}" destId="{3278E8FE-73AF-4FBD-96F7-BCF72885BF09}" srcOrd="0" destOrd="0" presId="urn:microsoft.com/office/officeart/2016/7/layout/LinearBlockProcessNumbered"/>
    <dgm:cxn modelId="{7CCAAD98-C0C5-47CC-AC65-E5F6E1FC4CDE}" type="presOf" srcId="{50BA1219-287F-4C20-B1A9-8C6266CADC64}" destId="{05C3768A-1468-4C5C-BAA9-0770E80D535A}" srcOrd="0" destOrd="0" presId="urn:microsoft.com/office/officeart/2016/7/layout/LinearBlockProcessNumbered"/>
    <dgm:cxn modelId="{B729A9AE-3708-443C-ACB8-04394935DB3E}" type="presOf" srcId="{A39456CE-73F8-4C8A-85EA-9715D7326838}" destId="{ECB0749D-F3C6-4688-AE0F-381C07B9548B}" srcOrd="0" destOrd="0" presId="urn:microsoft.com/office/officeart/2016/7/layout/LinearBlockProcessNumbered"/>
    <dgm:cxn modelId="{1B6DE8D4-6ED7-4B62-945A-BF021F2373EA}" type="presOf" srcId="{63274003-6746-4BFC-9883-B7094F3825DB}" destId="{103CB963-2ED0-4BBF-85E4-32D8A052087E}" srcOrd="0" destOrd="0" presId="urn:microsoft.com/office/officeart/2016/7/layout/LinearBlockProcessNumbered"/>
    <dgm:cxn modelId="{302209E0-EFA3-40A9-8A57-4567CCB2BD7B}" srcId="{63274003-6746-4BFC-9883-B7094F3825DB}" destId="{D9D90C78-AE55-4796-B014-EFB331AE0000}" srcOrd="3" destOrd="0" parTransId="{0B4F7F33-06C9-41C8-8A36-DFE7F445F0A4}" sibTransId="{30D7E542-40A7-4896-A076-D2E76CF603E4}"/>
    <dgm:cxn modelId="{035D2CE2-AA33-45CE-B9CB-453D1D358FF6}" type="presOf" srcId="{30D7E542-40A7-4896-A076-D2E76CF603E4}" destId="{128A0187-5501-4535-98DF-DA599EE155B8}" srcOrd="0" destOrd="0" presId="urn:microsoft.com/office/officeart/2016/7/layout/LinearBlockProcessNumbered"/>
    <dgm:cxn modelId="{A1CD66E2-461D-4B0F-A543-202B0DF4971E}" type="presOf" srcId="{68B7B516-6785-4AC2-816C-B767FEAB4E58}" destId="{EFBB4DD6-0D47-4A12-A2DB-8A906C6AFBDA}" srcOrd="0" destOrd="0" presId="urn:microsoft.com/office/officeart/2016/7/layout/LinearBlockProcessNumbered"/>
    <dgm:cxn modelId="{B6A800EC-B348-4E86-9EE9-2F559FBA8A6E}" srcId="{63274003-6746-4BFC-9883-B7094F3825DB}" destId="{62C1A194-F44E-4729-97A7-01A52CBC1513}" srcOrd="0" destOrd="0" parTransId="{7FDAE8AB-4933-41E0-8178-8F6A4144B49F}" sibTransId="{A39456CE-73F8-4C8A-85EA-9715D7326838}"/>
    <dgm:cxn modelId="{18112DF5-BEDC-4D06-9E60-DB6009DA24FA}" type="presOf" srcId="{62C1A194-F44E-4729-97A7-01A52CBC1513}" destId="{008F2A8F-83FC-4AC3-BDD9-F0916A1D957A}" srcOrd="0" destOrd="0" presId="urn:microsoft.com/office/officeart/2016/7/layout/LinearBlockProcessNumbered"/>
    <dgm:cxn modelId="{5A5DA6FE-95B3-4CA6-8658-2969489B8326}" type="presOf" srcId="{E0C4A841-A0D6-44D8-9B6F-163BF764A82D}" destId="{9832AEF8-4BFA-41D3-BE54-50CDCA3A4BC9}" srcOrd="1" destOrd="0" presId="urn:microsoft.com/office/officeart/2016/7/layout/LinearBlockProcessNumbered"/>
    <dgm:cxn modelId="{DB127689-B777-46CD-BB0A-E3FB5B2BA8D5}" type="presParOf" srcId="{103CB963-2ED0-4BBF-85E4-32D8A052087E}" destId="{94DFFF02-FD08-44C8-A847-789C7BCA14D9}" srcOrd="0" destOrd="0" presId="urn:microsoft.com/office/officeart/2016/7/layout/LinearBlockProcessNumbered"/>
    <dgm:cxn modelId="{6A230626-7C26-44B2-AA0B-5030BC4121E9}" type="presParOf" srcId="{94DFFF02-FD08-44C8-A847-789C7BCA14D9}" destId="{008F2A8F-83FC-4AC3-BDD9-F0916A1D957A}" srcOrd="0" destOrd="0" presId="urn:microsoft.com/office/officeart/2016/7/layout/LinearBlockProcessNumbered"/>
    <dgm:cxn modelId="{804CAB83-C6A4-4DB2-8908-B13C670BEFD6}" type="presParOf" srcId="{94DFFF02-FD08-44C8-A847-789C7BCA14D9}" destId="{ECB0749D-F3C6-4688-AE0F-381C07B9548B}" srcOrd="1" destOrd="0" presId="urn:microsoft.com/office/officeart/2016/7/layout/LinearBlockProcessNumbered"/>
    <dgm:cxn modelId="{474F119E-132A-4EB6-BB0A-E96410EA6080}" type="presParOf" srcId="{94DFFF02-FD08-44C8-A847-789C7BCA14D9}" destId="{EA952B4D-D1CE-4DA8-BF07-8907D7C4A603}" srcOrd="2" destOrd="0" presId="urn:microsoft.com/office/officeart/2016/7/layout/LinearBlockProcessNumbered"/>
    <dgm:cxn modelId="{312213C1-CA9B-4B7D-BA1D-EDF01F99211F}" type="presParOf" srcId="{103CB963-2ED0-4BBF-85E4-32D8A052087E}" destId="{C3ED18E1-E7F7-436B-AB77-2C8665A355A7}" srcOrd="1" destOrd="0" presId="urn:microsoft.com/office/officeart/2016/7/layout/LinearBlockProcessNumbered"/>
    <dgm:cxn modelId="{FB34EF70-0438-47B3-A080-C3037529BC73}" type="presParOf" srcId="{103CB963-2ED0-4BBF-85E4-32D8A052087E}" destId="{4C62CFB6-ADFC-4D11-8C95-D6522A50FAE1}" srcOrd="2" destOrd="0" presId="urn:microsoft.com/office/officeart/2016/7/layout/LinearBlockProcessNumbered"/>
    <dgm:cxn modelId="{0B2A54AE-47C6-4B4F-B98D-8F9379D423B4}" type="presParOf" srcId="{4C62CFB6-ADFC-4D11-8C95-D6522A50FAE1}" destId="{255BE232-0146-45F0-93C0-92645E1BC968}" srcOrd="0" destOrd="0" presId="urn:microsoft.com/office/officeart/2016/7/layout/LinearBlockProcessNumbered"/>
    <dgm:cxn modelId="{6F31064E-49AF-4AA6-9480-07B4B39F5BF0}" type="presParOf" srcId="{4C62CFB6-ADFC-4D11-8C95-D6522A50FAE1}" destId="{3278E8FE-73AF-4FBD-96F7-BCF72885BF09}" srcOrd="1" destOrd="0" presId="urn:microsoft.com/office/officeart/2016/7/layout/LinearBlockProcessNumbered"/>
    <dgm:cxn modelId="{E2AA5D76-90B4-4D24-9E9F-CAAD80B47B55}" type="presParOf" srcId="{4C62CFB6-ADFC-4D11-8C95-D6522A50FAE1}" destId="{D4CA91CA-7CB2-46C1-BF1B-95B7A19DA65B}" srcOrd="2" destOrd="0" presId="urn:microsoft.com/office/officeart/2016/7/layout/LinearBlockProcessNumbered"/>
    <dgm:cxn modelId="{F02D2F8E-D81E-46DB-A717-E32404876134}" type="presParOf" srcId="{103CB963-2ED0-4BBF-85E4-32D8A052087E}" destId="{161B5C25-7A4E-487F-9D06-9D713A882938}" srcOrd="3" destOrd="0" presId="urn:microsoft.com/office/officeart/2016/7/layout/LinearBlockProcessNumbered"/>
    <dgm:cxn modelId="{CE80F74B-F2AA-4968-9B28-C4AF10FEF8F8}" type="presParOf" srcId="{103CB963-2ED0-4BBF-85E4-32D8A052087E}" destId="{0C58DD53-C533-4F37-8554-CDA0C65647ED}" srcOrd="4" destOrd="0" presId="urn:microsoft.com/office/officeart/2016/7/layout/LinearBlockProcessNumbered"/>
    <dgm:cxn modelId="{DE6A4DE2-C1BF-4D08-AD05-EC36D2C9D9D9}" type="presParOf" srcId="{0C58DD53-C533-4F37-8554-CDA0C65647ED}" destId="{05C3768A-1468-4C5C-BAA9-0770E80D535A}" srcOrd="0" destOrd="0" presId="urn:microsoft.com/office/officeart/2016/7/layout/LinearBlockProcessNumbered"/>
    <dgm:cxn modelId="{851E94B9-F8D8-4659-B99A-F72E3302867B}" type="presParOf" srcId="{0C58DD53-C533-4F37-8554-CDA0C65647ED}" destId="{EFBB4DD6-0D47-4A12-A2DB-8A906C6AFBDA}" srcOrd="1" destOrd="0" presId="urn:microsoft.com/office/officeart/2016/7/layout/LinearBlockProcessNumbered"/>
    <dgm:cxn modelId="{67E128C9-4BA9-4F08-93C8-109D8835DD9E}" type="presParOf" srcId="{0C58DD53-C533-4F37-8554-CDA0C65647ED}" destId="{45BD12BF-F358-42C7-ABD3-0AC4C99D344A}" srcOrd="2" destOrd="0" presId="urn:microsoft.com/office/officeart/2016/7/layout/LinearBlockProcessNumbered"/>
    <dgm:cxn modelId="{4EF503C1-9B60-402D-96E2-03E5509E2E9B}" type="presParOf" srcId="{103CB963-2ED0-4BBF-85E4-32D8A052087E}" destId="{83B23EA0-423E-4A3A-9303-74598CBC6211}" srcOrd="5" destOrd="0" presId="urn:microsoft.com/office/officeart/2016/7/layout/LinearBlockProcessNumbered"/>
    <dgm:cxn modelId="{98E56135-A87F-45B8-BACF-FCB6DAD4D16A}" type="presParOf" srcId="{103CB963-2ED0-4BBF-85E4-32D8A052087E}" destId="{554EAB10-EE47-47DA-B42C-49D98C109041}" srcOrd="6" destOrd="0" presId="urn:microsoft.com/office/officeart/2016/7/layout/LinearBlockProcessNumbered"/>
    <dgm:cxn modelId="{9FB07150-8A25-4475-8567-8DEFA8767E88}" type="presParOf" srcId="{554EAB10-EE47-47DA-B42C-49D98C109041}" destId="{5A033DB0-1EDC-4EF4-A1CB-FD6A678F1687}" srcOrd="0" destOrd="0" presId="urn:microsoft.com/office/officeart/2016/7/layout/LinearBlockProcessNumbered"/>
    <dgm:cxn modelId="{167E26C5-015D-4DF9-873D-EF00854BD57B}" type="presParOf" srcId="{554EAB10-EE47-47DA-B42C-49D98C109041}" destId="{128A0187-5501-4535-98DF-DA599EE155B8}" srcOrd="1" destOrd="0" presId="urn:microsoft.com/office/officeart/2016/7/layout/LinearBlockProcessNumbered"/>
    <dgm:cxn modelId="{9B7EBBB1-951D-4812-979A-DF724D685A3B}" type="presParOf" srcId="{554EAB10-EE47-47DA-B42C-49D98C109041}" destId="{F68BCF6D-6643-4007-A9DE-7CB7ECCE8E9A}" srcOrd="2" destOrd="0" presId="urn:microsoft.com/office/officeart/2016/7/layout/LinearBlockProcessNumbered"/>
    <dgm:cxn modelId="{89C9B638-E033-4CFF-A7A4-91FB2B2D11EB}" type="presParOf" srcId="{103CB963-2ED0-4BBF-85E4-32D8A052087E}" destId="{E1D5EE05-5BB3-456F-82A0-6494481DCF78}" srcOrd="7" destOrd="0" presId="urn:microsoft.com/office/officeart/2016/7/layout/LinearBlockProcessNumbered"/>
    <dgm:cxn modelId="{BFE1E36D-70AC-4B2C-848C-46A0FB84BFB6}" type="presParOf" srcId="{103CB963-2ED0-4BBF-85E4-32D8A052087E}" destId="{8B150E3E-5DBE-4B0F-B10E-385CCE46184B}" srcOrd="8" destOrd="0" presId="urn:microsoft.com/office/officeart/2016/7/layout/LinearBlockProcessNumbered"/>
    <dgm:cxn modelId="{265488C3-C786-4BEF-9EBD-5748C6B23542}" type="presParOf" srcId="{8B150E3E-5DBE-4B0F-B10E-385CCE46184B}" destId="{439FF78C-26B9-461A-8FD3-8B80257E5B75}" srcOrd="0" destOrd="0" presId="urn:microsoft.com/office/officeart/2016/7/layout/LinearBlockProcessNumbered"/>
    <dgm:cxn modelId="{DE291EE2-0CED-4871-8481-066B50206C2D}" type="presParOf" srcId="{8B150E3E-5DBE-4B0F-B10E-385CCE46184B}" destId="{9D369DC7-F0C8-4DA6-A21B-A84A12FF7135}" srcOrd="1" destOrd="0" presId="urn:microsoft.com/office/officeart/2016/7/layout/LinearBlockProcessNumbered"/>
    <dgm:cxn modelId="{D01A5751-E464-475E-9220-C212C03EB174}" type="presParOf" srcId="{8B150E3E-5DBE-4B0F-B10E-385CCE46184B}" destId="{9832AEF8-4BFA-41D3-BE54-50CDCA3A4BC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906F7-0811-4777-A6C5-9CC32566FE3D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C8A82C-3190-42F7-A7FD-84417BFE0109}">
      <dgm:prSet/>
      <dgm:spPr/>
      <dgm:t>
        <a:bodyPr/>
        <a:lstStyle/>
        <a:p>
          <a:r>
            <a:rPr lang="en-US"/>
            <a:t>Reduce</a:t>
          </a:r>
        </a:p>
      </dgm:t>
    </dgm:pt>
    <dgm:pt modelId="{AB4ACA93-0526-488F-AEF6-C44051A05CDA}" type="parTrans" cxnId="{E5D58E1D-B7DB-469E-9DD5-3414B1B7B4EC}">
      <dgm:prSet/>
      <dgm:spPr/>
      <dgm:t>
        <a:bodyPr/>
        <a:lstStyle/>
        <a:p>
          <a:endParaRPr lang="en-US"/>
        </a:p>
      </dgm:t>
    </dgm:pt>
    <dgm:pt modelId="{202B2D83-F383-4125-A12D-15944D09B144}" type="sibTrans" cxnId="{E5D58E1D-B7DB-469E-9DD5-3414B1B7B4EC}">
      <dgm:prSet/>
      <dgm:spPr/>
      <dgm:t>
        <a:bodyPr/>
        <a:lstStyle/>
        <a:p>
          <a:endParaRPr lang="en-US"/>
        </a:p>
      </dgm:t>
    </dgm:pt>
    <dgm:pt modelId="{41084FCE-CE4F-4CD5-8AB4-1BA0F3E80A09}">
      <dgm:prSet/>
      <dgm:spPr/>
      <dgm:t>
        <a:bodyPr/>
        <a:lstStyle/>
        <a:p>
          <a:r>
            <a:rPr lang="en-US"/>
            <a:t>reduce costs from inefficient freight movement; </a:t>
          </a:r>
        </a:p>
      </dgm:t>
    </dgm:pt>
    <dgm:pt modelId="{54717FE1-9918-48C2-9CAF-27472984A1CE}" type="parTrans" cxnId="{408E7336-11ED-401A-8D92-67E9A02218E1}">
      <dgm:prSet/>
      <dgm:spPr/>
      <dgm:t>
        <a:bodyPr/>
        <a:lstStyle/>
        <a:p>
          <a:endParaRPr lang="en-US"/>
        </a:p>
      </dgm:t>
    </dgm:pt>
    <dgm:pt modelId="{B70E0337-9880-4416-B376-1A3A97664A2B}" type="sibTrans" cxnId="{408E7336-11ED-401A-8D92-67E9A02218E1}">
      <dgm:prSet/>
      <dgm:spPr/>
      <dgm:t>
        <a:bodyPr/>
        <a:lstStyle/>
        <a:p>
          <a:endParaRPr lang="en-US"/>
        </a:p>
      </dgm:t>
    </dgm:pt>
    <dgm:pt modelId="{C89491F0-3A85-4FE9-8C8F-F06043ACE2B5}">
      <dgm:prSet/>
      <dgm:spPr/>
      <dgm:t>
        <a:bodyPr/>
        <a:lstStyle/>
        <a:p>
          <a:r>
            <a:rPr lang="en-US"/>
            <a:t>Eliminate</a:t>
          </a:r>
        </a:p>
      </dgm:t>
    </dgm:pt>
    <dgm:pt modelId="{7584FEEB-8A63-41C9-ABA0-FB5449CF602E}" type="parTrans" cxnId="{7138B24E-FF4E-4D23-A7D5-70B0DB339D75}">
      <dgm:prSet/>
      <dgm:spPr/>
      <dgm:t>
        <a:bodyPr/>
        <a:lstStyle/>
        <a:p>
          <a:endParaRPr lang="en-US"/>
        </a:p>
      </dgm:t>
    </dgm:pt>
    <dgm:pt modelId="{49A384C0-6678-4AC6-A3D5-FB8CB210B50C}" type="sibTrans" cxnId="{7138B24E-FF4E-4D23-A7D5-70B0DB339D75}">
      <dgm:prSet/>
      <dgm:spPr/>
      <dgm:t>
        <a:bodyPr/>
        <a:lstStyle/>
        <a:p>
          <a:endParaRPr lang="en-US"/>
        </a:p>
      </dgm:t>
    </dgm:pt>
    <dgm:pt modelId="{B1F2DE12-6A95-4988-8A72-A6BABC95F2C2}">
      <dgm:prSet/>
      <dgm:spPr/>
      <dgm:t>
        <a:bodyPr/>
        <a:lstStyle/>
        <a:p>
          <a:r>
            <a:rPr lang="en-US"/>
            <a:t>eliminate waste in our supply chain; </a:t>
          </a:r>
        </a:p>
      </dgm:t>
    </dgm:pt>
    <dgm:pt modelId="{41376EB9-9636-4652-B8FD-34AD373666B3}" type="parTrans" cxnId="{730B34EF-FA5C-48D9-BE2F-E47C3C926CED}">
      <dgm:prSet/>
      <dgm:spPr/>
      <dgm:t>
        <a:bodyPr/>
        <a:lstStyle/>
        <a:p>
          <a:endParaRPr lang="en-US"/>
        </a:p>
      </dgm:t>
    </dgm:pt>
    <dgm:pt modelId="{E6241965-C58C-4792-9574-9A867F360982}" type="sibTrans" cxnId="{730B34EF-FA5C-48D9-BE2F-E47C3C926CED}">
      <dgm:prSet/>
      <dgm:spPr/>
      <dgm:t>
        <a:bodyPr/>
        <a:lstStyle/>
        <a:p>
          <a:endParaRPr lang="en-US"/>
        </a:p>
      </dgm:t>
    </dgm:pt>
    <dgm:pt modelId="{86D25D2C-CE9C-4512-814D-FF86F6466D11}">
      <dgm:prSet/>
      <dgm:spPr/>
      <dgm:t>
        <a:bodyPr/>
        <a:lstStyle/>
        <a:p>
          <a:r>
            <a:rPr lang="en-US"/>
            <a:t>Address</a:t>
          </a:r>
        </a:p>
      </dgm:t>
    </dgm:pt>
    <dgm:pt modelId="{55308729-68CD-454F-8A23-87EDDA215CD0}" type="parTrans" cxnId="{D7660938-A8AF-40AF-BFBF-09FBBAD4D9B1}">
      <dgm:prSet/>
      <dgm:spPr/>
      <dgm:t>
        <a:bodyPr/>
        <a:lstStyle/>
        <a:p>
          <a:endParaRPr lang="en-US"/>
        </a:p>
      </dgm:t>
    </dgm:pt>
    <dgm:pt modelId="{3A4F0D47-BEEC-4302-94CF-08D395AC42C9}" type="sibTrans" cxnId="{D7660938-A8AF-40AF-BFBF-09FBBAD4D9B1}">
      <dgm:prSet/>
      <dgm:spPr/>
      <dgm:t>
        <a:bodyPr/>
        <a:lstStyle/>
        <a:p>
          <a:endParaRPr lang="en-US"/>
        </a:p>
      </dgm:t>
    </dgm:pt>
    <dgm:pt modelId="{8D44806F-36B7-4EC7-989C-342E5158F281}">
      <dgm:prSet/>
      <dgm:spPr/>
      <dgm:t>
        <a:bodyPr/>
        <a:lstStyle/>
        <a:p>
          <a:r>
            <a:rPr lang="en-US"/>
            <a:t>address consumer emphasis on sustainability; </a:t>
          </a:r>
        </a:p>
      </dgm:t>
    </dgm:pt>
    <dgm:pt modelId="{53D49378-013E-4EB3-9761-EA418C3AD0AD}" type="parTrans" cxnId="{E0903432-8F89-478E-81EB-2F9D233B6FA6}">
      <dgm:prSet/>
      <dgm:spPr/>
      <dgm:t>
        <a:bodyPr/>
        <a:lstStyle/>
        <a:p>
          <a:endParaRPr lang="en-US"/>
        </a:p>
      </dgm:t>
    </dgm:pt>
    <dgm:pt modelId="{A1E15BB1-6EF5-4927-9F70-A24FB740890D}" type="sibTrans" cxnId="{E0903432-8F89-478E-81EB-2F9D233B6FA6}">
      <dgm:prSet/>
      <dgm:spPr/>
      <dgm:t>
        <a:bodyPr/>
        <a:lstStyle/>
        <a:p>
          <a:endParaRPr lang="en-US"/>
        </a:p>
      </dgm:t>
    </dgm:pt>
    <dgm:pt modelId="{9699C241-1189-4F21-9BA5-33851C5B39CF}">
      <dgm:prSet/>
      <dgm:spPr/>
      <dgm:t>
        <a:bodyPr/>
        <a:lstStyle/>
        <a:p>
          <a:r>
            <a:rPr lang="en-US"/>
            <a:t>Mitigate</a:t>
          </a:r>
        </a:p>
      </dgm:t>
    </dgm:pt>
    <dgm:pt modelId="{388A6670-40EA-4BC6-9A9C-DF29A9D24A7D}" type="parTrans" cxnId="{DE3545A0-3262-4E93-AF75-56E9F755C42F}">
      <dgm:prSet/>
      <dgm:spPr/>
      <dgm:t>
        <a:bodyPr/>
        <a:lstStyle/>
        <a:p>
          <a:endParaRPr lang="en-US"/>
        </a:p>
      </dgm:t>
    </dgm:pt>
    <dgm:pt modelId="{D609E4E6-8B58-4B52-9300-A220F06EE386}" type="sibTrans" cxnId="{DE3545A0-3262-4E93-AF75-56E9F755C42F}">
      <dgm:prSet/>
      <dgm:spPr/>
      <dgm:t>
        <a:bodyPr/>
        <a:lstStyle/>
        <a:p>
          <a:endParaRPr lang="en-US"/>
        </a:p>
      </dgm:t>
    </dgm:pt>
    <dgm:pt modelId="{B68B2928-E442-4261-A3EA-328A2DB4523D}">
      <dgm:prSet/>
      <dgm:spPr/>
      <dgm:t>
        <a:bodyPr/>
        <a:lstStyle/>
        <a:p>
          <a:r>
            <a:rPr lang="en-US"/>
            <a:t>mitigate risk associated with goods movement; and</a:t>
          </a:r>
        </a:p>
      </dgm:t>
    </dgm:pt>
    <dgm:pt modelId="{CE6685AD-587A-4289-B8FD-E656783148E2}" type="parTrans" cxnId="{CF9F6AF5-D4F9-4B4D-A938-1C988499A787}">
      <dgm:prSet/>
      <dgm:spPr/>
      <dgm:t>
        <a:bodyPr/>
        <a:lstStyle/>
        <a:p>
          <a:endParaRPr lang="en-US"/>
        </a:p>
      </dgm:t>
    </dgm:pt>
    <dgm:pt modelId="{E9854548-43F8-45C4-8A1C-5F74D90017DF}" type="sibTrans" cxnId="{CF9F6AF5-D4F9-4B4D-A938-1C988499A787}">
      <dgm:prSet/>
      <dgm:spPr/>
      <dgm:t>
        <a:bodyPr/>
        <a:lstStyle/>
        <a:p>
          <a:endParaRPr lang="en-US"/>
        </a:p>
      </dgm:t>
    </dgm:pt>
    <dgm:pt modelId="{B5B1BFF2-3C5E-40DB-82C1-876BC7B3F2FD}">
      <dgm:prSet/>
      <dgm:spPr/>
      <dgm:t>
        <a:bodyPr/>
        <a:lstStyle/>
        <a:p>
          <a:r>
            <a:rPr lang="en-US"/>
            <a:t>Enhance</a:t>
          </a:r>
        </a:p>
      </dgm:t>
    </dgm:pt>
    <dgm:pt modelId="{C30B5D48-8024-4F25-A6DA-23323B0996D2}" type="parTrans" cxnId="{A3234DB9-2F5F-498E-AD44-2B8EC590D2C7}">
      <dgm:prSet/>
      <dgm:spPr/>
      <dgm:t>
        <a:bodyPr/>
        <a:lstStyle/>
        <a:p>
          <a:endParaRPr lang="en-US"/>
        </a:p>
      </dgm:t>
    </dgm:pt>
    <dgm:pt modelId="{821248F6-50E2-4FC4-A6EC-D66E0F104926}" type="sibTrans" cxnId="{A3234DB9-2F5F-498E-AD44-2B8EC590D2C7}">
      <dgm:prSet/>
      <dgm:spPr/>
      <dgm:t>
        <a:bodyPr/>
        <a:lstStyle/>
        <a:p>
          <a:endParaRPr lang="en-US"/>
        </a:p>
      </dgm:t>
    </dgm:pt>
    <dgm:pt modelId="{B955971A-FC8B-49C1-AA3B-42A4A0A501EC}">
      <dgm:prSet/>
      <dgm:spPr/>
      <dgm:t>
        <a:bodyPr/>
        <a:lstStyle/>
        <a:p>
          <a:r>
            <a:rPr lang="en-US"/>
            <a:t>enhance our reputation as a “good corporate citizen.”</a:t>
          </a:r>
        </a:p>
      </dgm:t>
    </dgm:pt>
    <dgm:pt modelId="{7DE37147-5820-42D3-BEBD-F276DD29B90B}" type="parTrans" cxnId="{8E473C05-D7BF-4CA7-88D9-635254A5B5B7}">
      <dgm:prSet/>
      <dgm:spPr/>
      <dgm:t>
        <a:bodyPr/>
        <a:lstStyle/>
        <a:p>
          <a:endParaRPr lang="en-US"/>
        </a:p>
      </dgm:t>
    </dgm:pt>
    <dgm:pt modelId="{F8953847-98B2-4F8B-AF78-58A8B8C0F0BE}" type="sibTrans" cxnId="{8E473C05-D7BF-4CA7-88D9-635254A5B5B7}">
      <dgm:prSet/>
      <dgm:spPr/>
      <dgm:t>
        <a:bodyPr/>
        <a:lstStyle/>
        <a:p>
          <a:endParaRPr lang="en-US"/>
        </a:p>
      </dgm:t>
    </dgm:pt>
    <dgm:pt modelId="{4379ECD9-F3FF-4B8F-8A8C-443676504AC6}" type="pres">
      <dgm:prSet presAssocID="{365906F7-0811-4777-A6C5-9CC32566FE3D}" presName="Name0" presStyleCnt="0">
        <dgm:presLayoutVars>
          <dgm:dir/>
          <dgm:animLvl val="lvl"/>
          <dgm:resizeHandles val="exact"/>
        </dgm:presLayoutVars>
      </dgm:prSet>
      <dgm:spPr/>
    </dgm:pt>
    <dgm:pt modelId="{30401EDF-9071-4DBB-B72C-C1630E3394F7}" type="pres">
      <dgm:prSet presAssocID="{31C8A82C-3190-42F7-A7FD-84417BFE0109}" presName="linNode" presStyleCnt="0"/>
      <dgm:spPr/>
    </dgm:pt>
    <dgm:pt modelId="{913B2A0D-17EB-43BB-B674-92373EBA8A9F}" type="pres">
      <dgm:prSet presAssocID="{31C8A82C-3190-42F7-A7FD-84417BFE0109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641215FC-B4DC-42C2-B449-C5EAC423F155}" type="pres">
      <dgm:prSet presAssocID="{31C8A82C-3190-42F7-A7FD-84417BFE0109}" presName="descendantText" presStyleLbl="alignAccFollowNode1" presStyleIdx="0" presStyleCnt="5">
        <dgm:presLayoutVars>
          <dgm:bulletEnabled/>
        </dgm:presLayoutVars>
      </dgm:prSet>
      <dgm:spPr/>
    </dgm:pt>
    <dgm:pt modelId="{A01F07CA-1A7B-4940-BBB8-3EF2F03FB121}" type="pres">
      <dgm:prSet presAssocID="{202B2D83-F383-4125-A12D-15944D09B144}" presName="sp" presStyleCnt="0"/>
      <dgm:spPr/>
    </dgm:pt>
    <dgm:pt modelId="{460F2920-D513-434A-974F-4F2D1A7FCD4A}" type="pres">
      <dgm:prSet presAssocID="{C89491F0-3A85-4FE9-8C8F-F06043ACE2B5}" presName="linNode" presStyleCnt="0"/>
      <dgm:spPr/>
    </dgm:pt>
    <dgm:pt modelId="{69DBAE59-4F33-459F-A8B8-650F2664334B}" type="pres">
      <dgm:prSet presAssocID="{C89491F0-3A85-4FE9-8C8F-F06043ACE2B5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497CC02E-5452-4BDD-B62C-A6BF15FB0531}" type="pres">
      <dgm:prSet presAssocID="{C89491F0-3A85-4FE9-8C8F-F06043ACE2B5}" presName="descendantText" presStyleLbl="alignAccFollowNode1" presStyleIdx="1" presStyleCnt="5">
        <dgm:presLayoutVars>
          <dgm:bulletEnabled/>
        </dgm:presLayoutVars>
      </dgm:prSet>
      <dgm:spPr/>
    </dgm:pt>
    <dgm:pt modelId="{5975CD71-2955-4AB4-960D-0216E4B8739B}" type="pres">
      <dgm:prSet presAssocID="{49A384C0-6678-4AC6-A3D5-FB8CB210B50C}" presName="sp" presStyleCnt="0"/>
      <dgm:spPr/>
    </dgm:pt>
    <dgm:pt modelId="{029E82EE-3A38-4061-AF96-DBB377DC8654}" type="pres">
      <dgm:prSet presAssocID="{86D25D2C-CE9C-4512-814D-FF86F6466D11}" presName="linNode" presStyleCnt="0"/>
      <dgm:spPr/>
    </dgm:pt>
    <dgm:pt modelId="{78641AF7-8848-485E-AD6E-7E266BAAE1AB}" type="pres">
      <dgm:prSet presAssocID="{86D25D2C-CE9C-4512-814D-FF86F6466D11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FDB293FE-9A0C-4E7B-A803-366870074511}" type="pres">
      <dgm:prSet presAssocID="{86D25D2C-CE9C-4512-814D-FF86F6466D11}" presName="descendantText" presStyleLbl="alignAccFollowNode1" presStyleIdx="2" presStyleCnt="5">
        <dgm:presLayoutVars>
          <dgm:bulletEnabled/>
        </dgm:presLayoutVars>
      </dgm:prSet>
      <dgm:spPr/>
    </dgm:pt>
    <dgm:pt modelId="{524A5F70-FD7F-470A-A305-163311772636}" type="pres">
      <dgm:prSet presAssocID="{3A4F0D47-BEEC-4302-94CF-08D395AC42C9}" presName="sp" presStyleCnt="0"/>
      <dgm:spPr/>
    </dgm:pt>
    <dgm:pt modelId="{1FC31BEE-8D71-4B6D-BEE7-5889F63BB543}" type="pres">
      <dgm:prSet presAssocID="{9699C241-1189-4F21-9BA5-33851C5B39CF}" presName="linNode" presStyleCnt="0"/>
      <dgm:spPr/>
    </dgm:pt>
    <dgm:pt modelId="{7873C334-26C2-4263-AEB5-25C45F23725C}" type="pres">
      <dgm:prSet presAssocID="{9699C241-1189-4F21-9BA5-33851C5B39CF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9FB61D45-6056-4106-BDEF-983E323F6A7A}" type="pres">
      <dgm:prSet presAssocID="{9699C241-1189-4F21-9BA5-33851C5B39CF}" presName="descendantText" presStyleLbl="alignAccFollowNode1" presStyleIdx="3" presStyleCnt="5">
        <dgm:presLayoutVars>
          <dgm:bulletEnabled/>
        </dgm:presLayoutVars>
      </dgm:prSet>
      <dgm:spPr/>
    </dgm:pt>
    <dgm:pt modelId="{5DF0E2DE-31FA-4ECB-84D1-E2836CD5DF97}" type="pres">
      <dgm:prSet presAssocID="{D609E4E6-8B58-4B52-9300-A220F06EE386}" presName="sp" presStyleCnt="0"/>
      <dgm:spPr/>
    </dgm:pt>
    <dgm:pt modelId="{045A3E6B-F609-4F8B-A26A-87C39A7204DA}" type="pres">
      <dgm:prSet presAssocID="{B5B1BFF2-3C5E-40DB-82C1-876BC7B3F2FD}" presName="linNode" presStyleCnt="0"/>
      <dgm:spPr/>
    </dgm:pt>
    <dgm:pt modelId="{356B71B3-137F-47A3-8C84-714BA74B2660}" type="pres">
      <dgm:prSet presAssocID="{B5B1BFF2-3C5E-40DB-82C1-876BC7B3F2FD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52FCDCA2-D2F9-4986-8711-3E653BB05745}" type="pres">
      <dgm:prSet presAssocID="{B5B1BFF2-3C5E-40DB-82C1-876BC7B3F2FD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8E473C05-D7BF-4CA7-88D9-635254A5B5B7}" srcId="{B5B1BFF2-3C5E-40DB-82C1-876BC7B3F2FD}" destId="{B955971A-FC8B-49C1-AA3B-42A4A0A501EC}" srcOrd="0" destOrd="0" parTransId="{7DE37147-5820-42D3-BEBD-F276DD29B90B}" sibTransId="{F8953847-98B2-4F8B-AF78-58A8B8C0F0BE}"/>
    <dgm:cxn modelId="{E5D58E1D-B7DB-469E-9DD5-3414B1B7B4EC}" srcId="{365906F7-0811-4777-A6C5-9CC32566FE3D}" destId="{31C8A82C-3190-42F7-A7FD-84417BFE0109}" srcOrd="0" destOrd="0" parTransId="{AB4ACA93-0526-488F-AEF6-C44051A05CDA}" sibTransId="{202B2D83-F383-4125-A12D-15944D09B144}"/>
    <dgm:cxn modelId="{E0903432-8F89-478E-81EB-2F9D233B6FA6}" srcId="{86D25D2C-CE9C-4512-814D-FF86F6466D11}" destId="{8D44806F-36B7-4EC7-989C-342E5158F281}" srcOrd="0" destOrd="0" parTransId="{53D49378-013E-4EB3-9761-EA418C3AD0AD}" sibTransId="{A1E15BB1-6EF5-4927-9F70-A24FB740890D}"/>
    <dgm:cxn modelId="{408E7336-11ED-401A-8D92-67E9A02218E1}" srcId="{31C8A82C-3190-42F7-A7FD-84417BFE0109}" destId="{41084FCE-CE4F-4CD5-8AB4-1BA0F3E80A09}" srcOrd="0" destOrd="0" parTransId="{54717FE1-9918-48C2-9CAF-27472984A1CE}" sibTransId="{B70E0337-9880-4416-B376-1A3A97664A2B}"/>
    <dgm:cxn modelId="{D7660938-A8AF-40AF-BFBF-09FBBAD4D9B1}" srcId="{365906F7-0811-4777-A6C5-9CC32566FE3D}" destId="{86D25D2C-CE9C-4512-814D-FF86F6466D11}" srcOrd="2" destOrd="0" parTransId="{55308729-68CD-454F-8A23-87EDDA215CD0}" sibTransId="{3A4F0D47-BEEC-4302-94CF-08D395AC42C9}"/>
    <dgm:cxn modelId="{E93D0B3A-ADD4-4637-B99D-FC02E69166C5}" type="presOf" srcId="{86D25D2C-CE9C-4512-814D-FF86F6466D11}" destId="{78641AF7-8848-485E-AD6E-7E266BAAE1AB}" srcOrd="0" destOrd="0" presId="urn:microsoft.com/office/officeart/2016/7/layout/VerticalSolidActionList"/>
    <dgm:cxn modelId="{15849E43-6B7A-4A5D-A0E2-EE932C9D0E38}" type="presOf" srcId="{8D44806F-36B7-4EC7-989C-342E5158F281}" destId="{FDB293FE-9A0C-4E7B-A803-366870074511}" srcOrd="0" destOrd="0" presId="urn:microsoft.com/office/officeart/2016/7/layout/VerticalSolidActionList"/>
    <dgm:cxn modelId="{7138B24E-FF4E-4D23-A7D5-70B0DB339D75}" srcId="{365906F7-0811-4777-A6C5-9CC32566FE3D}" destId="{C89491F0-3A85-4FE9-8C8F-F06043ACE2B5}" srcOrd="1" destOrd="0" parTransId="{7584FEEB-8A63-41C9-ABA0-FB5449CF602E}" sibTransId="{49A384C0-6678-4AC6-A3D5-FB8CB210B50C}"/>
    <dgm:cxn modelId="{87E31751-99AB-4452-921B-3058F9A330A6}" type="presOf" srcId="{365906F7-0811-4777-A6C5-9CC32566FE3D}" destId="{4379ECD9-F3FF-4B8F-8A8C-443676504AC6}" srcOrd="0" destOrd="0" presId="urn:microsoft.com/office/officeart/2016/7/layout/VerticalSolidActionList"/>
    <dgm:cxn modelId="{036BE47A-E384-446F-84BE-73D63F47F639}" type="presOf" srcId="{B68B2928-E442-4261-A3EA-328A2DB4523D}" destId="{9FB61D45-6056-4106-BDEF-983E323F6A7A}" srcOrd="0" destOrd="0" presId="urn:microsoft.com/office/officeart/2016/7/layout/VerticalSolidActionList"/>
    <dgm:cxn modelId="{850D8E8F-E4E4-494A-AE47-B030D9597A9A}" type="presOf" srcId="{B1F2DE12-6A95-4988-8A72-A6BABC95F2C2}" destId="{497CC02E-5452-4BDD-B62C-A6BF15FB0531}" srcOrd="0" destOrd="0" presId="urn:microsoft.com/office/officeart/2016/7/layout/VerticalSolidActionList"/>
    <dgm:cxn modelId="{DE3545A0-3262-4E93-AF75-56E9F755C42F}" srcId="{365906F7-0811-4777-A6C5-9CC32566FE3D}" destId="{9699C241-1189-4F21-9BA5-33851C5B39CF}" srcOrd="3" destOrd="0" parTransId="{388A6670-40EA-4BC6-9A9C-DF29A9D24A7D}" sibTransId="{D609E4E6-8B58-4B52-9300-A220F06EE386}"/>
    <dgm:cxn modelId="{A3234DB9-2F5F-498E-AD44-2B8EC590D2C7}" srcId="{365906F7-0811-4777-A6C5-9CC32566FE3D}" destId="{B5B1BFF2-3C5E-40DB-82C1-876BC7B3F2FD}" srcOrd="4" destOrd="0" parTransId="{C30B5D48-8024-4F25-A6DA-23323B0996D2}" sibTransId="{821248F6-50E2-4FC4-A6EC-D66E0F104926}"/>
    <dgm:cxn modelId="{817FCAB9-46C4-4229-8943-AC41ACCCF18E}" type="presOf" srcId="{B955971A-FC8B-49C1-AA3B-42A4A0A501EC}" destId="{52FCDCA2-D2F9-4986-8711-3E653BB05745}" srcOrd="0" destOrd="0" presId="urn:microsoft.com/office/officeart/2016/7/layout/VerticalSolidActionList"/>
    <dgm:cxn modelId="{95165ACD-496A-4089-918A-24E44EC033B7}" type="presOf" srcId="{9699C241-1189-4F21-9BA5-33851C5B39CF}" destId="{7873C334-26C2-4263-AEB5-25C45F23725C}" srcOrd="0" destOrd="0" presId="urn:microsoft.com/office/officeart/2016/7/layout/VerticalSolidActionList"/>
    <dgm:cxn modelId="{6E2FEBD1-F0A4-4D4A-9DE7-56E268395F2D}" type="presOf" srcId="{C89491F0-3A85-4FE9-8C8F-F06043ACE2B5}" destId="{69DBAE59-4F33-459F-A8B8-650F2664334B}" srcOrd="0" destOrd="0" presId="urn:microsoft.com/office/officeart/2016/7/layout/VerticalSolidActionList"/>
    <dgm:cxn modelId="{E5DB46D4-A445-4C33-A7D9-F120B012D40F}" type="presOf" srcId="{B5B1BFF2-3C5E-40DB-82C1-876BC7B3F2FD}" destId="{356B71B3-137F-47A3-8C84-714BA74B2660}" srcOrd="0" destOrd="0" presId="urn:microsoft.com/office/officeart/2016/7/layout/VerticalSolidActionList"/>
    <dgm:cxn modelId="{2B209CDA-C521-489A-952F-76371CBFD784}" type="presOf" srcId="{41084FCE-CE4F-4CD5-8AB4-1BA0F3E80A09}" destId="{641215FC-B4DC-42C2-B449-C5EAC423F155}" srcOrd="0" destOrd="0" presId="urn:microsoft.com/office/officeart/2016/7/layout/VerticalSolidActionList"/>
    <dgm:cxn modelId="{47D841E3-2DD4-45BC-A7CD-DE38BD8B0167}" type="presOf" srcId="{31C8A82C-3190-42F7-A7FD-84417BFE0109}" destId="{913B2A0D-17EB-43BB-B674-92373EBA8A9F}" srcOrd="0" destOrd="0" presId="urn:microsoft.com/office/officeart/2016/7/layout/VerticalSolidActionList"/>
    <dgm:cxn modelId="{730B34EF-FA5C-48D9-BE2F-E47C3C926CED}" srcId="{C89491F0-3A85-4FE9-8C8F-F06043ACE2B5}" destId="{B1F2DE12-6A95-4988-8A72-A6BABC95F2C2}" srcOrd="0" destOrd="0" parTransId="{41376EB9-9636-4652-B8FD-34AD373666B3}" sibTransId="{E6241965-C58C-4792-9574-9A867F360982}"/>
    <dgm:cxn modelId="{CF9F6AF5-D4F9-4B4D-A938-1C988499A787}" srcId="{9699C241-1189-4F21-9BA5-33851C5B39CF}" destId="{B68B2928-E442-4261-A3EA-328A2DB4523D}" srcOrd="0" destOrd="0" parTransId="{CE6685AD-587A-4289-B8FD-E656783148E2}" sibTransId="{E9854548-43F8-45C4-8A1C-5F74D90017DF}"/>
    <dgm:cxn modelId="{B1421397-4CBA-449C-A074-136D183F50E7}" type="presParOf" srcId="{4379ECD9-F3FF-4B8F-8A8C-443676504AC6}" destId="{30401EDF-9071-4DBB-B72C-C1630E3394F7}" srcOrd="0" destOrd="0" presId="urn:microsoft.com/office/officeart/2016/7/layout/VerticalSolidActionList"/>
    <dgm:cxn modelId="{CDCD4756-6FD3-4BF1-83E2-E09936D0DB29}" type="presParOf" srcId="{30401EDF-9071-4DBB-B72C-C1630E3394F7}" destId="{913B2A0D-17EB-43BB-B674-92373EBA8A9F}" srcOrd="0" destOrd="0" presId="urn:microsoft.com/office/officeart/2016/7/layout/VerticalSolidActionList"/>
    <dgm:cxn modelId="{6D0005C2-9B12-40A8-AADB-4E9B20E4F649}" type="presParOf" srcId="{30401EDF-9071-4DBB-B72C-C1630E3394F7}" destId="{641215FC-B4DC-42C2-B449-C5EAC423F155}" srcOrd="1" destOrd="0" presId="urn:microsoft.com/office/officeart/2016/7/layout/VerticalSolidActionList"/>
    <dgm:cxn modelId="{ACA93413-F76F-4CBF-AE27-A888FA613CEF}" type="presParOf" srcId="{4379ECD9-F3FF-4B8F-8A8C-443676504AC6}" destId="{A01F07CA-1A7B-4940-BBB8-3EF2F03FB121}" srcOrd="1" destOrd="0" presId="urn:microsoft.com/office/officeart/2016/7/layout/VerticalSolidActionList"/>
    <dgm:cxn modelId="{5FD42B6F-EA7F-46DC-9A9A-DC8DDB673D51}" type="presParOf" srcId="{4379ECD9-F3FF-4B8F-8A8C-443676504AC6}" destId="{460F2920-D513-434A-974F-4F2D1A7FCD4A}" srcOrd="2" destOrd="0" presId="urn:microsoft.com/office/officeart/2016/7/layout/VerticalSolidActionList"/>
    <dgm:cxn modelId="{98AC4CFD-C96C-44E3-90FC-68F59A9EDAEE}" type="presParOf" srcId="{460F2920-D513-434A-974F-4F2D1A7FCD4A}" destId="{69DBAE59-4F33-459F-A8B8-650F2664334B}" srcOrd="0" destOrd="0" presId="urn:microsoft.com/office/officeart/2016/7/layout/VerticalSolidActionList"/>
    <dgm:cxn modelId="{013BEAE4-24D4-4D22-822F-A6471F75D914}" type="presParOf" srcId="{460F2920-D513-434A-974F-4F2D1A7FCD4A}" destId="{497CC02E-5452-4BDD-B62C-A6BF15FB0531}" srcOrd="1" destOrd="0" presId="urn:microsoft.com/office/officeart/2016/7/layout/VerticalSolidActionList"/>
    <dgm:cxn modelId="{48D64650-EFEB-4DEE-B4F7-FADC5DDE8BDD}" type="presParOf" srcId="{4379ECD9-F3FF-4B8F-8A8C-443676504AC6}" destId="{5975CD71-2955-4AB4-960D-0216E4B8739B}" srcOrd="3" destOrd="0" presId="urn:microsoft.com/office/officeart/2016/7/layout/VerticalSolidActionList"/>
    <dgm:cxn modelId="{FE4176C7-FAEB-4B8D-AB6A-EEE861C0DE80}" type="presParOf" srcId="{4379ECD9-F3FF-4B8F-8A8C-443676504AC6}" destId="{029E82EE-3A38-4061-AF96-DBB377DC8654}" srcOrd="4" destOrd="0" presId="urn:microsoft.com/office/officeart/2016/7/layout/VerticalSolidActionList"/>
    <dgm:cxn modelId="{FCE31D53-A7EC-4A01-886A-7E46CB703F3C}" type="presParOf" srcId="{029E82EE-3A38-4061-AF96-DBB377DC8654}" destId="{78641AF7-8848-485E-AD6E-7E266BAAE1AB}" srcOrd="0" destOrd="0" presId="urn:microsoft.com/office/officeart/2016/7/layout/VerticalSolidActionList"/>
    <dgm:cxn modelId="{EAE8AD01-7DD5-44AD-92B3-21120CBC259D}" type="presParOf" srcId="{029E82EE-3A38-4061-AF96-DBB377DC8654}" destId="{FDB293FE-9A0C-4E7B-A803-366870074511}" srcOrd="1" destOrd="0" presId="urn:microsoft.com/office/officeart/2016/7/layout/VerticalSolidActionList"/>
    <dgm:cxn modelId="{9AA76A73-2FD2-4804-9BC4-3322A1192855}" type="presParOf" srcId="{4379ECD9-F3FF-4B8F-8A8C-443676504AC6}" destId="{524A5F70-FD7F-470A-A305-163311772636}" srcOrd="5" destOrd="0" presId="urn:microsoft.com/office/officeart/2016/7/layout/VerticalSolidActionList"/>
    <dgm:cxn modelId="{79C78548-F5B3-4FE2-A344-54D0555DF7FC}" type="presParOf" srcId="{4379ECD9-F3FF-4B8F-8A8C-443676504AC6}" destId="{1FC31BEE-8D71-4B6D-BEE7-5889F63BB543}" srcOrd="6" destOrd="0" presId="urn:microsoft.com/office/officeart/2016/7/layout/VerticalSolidActionList"/>
    <dgm:cxn modelId="{14353291-4562-4954-960F-D88578C4300C}" type="presParOf" srcId="{1FC31BEE-8D71-4B6D-BEE7-5889F63BB543}" destId="{7873C334-26C2-4263-AEB5-25C45F23725C}" srcOrd="0" destOrd="0" presId="urn:microsoft.com/office/officeart/2016/7/layout/VerticalSolidActionList"/>
    <dgm:cxn modelId="{F8838D74-C09E-4E42-B484-7C0C44DDE20F}" type="presParOf" srcId="{1FC31BEE-8D71-4B6D-BEE7-5889F63BB543}" destId="{9FB61D45-6056-4106-BDEF-983E323F6A7A}" srcOrd="1" destOrd="0" presId="urn:microsoft.com/office/officeart/2016/7/layout/VerticalSolidActionList"/>
    <dgm:cxn modelId="{CF8E592D-1088-415A-B56E-CB32A48B7F97}" type="presParOf" srcId="{4379ECD9-F3FF-4B8F-8A8C-443676504AC6}" destId="{5DF0E2DE-31FA-4ECB-84D1-E2836CD5DF97}" srcOrd="7" destOrd="0" presId="urn:microsoft.com/office/officeart/2016/7/layout/VerticalSolidActionList"/>
    <dgm:cxn modelId="{0B5EA02A-56E7-4BAC-9596-1873F9D474FC}" type="presParOf" srcId="{4379ECD9-F3FF-4B8F-8A8C-443676504AC6}" destId="{045A3E6B-F609-4F8B-A26A-87C39A7204DA}" srcOrd="8" destOrd="0" presId="urn:microsoft.com/office/officeart/2016/7/layout/VerticalSolidActionList"/>
    <dgm:cxn modelId="{AAA4849F-A9E8-43CF-98CA-7C148E6C6316}" type="presParOf" srcId="{045A3E6B-F609-4F8B-A26A-87C39A7204DA}" destId="{356B71B3-137F-47A3-8C84-714BA74B2660}" srcOrd="0" destOrd="0" presId="urn:microsoft.com/office/officeart/2016/7/layout/VerticalSolidActionList"/>
    <dgm:cxn modelId="{4FA1D6BE-9596-47E0-90FC-B06E8CCD3BDF}" type="presParOf" srcId="{045A3E6B-F609-4F8B-A26A-87C39A7204DA}" destId="{52FCDCA2-D2F9-4986-8711-3E653BB0574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F5AB45-37AB-4A58-85DB-7B42C8A9A2D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A42A28B-D441-4D20-94DD-A3CAE535C42A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Identify the environmental footprint of our current freight activities;</a:t>
          </a:r>
        </a:p>
      </dgm:t>
    </dgm:pt>
    <dgm:pt modelId="{AF22C173-252A-41E6-800B-4B61B49AE321}" type="parTrans" cxnId="{E4CF3601-6B7D-4D64-9457-77CAE5CD2236}">
      <dgm:prSet/>
      <dgm:spPr/>
      <dgm:t>
        <a:bodyPr/>
        <a:lstStyle/>
        <a:p>
          <a:endParaRPr lang="en-US"/>
        </a:p>
      </dgm:t>
    </dgm:pt>
    <dgm:pt modelId="{EFF57888-E6E8-4BEB-978A-3465B1C55574}" type="sibTrans" cxnId="{E4CF3601-6B7D-4D64-9457-77CAE5CD2236}">
      <dgm:prSet/>
      <dgm:spPr/>
      <dgm:t>
        <a:bodyPr/>
        <a:lstStyle/>
        <a:p>
          <a:endParaRPr lang="en-US"/>
        </a:p>
      </dgm:t>
    </dgm:pt>
    <dgm:pt modelId="{EE098445-01AB-46E1-B972-C7780883CD8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Benchmark performance of our existing freight carriers and decisions;</a:t>
          </a:r>
        </a:p>
      </dgm:t>
    </dgm:pt>
    <dgm:pt modelId="{22651935-A1E4-4101-8EA9-721EB2478A9C}" type="parTrans" cxnId="{A8D2FD56-4089-476F-B08A-6B75CE27DDB2}">
      <dgm:prSet/>
      <dgm:spPr/>
      <dgm:t>
        <a:bodyPr/>
        <a:lstStyle/>
        <a:p>
          <a:endParaRPr lang="en-US"/>
        </a:p>
      </dgm:t>
    </dgm:pt>
    <dgm:pt modelId="{1F2E96B2-45DD-4AD7-80BE-81D10CE3CDE5}" type="sibTrans" cxnId="{A8D2FD56-4089-476F-B08A-6B75CE27DDB2}">
      <dgm:prSet/>
      <dgm:spPr/>
      <dgm:t>
        <a:bodyPr/>
        <a:lstStyle/>
        <a:p>
          <a:endParaRPr lang="en-US"/>
        </a:p>
      </dgm:t>
    </dgm:pt>
    <dgm:pt modelId="{954ECABC-6B37-46C1-9C72-77D373BC2E7E}">
      <dgm:prSet/>
      <dgm:spPr>
        <a:solidFill>
          <a:schemeClr val="accent2"/>
        </a:solidFill>
      </dgm:spPr>
      <dgm:t>
        <a:bodyPr/>
        <a:lstStyle/>
        <a:p>
          <a:r>
            <a:rPr lang="en-US"/>
            <a:t>Measure the impact of our actions;</a:t>
          </a:r>
        </a:p>
      </dgm:t>
    </dgm:pt>
    <dgm:pt modelId="{D25E79E2-BA79-48D0-9DFC-3D7825D751F8}" type="parTrans" cxnId="{D7D97343-A59E-426C-A79C-8545321162B1}">
      <dgm:prSet/>
      <dgm:spPr/>
      <dgm:t>
        <a:bodyPr/>
        <a:lstStyle/>
        <a:p>
          <a:endParaRPr lang="en-US"/>
        </a:p>
      </dgm:t>
    </dgm:pt>
    <dgm:pt modelId="{02F16022-C69A-4498-BBCF-370908CD8B86}" type="sibTrans" cxnId="{D7D97343-A59E-426C-A79C-8545321162B1}">
      <dgm:prSet/>
      <dgm:spPr/>
      <dgm:t>
        <a:bodyPr/>
        <a:lstStyle/>
        <a:p>
          <a:endParaRPr lang="en-US"/>
        </a:p>
      </dgm:t>
    </dgm:pt>
    <dgm:pt modelId="{6AD71C54-18C0-4160-8E2B-CD787701EE8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Identify opportunities to improve our performance on crucial environmental, energy and cost metrics;</a:t>
          </a:r>
        </a:p>
      </dgm:t>
    </dgm:pt>
    <dgm:pt modelId="{9A790E3D-6A05-4015-B864-BE9CC2A3E068}" type="parTrans" cxnId="{D20CEF33-D5B1-4685-87E3-445024F6A553}">
      <dgm:prSet/>
      <dgm:spPr/>
      <dgm:t>
        <a:bodyPr/>
        <a:lstStyle/>
        <a:p>
          <a:endParaRPr lang="en-US"/>
        </a:p>
      </dgm:t>
    </dgm:pt>
    <dgm:pt modelId="{9CDAB2B1-662E-4330-B8A5-F0E187EAC07A}" type="sibTrans" cxnId="{D20CEF33-D5B1-4685-87E3-445024F6A553}">
      <dgm:prSet/>
      <dgm:spPr/>
      <dgm:t>
        <a:bodyPr/>
        <a:lstStyle/>
        <a:p>
          <a:endParaRPr lang="en-US"/>
        </a:p>
      </dgm:t>
    </dgm:pt>
    <dgm:pt modelId="{40AD26DB-988D-48FF-B895-80A6BC53034B}">
      <dgm:prSet/>
      <dgm:spPr>
        <a:solidFill>
          <a:schemeClr val="accent5"/>
        </a:solidFill>
      </dgm:spPr>
      <dgm:t>
        <a:bodyPr/>
        <a:lstStyle/>
        <a:p>
          <a:r>
            <a:rPr lang="en-US"/>
            <a:t>Track our performance improvements over time; and</a:t>
          </a:r>
        </a:p>
      </dgm:t>
    </dgm:pt>
    <dgm:pt modelId="{72279A71-6A3C-4260-B049-5288D81ECE4B}" type="parTrans" cxnId="{C272422E-2741-45F2-901A-427174B707B6}">
      <dgm:prSet/>
      <dgm:spPr/>
      <dgm:t>
        <a:bodyPr/>
        <a:lstStyle/>
        <a:p>
          <a:endParaRPr lang="en-US"/>
        </a:p>
      </dgm:t>
    </dgm:pt>
    <dgm:pt modelId="{C042064B-FFA4-4B09-93CE-9649B721E18B}" type="sibTrans" cxnId="{C272422E-2741-45F2-901A-427174B707B6}">
      <dgm:prSet/>
      <dgm:spPr/>
      <dgm:t>
        <a:bodyPr/>
        <a:lstStyle/>
        <a:p>
          <a:endParaRPr lang="en-US"/>
        </a:p>
      </dgm:t>
    </dgm:pt>
    <dgm:pt modelId="{8EE33234-DE6A-440C-AAC5-3E1D0BB7F66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Enhance corporate social responsibility and other sustainability efforts.</a:t>
          </a:r>
        </a:p>
      </dgm:t>
    </dgm:pt>
    <dgm:pt modelId="{5C6D25D0-0615-47CC-B1CB-3702C39F5D5D}" type="parTrans" cxnId="{947A4D9B-AEDC-4E43-825C-06CEF7EE2653}">
      <dgm:prSet/>
      <dgm:spPr/>
      <dgm:t>
        <a:bodyPr/>
        <a:lstStyle/>
        <a:p>
          <a:endParaRPr lang="en-US"/>
        </a:p>
      </dgm:t>
    </dgm:pt>
    <dgm:pt modelId="{192D4F52-0A56-4A38-BA55-45D2A738DC03}" type="sibTrans" cxnId="{947A4D9B-AEDC-4E43-825C-06CEF7EE2653}">
      <dgm:prSet/>
      <dgm:spPr/>
      <dgm:t>
        <a:bodyPr/>
        <a:lstStyle/>
        <a:p>
          <a:endParaRPr lang="en-US"/>
        </a:p>
      </dgm:t>
    </dgm:pt>
    <dgm:pt modelId="{3254832B-7B6E-473C-AE3A-36BF5EC863B5}" type="pres">
      <dgm:prSet presAssocID="{40F5AB45-37AB-4A58-85DB-7B42C8A9A2D9}" presName="Name0" presStyleCnt="0">
        <dgm:presLayoutVars>
          <dgm:dir/>
          <dgm:resizeHandles val="exact"/>
        </dgm:presLayoutVars>
      </dgm:prSet>
      <dgm:spPr/>
    </dgm:pt>
    <dgm:pt modelId="{F0556969-0C9A-4681-B0FF-EF828992D657}" type="pres">
      <dgm:prSet presAssocID="{1A42A28B-D441-4D20-94DD-A3CAE535C42A}" presName="node" presStyleLbl="node1" presStyleIdx="0" presStyleCnt="6">
        <dgm:presLayoutVars>
          <dgm:bulletEnabled val="1"/>
        </dgm:presLayoutVars>
      </dgm:prSet>
      <dgm:spPr/>
    </dgm:pt>
    <dgm:pt modelId="{CBCE2F26-4E01-4F18-AB00-A4E2A7C55308}" type="pres">
      <dgm:prSet presAssocID="{EFF57888-E6E8-4BEB-978A-3465B1C55574}" presName="sibTrans" presStyleLbl="sibTrans1D1" presStyleIdx="0" presStyleCnt="5"/>
      <dgm:spPr/>
    </dgm:pt>
    <dgm:pt modelId="{A4DEBEBA-6E1F-42DA-A854-31AA1931F9FA}" type="pres">
      <dgm:prSet presAssocID="{EFF57888-E6E8-4BEB-978A-3465B1C55574}" presName="connectorText" presStyleLbl="sibTrans1D1" presStyleIdx="0" presStyleCnt="5"/>
      <dgm:spPr/>
    </dgm:pt>
    <dgm:pt modelId="{FF094688-FDDD-4190-8718-FAD1401A8E65}" type="pres">
      <dgm:prSet presAssocID="{EE098445-01AB-46E1-B972-C7780883CD85}" presName="node" presStyleLbl="node1" presStyleIdx="1" presStyleCnt="6">
        <dgm:presLayoutVars>
          <dgm:bulletEnabled val="1"/>
        </dgm:presLayoutVars>
      </dgm:prSet>
      <dgm:spPr/>
    </dgm:pt>
    <dgm:pt modelId="{9F2A003E-DB6F-449D-92DC-B8DF59481665}" type="pres">
      <dgm:prSet presAssocID="{1F2E96B2-45DD-4AD7-80BE-81D10CE3CDE5}" presName="sibTrans" presStyleLbl="sibTrans1D1" presStyleIdx="1" presStyleCnt="5"/>
      <dgm:spPr/>
    </dgm:pt>
    <dgm:pt modelId="{4A0C2B9A-4070-4852-8BF3-0137F7AE0504}" type="pres">
      <dgm:prSet presAssocID="{1F2E96B2-45DD-4AD7-80BE-81D10CE3CDE5}" presName="connectorText" presStyleLbl="sibTrans1D1" presStyleIdx="1" presStyleCnt="5"/>
      <dgm:spPr/>
    </dgm:pt>
    <dgm:pt modelId="{0EEFE815-4F12-4721-A9D8-A79256E13B70}" type="pres">
      <dgm:prSet presAssocID="{954ECABC-6B37-46C1-9C72-77D373BC2E7E}" presName="node" presStyleLbl="node1" presStyleIdx="2" presStyleCnt="6">
        <dgm:presLayoutVars>
          <dgm:bulletEnabled val="1"/>
        </dgm:presLayoutVars>
      </dgm:prSet>
      <dgm:spPr/>
    </dgm:pt>
    <dgm:pt modelId="{B316EE0B-29FA-43E5-9B70-9D6EA7D9DC9A}" type="pres">
      <dgm:prSet presAssocID="{02F16022-C69A-4498-BBCF-370908CD8B86}" presName="sibTrans" presStyleLbl="sibTrans1D1" presStyleIdx="2" presStyleCnt="5"/>
      <dgm:spPr/>
    </dgm:pt>
    <dgm:pt modelId="{21515865-7146-4476-8584-A52E493F83C3}" type="pres">
      <dgm:prSet presAssocID="{02F16022-C69A-4498-BBCF-370908CD8B86}" presName="connectorText" presStyleLbl="sibTrans1D1" presStyleIdx="2" presStyleCnt="5"/>
      <dgm:spPr/>
    </dgm:pt>
    <dgm:pt modelId="{2A49169D-FB17-4DD6-A32C-585FE5DD3F63}" type="pres">
      <dgm:prSet presAssocID="{6AD71C54-18C0-4160-8E2B-CD787701EE8C}" presName="node" presStyleLbl="node1" presStyleIdx="3" presStyleCnt="6">
        <dgm:presLayoutVars>
          <dgm:bulletEnabled val="1"/>
        </dgm:presLayoutVars>
      </dgm:prSet>
      <dgm:spPr/>
    </dgm:pt>
    <dgm:pt modelId="{9E807368-6537-4E43-9050-6DFDD7220A91}" type="pres">
      <dgm:prSet presAssocID="{9CDAB2B1-662E-4330-B8A5-F0E187EAC07A}" presName="sibTrans" presStyleLbl="sibTrans1D1" presStyleIdx="3" presStyleCnt="5"/>
      <dgm:spPr/>
    </dgm:pt>
    <dgm:pt modelId="{78DA2A34-0115-4E81-95E1-5F95341E5C73}" type="pres">
      <dgm:prSet presAssocID="{9CDAB2B1-662E-4330-B8A5-F0E187EAC07A}" presName="connectorText" presStyleLbl="sibTrans1D1" presStyleIdx="3" presStyleCnt="5"/>
      <dgm:spPr/>
    </dgm:pt>
    <dgm:pt modelId="{E7822E4C-A2D1-4C39-A87B-F20A01B71F6E}" type="pres">
      <dgm:prSet presAssocID="{40AD26DB-988D-48FF-B895-80A6BC53034B}" presName="node" presStyleLbl="node1" presStyleIdx="4" presStyleCnt="6">
        <dgm:presLayoutVars>
          <dgm:bulletEnabled val="1"/>
        </dgm:presLayoutVars>
      </dgm:prSet>
      <dgm:spPr/>
    </dgm:pt>
    <dgm:pt modelId="{B0FA2493-E947-47C5-B632-8571985001DB}" type="pres">
      <dgm:prSet presAssocID="{C042064B-FFA4-4B09-93CE-9649B721E18B}" presName="sibTrans" presStyleLbl="sibTrans1D1" presStyleIdx="4" presStyleCnt="5"/>
      <dgm:spPr/>
    </dgm:pt>
    <dgm:pt modelId="{E6B95BF8-56D5-4432-B696-24ACCD18A675}" type="pres">
      <dgm:prSet presAssocID="{C042064B-FFA4-4B09-93CE-9649B721E18B}" presName="connectorText" presStyleLbl="sibTrans1D1" presStyleIdx="4" presStyleCnt="5"/>
      <dgm:spPr/>
    </dgm:pt>
    <dgm:pt modelId="{B618C2D2-30D8-4EE0-8FDF-573C95741EB0}" type="pres">
      <dgm:prSet presAssocID="{8EE33234-DE6A-440C-AAC5-3E1D0BB7F661}" presName="node" presStyleLbl="node1" presStyleIdx="5" presStyleCnt="6">
        <dgm:presLayoutVars>
          <dgm:bulletEnabled val="1"/>
        </dgm:presLayoutVars>
      </dgm:prSet>
      <dgm:spPr/>
    </dgm:pt>
  </dgm:ptLst>
  <dgm:cxnLst>
    <dgm:cxn modelId="{E4CF3601-6B7D-4D64-9457-77CAE5CD2236}" srcId="{40F5AB45-37AB-4A58-85DB-7B42C8A9A2D9}" destId="{1A42A28B-D441-4D20-94DD-A3CAE535C42A}" srcOrd="0" destOrd="0" parTransId="{AF22C173-252A-41E6-800B-4B61B49AE321}" sibTransId="{EFF57888-E6E8-4BEB-978A-3465B1C55574}"/>
    <dgm:cxn modelId="{22C38D09-AF8C-4D78-91A4-01A7352BB071}" type="presOf" srcId="{1F2E96B2-45DD-4AD7-80BE-81D10CE3CDE5}" destId="{4A0C2B9A-4070-4852-8BF3-0137F7AE0504}" srcOrd="1" destOrd="0" presId="urn:microsoft.com/office/officeart/2016/7/layout/RepeatingBendingProcessNew"/>
    <dgm:cxn modelId="{B51C670A-1A42-4109-A475-7212A4CA260D}" type="presOf" srcId="{02F16022-C69A-4498-BBCF-370908CD8B86}" destId="{21515865-7146-4476-8584-A52E493F83C3}" srcOrd="1" destOrd="0" presId="urn:microsoft.com/office/officeart/2016/7/layout/RepeatingBendingProcessNew"/>
    <dgm:cxn modelId="{C272422E-2741-45F2-901A-427174B707B6}" srcId="{40F5AB45-37AB-4A58-85DB-7B42C8A9A2D9}" destId="{40AD26DB-988D-48FF-B895-80A6BC53034B}" srcOrd="4" destOrd="0" parTransId="{72279A71-6A3C-4260-B049-5288D81ECE4B}" sibTransId="{C042064B-FFA4-4B09-93CE-9649B721E18B}"/>
    <dgm:cxn modelId="{82AD9B30-91C0-471A-BC31-F5E3404BC7CC}" type="presOf" srcId="{8EE33234-DE6A-440C-AAC5-3E1D0BB7F661}" destId="{B618C2D2-30D8-4EE0-8FDF-573C95741EB0}" srcOrd="0" destOrd="0" presId="urn:microsoft.com/office/officeart/2016/7/layout/RepeatingBendingProcessNew"/>
    <dgm:cxn modelId="{D20CEF33-D5B1-4685-87E3-445024F6A553}" srcId="{40F5AB45-37AB-4A58-85DB-7B42C8A9A2D9}" destId="{6AD71C54-18C0-4160-8E2B-CD787701EE8C}" srcOrd="3" destOrd="0" parTransId="{9A790E3D-6A05-4015-B864-BE9CC2A3E068}" sibTransId="{9CDAB2B1-662E-4330-B8A5-F0E187EAC07A}"/>
    <dgm:cxn modelId="{167A133E-F8F4-4763-BDAF-0BA2BF793098}" type="presOf" srcId="{C042064B-FFA4-4B09-93CE-9649B721E18B}" destId="{B0FA2493-E947-47C5-B632-8571985001DB}" srcOrd="0" destOrd="0" presId="urn:microsoft.com/office/officeart/2016/7/layout/RepeatingBendingProcessNew"/>
    <dgm:cxn modelId="{7602ED62-2337-4E4D-94E9-6595A3DFB23D}" type="presOf" srcId="{6AD71C54-18C0-4160-8E2B-CD787701EE8C}" destId="{2A49169D-FB17-4DD6-A32C-585FE5DD3F63}" srcOrd="0" destOrd="0" presId="urn:microsoft.com/office/officeart/2016/7/layout/RepeatingBendingProcessNew"/>
    <dgm:cxn modelId="{D7D97343-A59E-426C-A79C-8545321162B1}" srcId="{40F5AB45-37AB-4A58-85DB-7B42C8A9A2D9}" destId="{954ECABC-6B37-46C1-9C72-77D373BC2E7E}" srcOrd="2" destOrd="0" parTransId="{D25E79E2-BA79-48D0-9DFC-3D7825D751F8}" sibTransId="{02F16022-C69A-4498-BBCF-370908CD8B86}"/>
    <dgm:cxn modelId="{A6703648-885B-4D01-8507-B44BD8CFDB93}" type="presOf" srcId="{EE098445-01AB-46E1-B972-C7780883CD85}" destId="{FF094688-FDDD-4190-8718-FAD1401A8E65}" srcOrd="0" destOrd="0" presId="urn:microsoft.com/office/officeart/2016/7/layout/RepeatingBendingProcessNew"/>
    <dgm:cxn modelId="{3CF5C269-25FE-4F0D-A7C9-15C534FCAE66}" type="presOf" srcId="{40F5AB45-37AB-4A58-85DB-7B42C8A9A2D9}" destId="{3254832B-7B6E-473C-AE3A-36BF5EC863B5}" srcOrd="0" destOrd="0" presId="urn:microsoft.com/office/officeart/2016/7/layout/RepeatingBendingProcessNew"/>
    <dgm:cxn modelId="{2FF3426F-561A-4AB3-BA41-1B265E47DE23}" type="presOf" srcId="{9CDAB2B1-662E-4330-B8A5-F0E187EAC07A}" destId="{9E807368-6537-4E43-9050-6DFDD7220A91}" srcOrd="0" destOrd="0" presId="urn:microsoft.com/office/officeart/2016/7/layout/RepeatingBendingProcessNew"/>
    <dgm:cxn modelId="{A8D2FD56-4089-476F-B08A-6B75CE27DDB2}" srcId="{40F5AB45-37AB-4A58-85DB-7B42C8A9A2D9}" destId="{EE098445-01AB-46E1-B972-C7780883CD85}" srcOrd="1" destOrd="0" parTransId="{22651935-A1E4-4101-8EA9-721EB2478A9C}" sibTransId="{1F2E96B2-45DD-4AD7-80BE-81D10CE3CDE5}"/>
    <dgm:cxn modelId="{B067B478-A150-4B2B-B959-E4155CA13815}" type="presOf" srcId="{1F2E96B2-45DD-4AD7-80BE-81D10CE3CDE5}" destId="{9F2A003E-DB6F-449D-92DC-B8DF59481665}" srcOrd="0" destOrd="0" presId="urn:microsoft.com/office/officeart/2016/7/layout/RepeatingBendingProcessNew"/>
    <dgm:cxn modelId="{484BEA7F-F8CD-461C-AFA5-D2DD2D1E062F}" type="presOf" srcId="{40AD26DB-988D-48FF-B895-80A6BC53034B}" destId="{E7822E4C-A2D1-4C39-A87B-F20A01B71F6E}" srcOrd="0" destOrd="0" presId="urn:microsoft.com/office/officeart/2016/7/layout/RepeatingBendingProcessNew"/>
    <dgm:cxn modelId="{6B3E8C9A-0580-46B3-BD56-968BC80D3B29}" type="presOf" srcId="{EFF57888-E6E8-4BEB-978A-3465B1C55574}" destId="{CBCE2F26-4E01-4F18-AB00-A4E2A7C55308}" srcOrd="0" destOrd="0" presId="urn:microsoft.com/office/officeart/2016/7/layout/RepeatingBendingProcessNew"/>
    <dgm:cxn modelId="{947A4D9B-AEDC-4E43-825C-06CEF7EE2653}" srcId="{40F5AB45-37AB-4A58-85DB-7B42C8A9A2D9}" destId="{8EE33234-DE6A-440C-AAC5-3E1D0BB7F661}" srcOrd="5" destOrd="0" parTransId="{5C6D25D0-0615-47CC-B1CB-3702C39F5D5D}" sibTransId="{192D4F52-0A56-4A38-BA55-45D2A738DC03}"/>
    <dgm:cxn modelId="{9ECB5DA0-17AB-47D8-A875-D72CE39E6945}" type="presOf" srcId="{9CDAB2B1-662E-4330-B8A5-F0E187EAC07A}" destId="{78DA2A34-0115-4E81-95E1-5F95341E5C73}" srcOrd="1" destOrd="0" presId="urn:microsoft.com/office/officeart/2016/7/layout/RepeatingBendingProcessNew"/>
    <dgm:cxn modelId="{61B056AB-F9E3-486B-80FB-50B3249FCBDE}" type="presOf" srcId="{02F16022-C69A-4498-BBCF-370908CD8B86}" destId="{B316EE0B-29FA-43E5-9B70-9D6EA7D9DC9A}" srcOrd="0" destOrd="0" presId="urn:microsoft.com/office/officeart/2016/7/layout/RepeatingBendingProcessNew"/>
    <dgm:cxn modelId="{078AEAB5-FF9D-4205-ACF2-8C806022F163}" type="presOf" srcId="{EFF57888-E6E8-4BEB-978A-3465B1C55574}" destId="{A4DEBEBA-6E1F-42DA-A854-31AA1931F9FA}" srcOrd="1" destOrd="0" presId="urn:microsoft.com/office/officeart/2016/7/layout/RepeatingBendingProcessNew"/>
    <dgm:cxn modelId="{7715C4C2-C210-4DC2-9FAD-91DCF07C6B9D}" type="presOf" srcId="{C042064B-FFA4-4B09-93CE-9649B721E18B}" destId="{E6B95BF8-56D5-4432-B696-24ACCD18A675}" srcOrd="1" destOrd="0" presId="urn:microsoft.com/office/officeart/2016/7/layout/RepeatingBendingProcessNew"/>
    <dgm:cxn modelId="{B22558DC-023D-470C-9267-F5F71AA3B4B3}" type="presOf" srcId="{954ECABC-6B37-46C1-9C72-77D373BC2E7E}" destId="{0EEFE815-4F12-4721-A9D8-A79256E13B70}" srcOrd="0" destOrd="0" presId="urn:microsoft.com/office/officeart/2016/7/layout/RepeatingBendingProcessNew"/>
    <dgm:cxn modelId="{3B3242E7-BABA-4CE5-829E-2206CD21072D}" type="presOf" srcId="{1A42A28B-D441-4D20-94DD-A3CAE535C42A}" destId="{F0556969-0C9A-4681-B0FF-EF828992D657}" srcOrd="0" destOrd="0" presId="urn:microsoft.com/office/officeart/2016/7/layout/RepeatingBendingProcessNew"/>
    <dgm:cxn modelId="{6A587CE0-9F9F-4748-9864-0931908F6E93}" type="presParOf" srcId="{3254832B-7B6E-473C-AE3A-36BF5EC863B5}" destId="{F0556969-0C9A-4681-B0FF-EF828992D657}" srcOrd="0" destOrd="0" presId="urn:microsoft.com/office/officeart/2016/7/layout/RepeatingBendingProcessNew"/>
    <dgm:cxn modelId="{453864E2-F9CA-4C9F-B78D-F23FB2CA9A1A}" type="presParOf" srcId="{3254832B-7B6E-473C-AE3A-36BF5EC863B5}" destId="{CBCE2F26-4E01-4F18-AB00-A4E2A7C55308}" srcOrd="1" destOrd="0" presId="urn:microsoft.com/office/officeart/2016/7/layout/RepeatingBendingProcessNew"/>
    <dgm:cxn modelId="{E7AE9F82-9AD0-498E-A4FD-03938460FDB1}" type="presParOf" srcId="{CBCE2F26-4E01-4F18-AB00-A4E2A7C55308}" destId="{A4DEBEBA-6E1F-42DA-A854-31AA1931F9FA}" srcOrd="0" destOrd="0" presId="urn:microsoft.com/office/officeart/2016/7/layout/RepeatingBendingProcessNew"/>
    <dgm:cxn modelId="{586EAB61-1AD0-4678-9D15-B949DC6827B4}" type="presParOf" srcId="{3254832B-7B6E-473C-AE3A-36BF5EC863B5}" destId="{FF094688-FDDD-4190-8718-FAD1401A8E65}" srcOrd="2" destOrd="0" presId="urn:microsoft.com/office/officeart/2016/7/layout/RepeatingBendingProcessNew"/>
    <dgm:cxn modelId="{24E24D5B-FB5C-49C8-A033-579A640AF568}" type="presParOf" srcId="{3254832B-7B6E-473C-AE3A-36BF5EC863B5}" destId="{9F2A003E-DB6F-449D-92DC-B8DF59481665}" srcOrd="3" destOrd="0" presId="urn:microsoft.com/office/officeart/2016/7/layout/RepeatingBendingProcessNew"/>
    <dgm:cxn modelId="{0A1C1465-9F23-4986-AEB0-2D625EA194B2}" type="presParOf" srcId="{9F2A003E-DB6F-449D-92DC-B8DF59481665}" destId="{4A0C2B9A-4070-4852-8BF3-0137F7AE0504}" srcOrd="0" destOrd="0" presId="urn:microsoft.com/office/officeart/2016/7/layout/RepeatingBendingProcessNew"/>
    <dgm:cxn modelId="{4177F70B-93D9-468E-892A-49278C856CF4}" type="presParOf" srcId="{3254832B-7B6E-473C-AE3A-36BF5EC863B5}" destId="{0EEFE815-4F12-4721-A9D8-A79256E13B70}" srcOrd="4" destOrd="0" presId="urn:microsoft.com/office/officeart/2016/7/layout/RepeatingBendingProcessNew"/>
    <dgm:cxn modelId="{1F64869E-E96B-4F96-8382-FEBAE1A07725}" type="presParOf" srcId="{3254832B-7B6E-473C-AE3A-36BF5EC863B5}" destId="{B316EE0B-29FA-43E5-9B70-9D6EA7D9DC9A}" srcOrd="5" destOrd="0" presId="urn:microsoft.com/office/officeart/2016/7/layout/RepeatingBendingProcessNew"/>
    <dgm:cxn modelId="{6BB48BB7-CC51-4525-BE7F-7945C1264007}" type="presParOf" srcId="{B316EE0B-29FA-43E5-9B70-9D6EA7D9DC9A}" destId="{21515865-7146-4476-8584-A52E493F83C3}" srcOrd="0" destOrd="0" presId="urn:microsoft.com/office/officeart/2016/7/layout/RepeatingBendingProcessNew"/>
    <dgm:cxn modelId="{F12B7147-213B-4F4B-A3F1-3D1329B16F26}" type="presParOf" srcId="{3254832B-7B6E-473C-AE3A-36BF5EC863B5}" destId="{2A49169D-FB17-4DD6-A32C-585FE5DD3F63}" srcOrd="6" destOrd="0" presId="urn:microsoft.com/office/officeart/2016/7/layout/RepeatingBendingProcessNew"/>
    <dgm:cxn modelId="{84F54BE0-925A-4FF3-A027-D9FB4593ED90}" type="presParOf" srcId="{3254832B-7B6E-473C-AE3A-36BF5EC863B5}" destId="{9E807368-6537-4E43-9050-6DFDD7220A91}" srcOrd="7" destOrd="0" presId="urn:microsoft.com/office/officeart/2016/7/layout/RepeatingBendingProcessNew"/>
    <dgm:cxn modelId="{9F07CD40-F07B-4EF0-9EDE-C9CE3AA4D226}" type="presParOf" srcId="{9E807368-6537-4E43-9050-6DFDD7220A91}" destId="{78DA2A34-0115-4E81-95E1-5F95341E5C73}" srcOrd="0" destOrd="0" presId="urn:microsoft.com/office/officeart/2016/7/layout/RepeatingBendingProcessNew"/>
    <dgm:cxn modelId="{4B20D27B-757D-4C19-A3F2-C9CF0711D429}" type="presParOf" srcId="{3254832B-7B6E-473C-AE3A-36BF5EC863B5}" destId="{E7822E4C-A2D1-4C39-A87B-F20A01B71F6E}" srcOrd="8" destOrd="0" presId="urn:microsoft.com/office/officeart/2016/7/layout/RepeatingBendingProcessNew"/>
    <dgm:cxn modelId="{83FBFC77-1BBC-4719-B736-8214826EC2D1}" type="presParOf" srcId="{3254832B-7B6E-473C-AE3A-36BF5EC863B5}" destId="{B0FA2493-E947-47C5-B632-8571985001DB}" srcOrd="9" destOrd="0" presId="urn:microsoft.com/office/officeart/2016/7/layout/RepeatingBendingProcessNew"/>
    <dgm:cxn modelId="{A9E1B2BB-7975-4E14-BC04-50E1C40889AD}" type="presParOf" srcId="{B0FA2493-E947-47C5-B632-8571985001DB}" destId="{E6B95BF8-56D5-4432-B696-24ACCD18A675}" srcOrd="0" destOrd="0" presId="urn:microsoft.com/office/officeart/2016/7/layout/RepeatingBendingProcessNew"/>
    <dgm:cxn modelId="{60EDE42E-7103-4132-A251-0E8D160B17B0}" type="presParOf" srcId="{3254832B-7B6E-473C-AE3A-36BF5EC863B5}" destId="{B618C2D2-30D8-4EE0-8FDF-573C95741EB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185B1C-D8AD-4879-9E7A-403F0172A299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94DE6D-F95C-49CA-874B-4254DAF2971D}">
      <dgm:prSet/>
      <dgm:spPr/>
      <dgm:t>
        <a:bodyPr/>
        <a:lstStyle/>
        <a:p>
          <a:r>
            <a:rPr lang="en-US"/>
            <a:t>Establish</a:t>
          </a:r>
        </a:p>
      </dgm:t>
    </dgm:pt>
    <dgm:pt modelId="{FEABD711-AEB7-4410-B255-BB6ED650D6C4}" type="parTrans" cxnId="{39712C7C-D348-4C7C-BDFD-DBFF54BA9F36}">
      <dgm:prSet/>
      <dgm:spPr/>
      <dgm:t>
        <a:bodyPr/>
        <a:lstStyle/>
        <a:p>
          <a:endParaRPr lang="en-US"/>
        </a:p>
      </dgm:t>
    </dgm:pt>
    <dgm:pt modelId="{D6A93EA0-CB02-41BC-AD02-5E74BCF9D458}" type="sibTrans" cxnId="{39712C7C-D348-4C7C-BDFD-DBFF54BA9F36}">
      <dgm:prSet/>
      <dgm:spPr/>
      <dgm:t>
        <a:bodyPr/>
        <a:lstStyle/>
        <a:p>
          <a:endParaRPr lang="en-US"/>
        </a:p>
      </dgm:t>
    </dgm:pt>
    <dgm:pt modelId="{9733AECE-3C6B-4B28-8A01-7791BE36BC92}">
      <dgm:prSet/>
      <dgm:spPr/>
      <dgm:t>
        <a:bodyPr/>
        <a:lstStyle/>
        <a:p>
          <a:r>
            <a:rPr lang="en-US" dirty="0"/>
            <a:t>Establish our commitment to reduce the environmental impact of freight transportation.</a:t>
          </a:r>
        </a:p>
      </dgm:t>
    </dgm:pt>
    <dgm:pt modelId="{BEF98B98-6D3F-4B6C-8747-B4867A7C2310}" type="parTrans" cxnId="{A481388A-A27C-4F89-B7F6-64CBCFCA864E}">
      <dgm:prSet/>
      <dgm:spPr/>
      <dgm:t>
        <a:bodyPr/>
        <a:lstStyle/>
        <a:p>
          <a:endParaRPr lang="en-US"/>
        </a:p>
      </dgm:t>
    </dgm:pt>
    <dgm:pt modelId="{4606B288-8886-4442-B611-BCC96A044FCB}" type="sibTrans" cxnId="{A481388A-A27C-4F89-B7F6-64CBCFCA864E}">
      <dgm:prSet/>
      <dgm:spPr/>
      <dgm:t>
        <a:bodyPr/>
        <a:lstStyle/>
        <a:p>
          <a:endParaRPr lang="en-US"/>
        </a:p>
      </dgm:t>
    </dgm:pt>
    <dgm:pt modelId="{E1F7D8A9-F82F-4F51-9E63-954C7BB2194E}">
      <dgm:prSet/>
      <dgm:spPr/>
      <dgm:t>
        <a:bodyPr/>
        <a:lstStyle/>
        <a:p>
          <a:r>
            <a:rPr lang="en-US"/>
            <a:t>Develop</a:t>
          </a:r>
        </a:p>
      </dgm:t>
    </dgm:pt>
    <dgm:pt modelId="{C439DB22-11C1-431D-82A4-B2C788EE19C9}" type="parTrans" cxnId="{135A477B-4EC2-45C4-8CFD-389632CC1F34}">
      <dgm:prSet/>
      <dgm:spPr/>
      <dgm:t>
        <a:bodyPr/>
        <a:lstStyle/>
        <a:p>
          <a:endParaRPr lang="en-US"/>
        </a:p>
      </dgm:t>
    </dgm:pt>
    <dgm:pt modelId="{D184CEEE-8A72-4E69-8A5E-AAC84CEEA05A}" type="sibTrans" cxnId="{135A477B-4EC2-45C4-8CFD-389632CC1F34}">
      <dgm:prSet/>
      <dgm:spPr/>
      <dgm:t>
        <a:bodyPr/>
        <a:lstStyle/>
        <a:p>
          <a:endParaRPr lang="en-US"/>
        </a:p>
      </dgm:t>
    </dgm:pt>
    <dgm:pt modelId="{EA3D3F01-AB8D-4496-B313-DA91860E3525}">
      <dgm:prSet/>
      <dgm:spPr/>
      <dgm:t>
        <a:bodyPr/>
        <a:lstStyle/>
        <a:p>
          <a:r>
            <a:rPr lang="en-US" dirty="0"/>
            <a:t>Develop industry-standardized baseline or benchmark, track, report and reduce our Scope 3 emissions footprint.</a:t>
          </a:r>
        </a:p>
      </dgm:t>
    </dgm:pt>
    <dgm:pt modelId="{9B350117-717A-4FB6-A7FF-8DCC5B2CF205}" type="parTrans" cxnId="{FF3EDE47-9C2E-4AB2-871D-A9559CCE37E1}">
      <dgm:prSet/>
      <dgm:spPr/>
      <dgm:t>
        <a:bodyPr/>
        <a:lstStyle/>
        <a:p>
          <a:endParaRPr lang="en-US"/>
        </a:p>
      </dgm:t>
    </dgm:pt>
    <dgm:pt modelId="{34AF0651-019E-406C-8EB8-A3BBBAAD5477}" type="sibTrans" cxnId="{FF3EDE47-9C2E-4AB2-871D-A9559CCE37E1}">
      <dgm:prSet/>
      <dgm:spPr/>
      <dgm:t>
        <a:bodyPr/>
        <a:lstStyle/>
        <a:p>
          <a:endParaRPr lang="en-US"/>
        </a:p>
      </dgm:t>
    </dgm:pt>
    <dgm:pt modelId="{F2C75F83-356E-44D5-8F72-4232763CDDE8}">
      <dgm:prSet/>
      <dgm:spPr/>
      <dgm:t>
        <a:bodyPr/>
        <a:lstStyle/>
        <a:p>
          <a:r>
            <a:rPr lang="en-US"/>
            <a:t>Get</a:t>
          </a:r>
        </a:p>
      </dgm:t>
    </dgm:pt>
    <dgm:pt modelId="{C254A4A2-2C01-42C7-973D-8845EF909D11}" type="parTrans" cxnId="{7EE77064-8570-44FF-959C-38DF3F82AA8D}">
      <dgm:prSet/>
      <dgm:spPr/>
      <dgm:t>
        <a:bodyPr/>
        <a:lstStyle/>
        <a:p>
          <a:endParaRPr lang="en-US"/>
        </a:p>
      </dgm:t>
    </dgm:pt>
    <dgm:pt modelId="{EEA43FAE-5B91-4D86-8EF8-A71689616BED}" type="sibTrans" cxnId="{7EE77064-8570-44FF-959C-38DF3F82AA8D}">
      <dgm:prSet/>
      <dgm:spPr/>
      <dgm:t>
        <a:bodyPr/>
        <a:lstStyle/>
        <a:p>
          <a:endParaRPr lang="en-US"/>
        </a:p>
      </dgm:t>
    </dgm:pt>
    <dgm:pt modelId="{D2FCE673-9021-4118-B9CC-6E0989EA76C7}">
      <dgm:prSet/>
      <dgm:spPr/>
      <dgm:t>
        <a:bodyPr/>
        <a:lstStyle/>
        <a:p>
          <a:r>
            <a:rPr lang="en-US"/>
            <a:t>Get the metrics and data we need to make better decisions to reduce our impact</a:t>
          </a:r>
        </a:p>
      </dgm:t>
    </dgm:pt>
    <dgm:pt modelId="{F929726D-6FA8-4463-8ED0-BA42CEF7E227}" type="parTrans" cxnId="{900C8B44-5F5C-4AB5-B81E-3E113315A4C5}">
      <dgm:prSet/>
      <dgm:spPr/>
      <dgm:t>
        <a:bodyPr/>
        <a:lstStyle/>
        <a:p>
          <a:endParaRPr lang="en-US"/>
        </a:p>
      </dgm:t>
    </dgm:pt>
    <dgm:pt modelId="{91158518-7535-473A-AA77-236F3E384CB1}" type="sibTrans" cxnId="{900C8B44-5F5C-4AB5-B81E-3E113315A4C5}">
      <dgm:prSet/>
      <dgm:spPr/>
      <dgm:t>
        <a:bodyPr/>
        <a:lstStyle/>
        <a:p>
          <a:endParaRPr lang="en-US"/>
        </a:p>
      </dgm:t>
    </dgm:pt>
    <dgm:pt modelId="{4EAC409A-C4FF-4A7F-A3B0-0578037098EE}" type="pres">
      <dgm:prSet presAssocID="{C3185B1C-D8AD-4879-9E7A-403F0172A299}" presName="Name0" presStyleCnt="0">
        <dgm:presLayoutVars>
          <dgm:dir/>
          <dgm:animLvl val="lvl"/>
          <dgm:resizeHandles val="exact"/>
        </dgm:presLayoutVars>
      </dgm:prSet>
      <dgm:spPr/>
    </dgm:pt>
    <dgm:pt modelId="{10974860-7B92-4B66-B3EB-2A89082B25EE}" type="pres">
      <dgm:prSet presAssocID="{6694DE6D-F95C-49CA-874B-4254DAF2971D}" presName="linNode" presStyleCnt="0"/>
      <dgm:spPr/>
    </dgm:pt>
    <dgm:pt modelId="{45F8ED62-5D45-4CBC-84C0-C07DEEFCF66B}" type="pres">
      <dgm:prSet presAssocID="{6694DE6D-F95C-49CA-874B-4254DAF2971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E6A249E1-4B3F-4B41-829F-22B2FAAF1FB7}" type="pres">
      <dgm:prSet presAssocID="{6694DE6D-F95C-49CA-874B-4254DAF2971D}" presName="descendantText" presStyleLbl="alignAccFollowNode1" presStyleIdx="0" presStyleCnt="3">
        <dgm:presLayoutVars>
          <dgm:bulletEnabled/>
        </dgm:presLayoutVars>
      </dgm:prSet>
      <dgm:spPr/>
    </dgm:pt>
    <dgm:pt modelId="{2BD0E51F-F1F4-4D2B-807E-C82D71688B8A}" type="pres">
      <dgm:prSet presAssocID="{D6A93EA0-CB02-41BC-AD02-5E74BCF9D458}" presName="sp" presStyleCnt="0"/>
      <dgm:spPr/>
    </dgm:pt>
    <dgm:pt modelId="{226A6418-8106-4523-BC4D-7D68C90F2ECD}" type="pres">
      <dgm:prSet presAssocID="{E1F7D8A9-F82F-4F51-9E63-954C7BB2194E}" presName="linNode" presStyleCnt="0"/>
      <dgm:spPr/>
    </dgm:pt>
    <dgm:pt modelId="{96BE77C8-33A6-47D3-A98F-82A85C3123CE}" type="pres">
      <dgm:prSet presAssocID="{E1F7D8A9-F82F-4F51-9E63-954C7BB2194E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D7B57744-019A-49D4-8B89-42AF297E2BBF}" type="pres">
      <dgm:prSet presAssocID="{E1F7D8A9-F82F-4F51-9E63-954C7BB2194E}" presName="descendantText" presStyleLbl="alignAccFollowNode1" presStyleIdx="1" presStyleCnt="3">
        <dgm:presLayoutVars>
          <dgm:bulletEnabled/>
        </dgm:presLayoutVars>
      </dgm:prSet>
      <dgm:spPr/>
    </dgm:pt>
    <dgm:pt modelId="{E134B244-041D-4394-B5CE-6DDDCB63FB7E}" type="pres">
      <dgm:prSet presAssocID="{D184CEEE-8A72-4E69-8A5E-AAC84CEEA05A}" presName="sp" presStyleCnt="0"/>
      <dgm:spPr/>
    </dgm:pt>
    <dgm:pt modelId="{3827E647-2320-4BE1-9274-5F0EECD3E41D}" type="pres">
      <dgm:prSet presAssocID="{F2C75F83-356E-44D5-8F72-4232763CDDE8}" presName="linNode" presStyleCnt="0"/>
      <dgm:spPr/>
    </dgm:pt>
    <dgm:pt modelId="{2BBF2C96-C9CA-4CCD-8790-2E85702EE9ED}" type="pres">
      <dgm:prSet presAssocID="{F2C75F83-356E-44D5-8F72-4232763CDDE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848B831-D2DF-4183-B373-57777D5851C6}" type="pres">
      <dgm:prSet presAssocID="{F2C75F83-356E-44D5-8F72-4232763CDDE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17B7B1E-BAB5-4537-B70B-4B18C6731F7F}" type="presOf" srcId="{F2C75F83-356E-44D5-8F72-4232763CDDE8}" destId="{2BBF2C96-C9CA-4CCD-8790-2E85702EE9ED}" srcOrd="0" destOrd="0" presId="urn:microsoft.com/office/officeart/2016/7/layout/VerticalSolidActionList"/>
    <dgm:cxn modelId="{7EE77064-8570-44FF-959C-38DF3F82AA8D}" srcId="{C3185B1C-D8AD-4879-9E7A-403F0172A299}" destId="{F2C75F83-356E-44D5-8F72-4232763CDDE8}" srcOrd="2" destOrd="0" parTransId="{C254A4A2-2C01-42C7-973D-8845EF909D11}" sibTransId="{EEA43FAE-5B91-4D86-8EF8-A71689616BED}"/>
    <dgm:cxn modelId="{900C8B44-5F5C-4AB5-B81E-3E113315A4C5}" srcId="{F2C75F83-356E-44D5-8F72-4232763CDDE8}" destId="{D2FCE673-9021-4118-B9CC-6E0989EA76C7}" srcOrd="0" destOrd="0" parTransId="{F929726D-6FA8-4463-8ED0-BA42CEF7E227}" sibTransId="{91158518-7535-473A-AA77-236F3E384CB1}"/>
    <dgm:cxn modelId="{FF3EDE47-9C2E-4AB2-871D-A9559CCE37E1}" srcId="{E1F7D8A9-F82F-4F51-9E63-954C7BB2194E}" destId="{EA3D3F01-AB8D-4496-B313-DA91860E3525}" srcOrd="0" destOrd="0" parTransId="{9B350117-717A-4FB6-A7FF-8DCC5B2CF205}" sibTransId="{34AF0651-019E-406C-8EB8-A3BBBAAD5477}"/>
    <dgm:cxn modelId="{3A9F0D4C-D264-44BC-BD01-4A0DD9AF3CC0}" type="presOf" srcId="{E1F7D8A9-F82F-4F51-9E63-954C7BB2194E}" destId="{96BE77C8-33A6-47D3-A98F-82A85C3123CE}" srcOrd="0" destOrd="0" presId="urn:microsoft.com/office/officeart/2016/7/layout/VerticalSolidActionList"/>
    <dgm:cxn modelId="{135A477B-4EC2-45C4-8CFD-389632CC1F34}" srcId="{C3185B1C-D8AD-4879-9E7A-403F0172A299}" destId="{E1F7D8A9-F82F-4F51-9E63-954C7BB2194E}" srcOrd="1" destOrd="0" parTransId="{C439DB22-11C1-431D-82A4-B2C788EE19C9}" sibTransId="{D184CEEE-8A72-4E69-8A5E-AAC84CEEA05A}"/>
    <dgm:cxn modelId="{39712C7C-D348-4C7C-BDFD-DBFF54BA9F36}" srcId="{C3185B1C-D8AD-4879-9E7A-403F0172A299}" destId="{6694DE6D-F95C-49CA-874B-4254DAF2971D}" srcOrd="0" destOrd="0" parTransId="{FEABD711-AEB7-4410-B255-BB6ED650D6C4}" sibTransId="{D6A93EA0-CB02-41BC-AD02-5E74BCF9D458}"/>
    <dgm:cxn modelId="{A481388A-A27C-4F89-B7F6-64CBCFCA864E}" srcId="{6694DE6D-F95C-49CA-874B-4254DAF2971D}" destId="{9733AECE-3C6B-4B28-8A01-7791BE36BC92}" srcOrd="0" destOrd="0" parTransId="{BEF98B98-6D3F-4B6C-8747-B4867A7C2310}" sibTransId="{4606B288-8886-4442-B611-BCC96A044FCB}"/>
    <dgm:cxn modelId="{884D749E-6B6E-42AF-B7B9-652C8B6DC3BA}" type="presOf" srcId="{EA3D3F01-AB8D-4496-B313-DA91860E3525}" destId="{D7B57744-019A-49D4-8B89-42AF297E2BBF}" srcOrd="0" destOrd="0" presId="urn:microsoft.com/office/officeart/2016/7/layout/VerticalSolidActionList"/>
    <dgm:cxn modelId="{10C4C9C6-BF1A-46F8-8284-5CF1ED088EC0}" type="presOf" srcId="{D2FCE673-9021-4118-B9CC-6E0989EA76C7}" destId="{9848B831-D2DF-4183-B373-57777D5851C6}" srcOrd="0" destOrd="0" presId="urn:microsoft.com/office/officeart/2016/7/layout/VerticalSolidActionList"/>
    <dgm:cxn modelId="{C6111BC7-5866-4F5B-8205-196F9C9C0F0F}" type="presOf" srcId="{C3185B1C-D8AD-4879-9E7A-403F0172A299}" destId="{4EAC409A-C4FF-4A7F-A3B0-0578037098EE}" srcOrd="0" destOrd="0" presId="urn:microsoft.com/office/officeart/2016/7/layout/VerticalSolidActionList"/>
    <dgm:cxn modelId="{2A0199F0-E708-4A21-BCD6-66FC0AF43DC8}" type="presOf" srcId="{9733AECE-3C6B-4B28-8A01-7791BE36BC92}" destId="{E6A249E1-4B3F-4B41-829F-22B2FAAF1FB7}" srcOrd="0" destOrd="0" presId="urn:microsoft.com/office/officeart/2016/7/layout/VerticalSolidActionList"/>
    <dgm:cxn modelId="{463AADF1-4D12-4DD0-84DD-FEE5BAB66FDF}" type="presOf" srcId="{6694DE6D-F95C-49CA-874B-4254DAF2971D}" destId="{45F8ED62-5D45-4CBC-84C0-C07DEEFCF66B}" srcOrd="0" destOrd="0" presId="urn:microsoft.com/office/officeart/2016/7/layout/VerticalSolidActionList"/>
    <dgm:cxn modelId="{ECBDCF73-28F3-4F9D-8361-CB1CA32E10DC}" type="presParOf" srcId="{4EAC409A-C4FF-4A7F-A3B0-0578037098EE}" destId="{10974860-7B92-4B66-B3EB-2A89082B25EE}" srcOrd="0" destOrd="0" presId="urn:microsoft.com/office/officeart/2016/7/layout/VerticalSolidActionList"/>
    <dgm:cxn modelId="{6F4CBAF3-7A4B-4C8A-A3C8-97381C81C3A2}" type="presParOf" srcId="{10974860-7B92-4B66-B3EB-2A89082B25EE}" destId="{45F8ED62-5D45-4CBC-84C0-C07DEEFCF66B}" srcOrd="0" destOrd="0" presId="urn:microsoft.com/office/officeart/2016/7/layout/VerticalSolidActionList"/>
    <dgm:cxn modelId="{35A8EDA9-2F72-4E50-8683-2E1BD3A69A7C}" type="presParOf" srcId="{10974860-7B92-4B66-B3EB-2A89082B25EE}" destId="{E6A249E1-4B3F-4B41-829F-22B2FAAF1FB7}" srcOrd="1" destOrd="0" presId="urn:microsoft.com/office/officeart/2016/7/layout/VerticalSolidActionList"/>
    <dgm:cxn modelId="{1D1EE53C-BFB0-45C4-975E-FC7AF2BD1370}" type="presParOf" srcId="{4EAC409A-C4FF-4A7F-A3B0-0578037098EE}" destId="{2BD0E51F-F1F4-4D2B-807E-C82D71688B8A}" srcOrd="1" destOrd="0" presId="urn:microsoft.com/office/officeart/2016/7/layout/VerticalSolidActionList"/>
    <dgm:cxn modelId="{B8EABFC0-FAB7-4AA7-A5C1-1E2398619917}" type="presParOf" srcId="{4EAC409A-C4FF-4A7F-A3B0-0578037098EE}" destId="{226A6418-8106-4523-BC4D-7D68C90F2ECD}" srcOrd="2" destOrd="0" presId="urn:microsoft.com/office/officeart/2016/7/layout/VerticalSolidActionList"/>
    <dgm:cxn modelId="{C34B28CF-2FFA-4758-B323-BC994D65A5EF}" type="presParOf" srcId="{226A6418-8106-4523-BC4D-7D68C90F2ECD}" destId="{96BE77C8-33A6-47D3-A98F-82A85C3123CE}" srcOrd="0" destOrd="0" presId="urn:microsoft.com/office/officeart/2016/7/layout/VerticalSolidActionList"/>
    <dgm:cxn modelId="{667ED2E2-EA00-4DD4-ADC3-3E72AC574C5C}" type="presParOf" srcId="{226A6418-8106-4523-BC4D-7D68C90F2ECD}" destId="{D7B57744-019A-49D4-8B89-42AF297E2BBF}" srcOrd="1" destOrd="0" presId="urn:microsoft.com/office/officeart/2016/7/layout/VerticalSolidActionList"/>
    <dgm:cxn modelId="{970A9466-9A3D-427F-9D58-96F92AC08535}" type="presParOf" srcId="{4EAC409A-C4FF-4A7F-A3B0-0578037098EE}" destId="{E134B244-041D-4394-B5CE-6DDDCB63FB7E}" srcOrd="3" destOrd="0" presId="urn:microsoft.com/office/officeart/2016/7/layout/VerticalSolidActionList"/>
    <dgm:cxn modelId="{FCF43EC4-5A21-491C-AE6F-E8317264A5E5}" type="presParOf" srcId="{4EAC409A-C4FF-4A7F-A3B0-0578037098EE}" destId="{3827E647-2320-4BE1-9274-5F0EECD3E41D}" srcOrd="4" destOrd="0" presId="urn:microsoft.com/office/officeart/2016/7/layout/VerticalSolidActionList"/>
    <dgm:cxn modelId="{274269AC-1D84-461F-A9EA-F14EB0AE7E9F}" type="presParOf" srcId="{3827E647-2320-4BE1-9274-5F0EECD3E41D}" destId="{2BBF2C96-C9CA-4CCD-8790-2E85702EE9ED}" srcOrd="0" destOrd="0" presId="urn:microsoft.com/office/officeart/2016/7/layout/VerticalSolidActionList"/>
    <dgm:cxn modelId="{9305BF19-B26C-4DEA-B4CB-FE709EF5E1D6}" type="presParOf" srcId="{3827E647-2320-4BE1-9274-5F0EECD3E41D}" destId="{9848B831-D2DF-4183-B373-57777D5851C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185B1C-D8AD-4879-9E7A-403F0172A299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94DE6D-F95C-49CA-874B-4254DAF2971D}">
      <dgm:prSet/>
      <dgm:spPr/>
      <dgm:t>
        <a:bodyPr/>
        <a:lstStyle/>
        <a:p>
          <a:r>
            <a:rPr lang="en-US" dirty="0"/>
            <a:t>Showcase</a:t>
          </a:r>
        </a:p>
      </dgm:t>
    </dgm:pt>
    <dgm:pt modelId="{FEABD711-AEB7-4410-B255-BB6ED650D6C4}" type="parTrans" cxnId="{39712C7C-D348-4C7C-BDFD-DBFF54BA9F36}">
      <dgm:prSet/>
      <dgm:spPr/>
      <dgm:t>
        <a:bodyPr/>
        <a:lstStyle/>
        <a:p>
          <a:endParaRPr lang="en-US"/>
        </a:p>
      </dgm:t>
    </dgm:pt>
    <dgm:pt modelId="{D6A93EA0-CB02-41BC-AD02-5E74BCF9D458}" type="sibTrans" cxnId="{39712C7C-D348-4C7C-BDFD-DBFF54BA9F36}">
      <dgm:prSet/>
      <dgm:spPr/>
      <dgm:t>
        <a:bodyPr/>
        <a:lstStyle/>
        <a:p>
          <a:endParaRPr lang="en-US"/>
        </a:p>
      </dgm:t>
    </dgm:pt>
    <dgm:pt modelId="{9733AECE-3C6B-4B28-8A01-7791BE36BC92}">
      <dgm:prSet/>
      <dgm:spPr/>
      <dgm:t>
        <a:bodyPr/>
        <a:lstStyle/>
        <a:p>
          <a:r>
            <a:rPr lang="en-US" dirty="0"/>
            <a:t>Showcase our achievements to customers, clients, shareholders and other stakeholders who embrace sustainability in purchasing/contracting arrangements</a:t>
          </a:r>
        </a:p>
      </dgm:t>
    </dgm:pt>
    <dgm:pt modelId="{BEF98B98-6D3F-4B6C-8747-B4867A7C2310}" type="parTrans" cxnId="{A481388A-A27C-4F89-B7F6-64CBCFCA864E}">
      <dgm:prSet/>
      <dgm:spPr/>
      <dgm:t>
        <a:bodyPr/>
        <a:lstStyle/>
        <a:p>
          <a:endParaRPr lang="en-US"/>
        </a:p>
      </dgm:t>
    </dgm:pt>
    <dgm:pt modelId="{4606B288-8886-4442-B611-BCC96A044FCB}" type="sibTrans" cxnId="{A481388A-A27C-4F89-B7F6-64CBCFCA864E}">
      <dgm:prSet/>
      <dgm:spPr/>
      <dgm:t>
        <a:bodyPr/>
        <a:lstStyle/>
        <a:p>
          <a:endParaRPr lang="en-US"/>
        </a:p>
      </dgm:t>
    </dgm:pt>
    <dgm:pt modelId="{E1F7D8A9-F82F-4F51-9E63-954C7BB2194E}">
      <dgm:prSet/>
      <dgm:spPr/>
      <dgm:t>
        <a:bodyPr/>
        <a:lstStyle/>
        <a:p>
          <a:r>
            <a:rPr lang="en-US" dirty="0"/>
            <a:t>Communicate</a:t>
          </a:r>
        </a:p>
      </dgm:t>
    </dgm:pt>
    <dgm:pt modelId="{C439DB22-11C1-431D-82A4-B2C788EE19C9}" type="parTrans" cxnId="{135A477B-4EC2-45C4-8CFD-389632CC1F34}">
      <dgm:prSet/>
      <dgm:spPr/>
      <dgm:t>
        <a:bodyPr/>
        <a:lstStyle/>
        <a:p>
          <a:endParaRPr lang="en-US"/>
        </a:p>
      </dgm:t>
    </dgm:pt>
    <dgm:pt modelId="{D184CEEE-8A72-4E69-8A5E-AAC84CEEA05A}" type="sibTrans" cxnId="{135A477B-4EC2-45C4-8CFD-389632CC1F34}">
      <dgm:prSet/>
      <dgm:spPr/>
      <dgm:t>
        <a:bodyPr/>
        <a:lstStyle/>
        <a:p>
          <a:endParaRPr lang="en-US"/>
        </a:p>
      </dgm:t>
    </dgm:pt>
    <dgm:pt modelId="{EA3D3F01-AB8D-4496-B313-DA91860E3525}">
      <dgm:prSet/>
      <dgm:spPr/>
      <dgm:t>
        <a:bodyPr/>
        <a:lstStyle/>
        <a:p>
          <a:r>
            <a:rPr lang="en-US" dirty="0"/>
            <a:t>Communicate our efforts to a broad group of stakeholders.</a:t>
          </a:r>
        </a:p>
      </dgm:t>
    </dgm:pt>
    <dgm:pt modelId="{9B350117-717A-4FB6-A7FF-8DCC5B2CF205}" type="parTrans" cxnId="{FF3EDE47-9C2E-4AB2-871D-A9559CCE37E1}">
      <dgm:prSet/>
      <dgm:spPr/>
      <dgm:t>
        <a:bodyPr/>
        <a:lstStyle/>
        <a:p>
          <a:endParaRPr lang="en-US"/>
        </a:p>
      </dgm:t>
    </dgm:pt>
    <dgm:pt modelId="{34AF0651-019E-406C-8EB8-A3BBBAAD5477}" type="sibTrans" cxnId="{FF3EDE47-9C2E-4AB2-871D-A9559CCE37E1}">
      <dgm:prSet/>
      <dgm:spPr/>
      <dgm:t>
        <a:bodyPr/>
        <a:lstStyle/>
        <a:p>
          <a:endParaRPr lang="en-US"/>
        </a:p>
      </dgm:t>
    </dgm:pt>
    <dgm:pt modelId="{F2C75F83-356E-44D5-8F72-4232763CDDE8}">
      <dgm:prSet/>
      <dgm:spPr/>
      <dgm:t>
        <a:bodyPr/>
        <a:lstStyle/>
        <a:p>
          <a:r>
            <a:rPr lang="en-US" dirty="0"/>
            <a:t>Resonate</a:t>
          </a:r>
        </a:p>
      </dgm:t>
    </dgm:pt>
    <dgm:pt modelId="{C254A4A2-2C01-42C7-973D-8845EF909D11}" type="parTrans" cxnId="{7EE77064-8570-44FF-959C-38DF3F82AA8D}">
      <dgm:prSet/>
      <dgm:spPr/>
      <dgm:t>
        <a:bodyPr/>
        <a:lstStyle/>
        <a:p>
          <a:endParaRPr lang="en-US"/>
        </a:p>
      </dgm:t>
    </dgm:pt>
    <dgm:pt modelId="{EEA43FAE-5B91-4D86-8EF8-A71689616BED}" type="sibTrans" cxnId="{7EE77064-8570-44FF-959C-38DF3F82AA8D}">
      <dgm:prSet/>
      <dgm:spPr/>
      <dgm:t>
        <a:bodyPr/>
        <a:lstStyle/>
        <a:p>
          <a:endParaRPr lang="en-US"/>
        </a:p>
      </dgm:t>
    </dgm:pt>
    <dgm:pt modelId="{D2FCE673-9021-4118-B9CC-6E0989EA76C7}">
      <dgm:prSet/>
      <dgm:spPr/>
      <dgm:t>
        <a:bodyPr/>
        <a:lstStyle/>
        <a:p>
          <a:r>
            <a:rPr lang="en-US" dirty="0"/>
            <a:t>Resonate with a socially conscious millennial workforce.</a:t>
          </a:r>
        </a:p>
      </dgm:t>
    </dgm:pt>
    <dgm:pt modelId="{F929726D-6FA8-4463-8ED0-BA42CEF7E227}" type="parTrans" cxnId="{900C8B44-5F5C-4AB5-B81E-3E113315A4C5}">
      <dgm:prSet/>
      <dgm:spPr/>
      <dgm:t>
        <a:bodyPr/>
        <a:lstStyle/>
        <a:p>
          <a:endParaRPr lang="en-US"/>
        </a:p>
      </dgm:t>
    </dgm:pt>
    <dgm:pt modelId="{91158518-7535-473A-AA77-236F3E384CB1}" type="sibTrans" cxnId="{900C8B44-5F5C-4AB5-B81E-3E113315A4C5}">
      <dgm:prSet/>
      <dgm:spPr/>
      <dgm:t>
        <a:bodyPr/>
        <a:lstStyle/>
        <a:p>
          <a:endParaRPr lang="en-US"/>
        </a:p>
      </dgm:t>
    </dgm:pt>
    <dgm:pt modelId="{4EAC409A-C4FF-4A7F-A3B0-0578037098EE}" type="pres">
      <dgm:prSet presAssocID="{C3185B1C-D8AD-4879-9E7A-403F0172A299}" presName="Name0" presStyleCnt="0">
        <dgm:presLayoutVars>
          <dgm:dir/>
          <dgm:animLvl val="lvl"/>
          <dgm:resizeHandles val="exact"/>
        </dgm:presLayoutVars>
      </dgm:prSet>
      <dgm:spPr/>
    </dgm:pt>
    <dgm:pt modelId="{10974860-7B92-4B66-B3EB-2A89082B25EE}" type="pres">
      <dgm:prSet presAssocID="{6694DE6D-F95C-49CA-874B-4254DAF2971D}" presName="linNode" presStyleCnt="0"/>
      <dgm:spPr/>
    </dgm:pt>
    <dgm:pt modelId="{45F8ED62-5D45-4CBC-84C0-C07DEEFCF66B}" type="pres">
      <dgm:prSet presAssocID="{6694DE6D-F95C-49CA-874B-4254DAF2971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E6A249E1-4B3F-4B41-829F-22B2FAAF1FB7}" type="pres">
      <dgm:prSet presAssocID="{6694DE6D-F95C-49CA-874B-4254DAF2971D}" presName="descendantText" presStyleLbl="alignAccFollowNode1" presStyleIdx="0" presStyleCnt="3">
        <dgm:presLayoutVars>
          <dgm:bulletEnabled/>
        </dgm:presLayoutVars>
      </dgm:prSet>
      <dgm:spPr/>
    </dgm:pt>
    <dgm:pt modelId="{2BD0E51F-F1F4-4D2B-807E-C82D71688B8A}" type="pres">
      <dgm:prSet presAssocID="{D6A93EA0-CB02-41BC-AD02-5E74BCF9D458}" presName="sp" presStyleCnt="0"/>
      <dgm:spPr/>
    </dgm:pt>
    <dgm:pt modelId="{226A6418-8106-4523-BC4D-7D68C90F2ECD}" type="pres">
      <dgm:prSet presAssocID="{E1F7D8A9-F82F-4F51-9E63-954C7BB2194E}" presName="linNode" presStyleCnt="0"/>
      <dgm:spPr/>
    </dgm:pt>
    <dgm:pt modelId="{96BE77C8-33A6-47D3-A98F-82A85C3123CE}" type="pres">
      <dgm:prSet presAssocID="{E1F7D8A9-F82F-4F51-9E63-954C7BB2194E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D7B57744-019A-49D4-8B89-42AF297E2BBF}" type="pres">
      <dgm:prSet presAssocID="{E1F7D8A9-F82F-4F51-9E63-954C7BB2194E}" presName="descendantText" presStyleLbl="alignAccFollowNode1" presStyleIdx="1" presStyleCnt="3">
        <dgm:presLayoutVars>
          <dgm:bulletEnabled/>
        </dgm:presLayoutVars>
      </dgm:prSet>
      <dgm:spPr/>
    </dgm:pt>
    <dgm:pt modelId="{E134B244-041D-4394-B5CE-6DDDCB63FB7E}" type="pres">
      <dgm:prSet presAssocID="{D184CEEE-8A72-4E69-8A5E-AAC84CEEA05A}" presName="sp" presStyleCnt="0"/>
      <dgm:spPr/>
    </dgm:pt>
    <dgm:pt modelId="{3827E647-2320-4BE1-9274-5F0EECD3E41D}" type="pres">
      <dgm:prSet presAssocID="{F2C75F83-356E-44D5-8F72-4232763CDDE8}" presName="linNode" presStyleCnt="0"/>
      <dgm:spPr/>
    </dgm:pt>
    <dgm:pt modelId="{2BBF2C96-C9CA-4CCD-8790-2E85702EE9ED}" type="pres">
      <dgm:prSet presAssocID="{F2C75F83-356E-44D5-8F72-4232763CDDE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848B831-D2DF-4183-B373-57777D5851C6}" type="pres">
      <dgm:prSet presAssocID="{F2C75F83-356E-44D5-8F72-4232763CDDE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17B7B1E-BAB5-4537-B70B-4B18C6731F7F}" type="presOf" srcId="{F2C75F83-356E-44D5-8F72-4232763CDDE8}" destId="{2BBF2C96-C9CA-4CCD-8790-2E85702EE9ED}" srcOrd="0" destOrd="0" presId="urn:microsoft.com/office/officeart/2016/7/layout/VerticalSolidActionList"/>
    <dgm:cxn modelId="{7EE77064-8570-44FF-959C-38DF3F82AA8D}" srcId="{C3185B1C-D8AD-4879-9E7A-403F0172A299}" destId="{F2C75F83-356E-44D5-8F72-4232763CDDE8}" srcOrd="2" destOrd="0" parTransId="{C254A4A2-2C01-42C7-973D-8845EF909D11}" sibTransId="{EEA43FAE-5B91-4D86-8EF8-A71689616BED}"/>
    <dgm:cxn modelId="{900C8B44-5F5C-4AB5-B81E-3E113315A4C5}" srcId="{F2C75F83-356E-44D5-8F72-4232763CDDE8}" destId="{D2FCE673-9021-4118-B9CC-6E0989EA76C7}" srcOrd="0" destOrd="0" parTransId="{F929726D-6FA8-4463-8ED0-BA42CEF7E227}" sibTransId="{91158518-7535-473A-AA77-236F3E384CB1}"/>
    <dgm:cxn modelId="{FF3EDE47-9C2E-4AB2-871D-A9559CCE37E1}" srcId="{E1F7D8A9-F82F-4F51-9E63-954C7BB2194E}" destId="{EA3D3F01-AB8D-4496-B313-DA91860E3525}" srcOrd="0" destOrd="0" parTransId="{9B350117-717A-4FB6-A7FF-8DCC5B2CF205}" sibTransId="{34AF0651-019E-406C-8EB8-A3BBBAAD5477}"/>
    <dgm:cxn modelId="{3A9F0D4C-D264-44BC-BD01-4A0DD9AF3CC0}" type="presOf" srcId="{E1F7D8A9-F82F-4F51-9E63-954C7BB2194E}" destId="{96BE77C8-33A6-47D3-A98F-82A85C3123CE}" srcOrd="0" destOrd="0" presId="urn:microsoft.com/office/officeart/2016/7/layout/VerticalSolidActionList"/>
    <dgm:cxn modelId="{135A477B-4EC2-45C4-8CFD-389632CC1F34}" srcId="{C3185B1C-D8AD-4879-9E7A-403F0172A299}" destId="{E1F7D8A9-F82F-4F51-9E63-954C7BB2194E}" srcOrd="1" destOrd="0" parTransId="{C439DB22-11C1-431D-82A4-B2C788EE19C9}" sibTransId="{D184CEEE-8A72-4E69-8A5E-AAC84CEEA05A}"/>
    <dgm:cxn modelId="{39712C7C-D348-4C7C-BDFD-DBFF54BA9F36}" srcId="{C3185B1C-D8AD-4879-9E7A-403F0172A299}" destId="{6694DE6D-F95C-49CA-874B-4254DAF2971D}" srcOrd="0" destOrd="0" parTransId="{FEABD711-AEB7-4410-B255-BB6ED650D6C4}" sibTransId="{D6A93EA0-CB02-41BC-AD02-5E74BCF9D458}"/>
    <dgm:cxn modelId="{A481388A-A27C-4F89-B7F6-64CBCFCA864E}" srcId="{6694DE6D-F95C-49CA-874B-4254DAF2971D}" destId="{9733AECE-3C6B-4B28-8A01-7791BE36BC92}" srcOrd="0" destOrd="0" parTransId="{BEF98B98-6D3F-4B6C-8747-B4867A7C2310}" sibTransId="{4606B288-8886-4442-B611-BCC96A044FCB}"/>
    <dgm:cxn modelId="{884D749E-6B6E-42AF-B7B9-652C8B6DC3BA}" type="presOf" srcId="{EA3D3F01-AB8D-4496-B313-DA91860E3525}" destId="{D7B57744-019A-49D4-8B89-42AF297E2BBF}" srcOrd="0" destOrd="0" presId="urn:microsoft.com/office/officeart/2016/7/layout/VerticalSolidActionList"/>
    <dgm:cxn modelId="{10C4C9C6-BF1A-46F8-8284-5CF1ED088EC0}" type="presOf" srcId="{D2FCE673-9021-4118-B9CC-6E0989EA76C7}" destId="{9848B831-D2DF-4183-B373-57777D5851C6}" srcOrd="0" destOrd="0" presId="urn:microsoft.com/office/officeart/2016/7/layout/VerticalSolidActionList"/>
    <dgm:cxn modelId="{C6111BC7-5866-4F5B-8205-196F9C9C0F0F}" type="presOf" srcId="{C3185B1C-D8AD-4879-9E7A-403F0172A299}" destId="{4EAC409A-C4FF-4A7F-A3B0-0578037098EE}" srcOrd="0" destOrd="0" presId="urn:microsoft.com/office/officeart/2016/7/layout/VerticalSolidActionList"/>
    <dgm:cxn modelId="{2A0199F0-E708-4A21-BCD6-66FC0AF43DC8}" type="presOf" srcId="{9733AECE-3C6B-4B28-8A01-7791BE36BC92}" destId="{E6A249E1-4B3F-4B41-829F-22B2FAAF1FB7}" srcOrd="0" destOrd="0" presId="urn:microsoft.com/office/officeart/2016/7/layout/VerticalSolidActionList"/>
    <dgm:cxn modelId="{463AADF1-4D12-4DD0-84DD-FEE5BAB66FDF}" type="presOf" srcId="{6694DE6D-F95C-49CA-874B-4254DAF2971D}" destId="{45F8ED62-5D45-4CBC-84C0-C07DEEFCF66B}" srcOrd="0" destOrd="0" presId="urn:microsoft.com/office/officeart/2016/7/layout/VerticalSolidActionList"/>
    <dgm:cxn modelId="{ECBDCF73-28F3-4F9D-8361-CB1CA32E10DC}" type="presParOf" srcId="{4EAC409A-C4FF-4A7F-A3B0-0578037098EE}" destId="{10974860-7B92-4B66-B3EB-2A89082B25EE}" srcOrd="0" destOrd="0" presId="urn:microsoft.com/office/officeart/2016/7/layout/VerticalSolidActionList"/>
    <dgm:cxn modelId="{6F4CBAF3-7A4B-4C8A-A3C8-97381C81C3A2}" type="presParOf" srcId="{10974860-7B92-4B66-B3EB-2A89082B25EE}" destId="{45F8ED62-5D45-4CBC-84C0-C07DEEFCF66B}" srcOrd="0" destOrd="0" presId="urn:microsoft.com/office/officeart/2016/7/layout/VerticalSolidActionList"/>
    <dgm:cxn modelId="{35A8EDA9-2F72-4E50-8683-2E1BD3A69A7C}" type="presParOf" srcId="{10974860-7B92-4B66-B3EB-2A89082B25EE}" destId="{E6A249E1-4B3F-4B41-829F-22B2FAAF1FB7}" srcOrd="1" destOrd="0" presId="urn:microsoft.com/office/officeart/2016/7/layout/VerticalSolidActionList"/>
    <dgm:cxn modelId="{1D1EE53C-BFB0-45C4-975E-FC7AF2BD1370}" type="presParOf" srcId="{4EAC409A-C4FF-4A7F-A3B0-0578037098EE}" destId="{2BD0E51F-F1F4-4D2B-807E-C82D71688B8A}" srcOrd="1" destOrd="0" presId="urn:microsoft.com/office/officeart/2016/7/layout/VerticalSolidActionList"/>
    <dgm:cxn modelId="{B8EABFC0-FAB7-4AA7-A5C1-1E2398619917}" type="presParOf" srcId="{4EAC409A-C4FF-4A7F-A3B0-0578037098EE}" destId="{226A6418-8106-4523-BC4D-7D68C90F2ECD}" srcOrd="2" destOrd="0" presId="urn:microsoft.com/office/officeart/2016/7/layout/VerticalSolidActionList"/>
    <dgm:cxn modelId="{C34B28CF-2FFA-4758-B323-BC994D65A5EF}" type="presParOf" srcId="{226A6418-8106-4523-BC4D-7D68C90F2ECD}" destId="{96BE77C8-33A6-47D3-A98F-82A85C3123CE}" srcOrd="0" destOrd="0" presId="urn:microsoft.com/office/officeart/2016/7/layout/VerticalSolidActionList"/>
    <dgm:cxn modelId="{667ED2E2-EA00-4DD4-ADC3-3E72AC574C5C}" type="presParOf" srcId="{226A6418-8106-4523-BC4D-7D68C90F2ECD}" destId="{D7B57744-019A-49D4-8B89-42AF297E2BBF}" srcOrd="1" destOrd="0" presId="urn:microsoft.com/office/officeart/2016/7/layout/VerticalSolidActionList"/>
    <dgm:cxn modelId="{970A9466-9A3D-427F-9D58-96F92AC08535}" type="presParOf" srcId="{4EAC409A-C4FF-4A7F-A3B0-0578037098EE}" destId="{E134B244-041D-4394-B5CE-6DDDCB63FB7E}" srcOrd="3" destOrd="0" presId="urn:microsoft.com/office/officeart/2016/7/layout/VerticalSolidActionList"/>
    <dgm:cxn modelId="{FCF43EC4-5A21-491C-AE6F-E8317264A5E5}" type="presParOf" srcId="{4EAC409A-C4FF-4A7F-A3B0-0578037098EE}" destId="{3827E647-2320-4BE1-9274-5F0EECD3E41D}" srcOrd="4" destOrd="0" presId="urn:microsoft.com/office/officeart/2016/7/layout/VerticalSolidActionList"/>
    <dgm:cxn modelId="{274269AC-1D84-461F-A9EA-F14EB0AE7E9F}" type="presParOf" srcId="{3827E647-2320-4BE1-9274-5F0EECD3E41D}" destId="{2BBF2C96-C9CA-4CCD-8790-2E85702EE9ED}" srcOrd="0" destOrd="0" presId="urn:microsoft.com/office/officeart/2016/7/layout/VerticalSolidActionList"/>
    <dgm:cxn modelId="{9305BF19-B26C-4DEA-B4CB-FE709EF5E1D6}" type="presParOf" srcId="{3827E647-2320-4BE1-9274-5F0EECD3E41D}" destId="{9848B831-D2DF-4183-B373-57777D5851C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185B1C-D8AD-4879-9E7A-403F0172A299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94DE6D-F95C-49CA-874B-4254DAF2971D}">
      <dgm:prSet/>
      <dgm:spPr/>
      <dgm:t>
        <a:bodyPr/>
        <a:lstStyle/>
        <a:p>
          <a:r>
            <a:rPr lang="en-US" dirty="0"/>
            <a:t>Define</a:t>
          </a:r>
        </a:p>
      </dgm:t>
    </dgm:pt>
    <dgm:pt modelId="{FEABD711-AEB7-4410-B255-BB6ED650D6C4}" type="parTrans" cxnId="{39712C7C-D348-4C7C-BDFD-DBFF54BA9F36}">
      <dgm:prSet/>
      <dgm:spPr/>
      <dgm:t>
        <a:bodyPr/>
        <a:lstStyle/>
        <a:p>
          <a:endParaRPr lang="en-US"/>
        </a:p>
      </dgm:t>
    </dgm:pt>
    <dgm:pt modelId="{D6A93EA0-CB02-41BC-AD02-5E74BCF9D458}" type="sibTrans" cxnId="{39712C7C-D348-4C7C-BDFD-DBFF54BA9F36}">
      <dgm:prSet/>
      <dgm:spPr/>
      <dgm:t>
        <a:bodyPr/>
        <a:lstStyle/>
        <a:p>
          <a:endParaRPr lang="en-US"/>
        </a:p>
      </dgm:t>
    </dgm:pt>
    <dgm:pt modelId="{9733AECE-3C6B-4B28-8A01-7791BE36BC9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Define our leadership position in a world that expects corporate action on sustainability.</a:t>
          </a:r>
        </a:p>
      </dgm:t>
    </dgm:pt>
    <dgm:pt modelId="{BEF98B98-6D3F-4B6C-8747-B4867A7C2310}" type="parTrans" cxnId="{A481388A-A27C-4F89-B7F6-64CBCFCA864E}">
      <dgm:prSet/>
      <dgm:spPr/>
      <dgm:t>
        <a:bodyPr/>
        <a:lstStyle/>
        <a:p>
          <a:endParaRPr lang="en-US"/>
        </a:p>
      </dgm:t>
    </dgm:pt>
    <dgm:pt modelId="{4606B288-8886-4442-B611-BCC96A044FCB}" type="sibTrans" cxnId="{A481388A-A27C-4F89-B7F6-64CBCFCA864E}">
      <dgm:prSet/>
      <dgm:spPr/>
      <dgm:t>
        <a:bodyPr/>
        <a:lstStyle/>
        <a:p>
          <a:endParaRPr lang="en-US"/>
        </a:p>
      </dgm:t>
    </dgm:pt>
    <dgm:pt modelId="{E1F7D8A9-F82F-4F51-9E63-954C7BB2194E}">
      <dgm:prSet/>
      <dgm:spPr/>
      <dgm:t>
        <a:bodyPr/>
        <a:lstStyle/>
        <a:p>
          <a:r>
            <a:rPr lang="en-US" dirty="0"/>
            <a:t>Develop</a:t>
          </a:r>
        </a:p>
      </dgm:t>
    </dgm:pt>
    <dgm:pt modelId="{C439DB22-11C1-431D-82A4-B2C788EE19C9}" type="parTrans" cxnId="{135A477B-4EC2-45C4-8CFD-389632CC1F34}">
      <dgm:prSet/>
      <dgm:spPr/>
      <dgm:t>
        <a:bodyPr/>
        <a:lstStyle/>
        <a:p>
          <a:endParaRPr lang="en-US"/>
        </a:p>
      </dgm:t>
    </dgm:pt>
    <dgm:pt modelId="{D184CEEE-8A72-4E69-8A5E-AAC84CEEA05A}" type="sibTrans" cxnId="{135A477B-4EC2-45C4-8CFD-389632CC1F34}">
      <dgm:prSet/>
      <dgm:spPr/>
      <dgm:t>
        <a:bodyPr/>
        <a:lstStyle/>
        <a:p>
          <a:endParaRPr lang="en-US"/>
        </a:p>
      </dgm:t>
    </dgm:pt>
    <dgm:pt modelId="{EA3D3F01-AB8D-4496-B313-DA91860E3525}">
      <dgm:prSet/>
      <dgm:spPr/>
      <dgm:t>
        <a:bodyPr/>
        <a:lstStyle/>
        <a:p>
          <a:r>
            <a:rPr lang="en-US" dirty="0"/>
            <a:t>Develop strategic partnerships that help maximize our impact.</a:t>
          </a:r>
        </a:p>
      </dgm:t>
    </dgm:pt>
    <dgm:pt modelId="{9B350117-717A-4FB6-A7FF-8DCC5B2CF205}" type="parTrans" cxnId="{FF3EDE47-9C2E-4AB2-871D-A9559CCE37E1}">
      <dgm:prSet/>
      <dgm:spPr/>
      <dgm:t>
        <a:bodyPr/>
        <a:lstStyle/>
        <a:p>
          <a:endParaRPr lang="en-US"/>
        </a:p>
      </dgm:t>
    </dgm:pt>
    <dgm:pt modelId="{34AF0651-019E-406C-8EB8-A3BBBAAD5477}" type="sibTrans" cxnId="{FF3EDE47-9C2E-4AB2-871D-A9559CCE37E1}">
      <dgm:prSet/>
      <dgm:spPr/>
      <dgm:t>
        <a:bodyPr/>
        <a:lstStyle/>
        <a:p>
          <a:endParaRPr lang="en-US"/>
        </a:p>
      </dgm:t>
    </dgm:pt>
    <dgm:pt modelId="{F2C75F83-356E-44D5-8F72-4232763CDDE8}">
      <dgm:prSet/>
      <dgm:spPr/>
      <dgm:t>
        <a:bodyPr/>
        <a:lstStyle/>
        <a:p>
          <a:r>
            <a:rPr lang="en-US" dirty="0"/>
            <a:t>Influence</a:t>
          </a:r>
        </a:p>
      </dgm:t>
    </dgm:pt>
    <dgm:pt modelId="{C254A4A2-2C01-42C7-973D-8845EF909D11}" type="parTrans" cxnId="{7EE77064-8570-44FF-959C-38DF3F82AA8D}">
      <dgm:prSet/>
      <dgm:spPr/>
      <dgm:t>
        <a:bodyPr/>
        <a:lstStyle/>
        <a:p>
          <a:endParaRPr lang="en-US"/>
        </a:p>
      </dgm:t>
    </dgm:pt>
    <dgm:pt modelId="{EEA43FAE-5B91-4D86-8EF8-A71689616BED}" type="sibTrans" cxnId="{7EE77064-8570-44FF-959C-38DF3F82AA8D}">
      <dgm:prSet/>
      <dgm:spPr/>
      <dgm:t>
        <a:bodyPr/>
        <a:lstStyle/>
        <a:p>
          <a:endParaRPr lang="en-US"/>
        </a:p>
      </dgm:t>
    </dgm:pt>
    <dgm:pt modelId="{D2FCE673-9021-4118-B9CC-6E0989EA76C7}">
      <dgm:prSet/>
      <dgm:spPr/>
      <dgm:t>
        <a:bodyPr/>
        <a:lstStyle/>
        <a:p>
          <a:r>
            <a:rPr lang="en-US" dirty="0"/>
            <a:t>Influence our supply chain to drive efficiency as a priority.</a:t>
          </a:r>
        </a:p>
      </dgm:t>
    </dgm:pt>
    <dgm:pt modelId="{F929726D-6FA8-4463-8ED0-BA42CEF7E227}" type="parTrans" cxnId="{900C8B44-5F5C-4AB5-B81E-3E113315A4C5}">
      <dgm:prSet/>
      <dgm:spPr/>
      <dgm:t>
        <a:bodyPr/>
        <a:lstStyle/>
        <a:p>
          <a:endParaRPr lang="en-US"/>
        </a:p>
      </dgm:t>
    </dgm:pt>
    <dgm:pt modelId="{91158518-7535-473A-AA77-236F3E384CB1}" type="sibTrans" cxnId="{900C8B44-5F5C-4AB5-B81E-3E113315A4C5}">
      <dgm:prSet/>
      <dgm:spPr/>
      <dgm:t>
        <a:bodyPr/>
        <a:lstStyle/>
        <a:p>
          <a:endParaRPr lang="en-US"/>
        </a:p>
      </dgm:t>
    </dgm:pt>
    <dgm:pt modelId="{4EAC409A-C4FF-4A7F-A3B0-0578037098EE}" type="pres">
      <dgm:prSet presAssocID="{C3185B1C-D8AD-4879-9E7A-403F0172A299}" presName="Name0" presStyleCnt="0">
        <dgm:presLayoutVars>
          <dgm:dir/>
          <dgm:animLvl val="lvl"/>
          <dgm:resizeHandles val="exact"/>
        </dgm:presLayoutVars>
      </dgm:prSet>
      <dgm:spPr/>
    </dgm:pt>
    <dgm:pt modelId="{10974860-7B92-4B66-B3EB-2A89082B25EE}" type="pres">
      <dgm:prSet presAssocID="{6694DE6D-F95C-49CA-874B-4254DAF2971D}" presName="linNode" presStyleCnt="0"/>
      <dgm:spPr/>
    </dgm:pt>
    <dgm:pt modelId="{45F8ED62-5D45-4CBC-84C0-C07DEEFCF66B}" type="pres">
      <dgm:prSet presAssocID="{6694DE6D-F95C-49CA-874B-4254DAF2971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E6A249E1-4B3F-4B41-829F-22B2FAAF1FB7}" type="pres">
      <dgm:prSet presAssocID="{6694DE6D-F95C-49CA-874B-4254DAF2971D}" presName="descendantText" presStyleLbl="alignAccFollowNode1" presStyleIdx="0" presStyleCnt="3">
        <dgm:presLayoutVars>
          <dgm:bulletEnabled/>
        </dgm:presLayoutVars>
      </dgm:prSet>
      <dgm:spPr/>
    </dgm:pt>
    <dgm:pt modelId="{2BD0E51F-F1F4-4D2B-807E-C82D71688B8A}" type="pres">
      <dgm:prSet presAssocID="{D6A93EA0-CB02-41BC-AD02-5E74BCF9D458}" presName="sp" presStyleCnt="0"/>
      <dgm:spPr/>
    </dgm:pt>
    <dgm:pt modelId="{226A6418-8106-4523-BC4D-7D68C90F2ECD}" type="pres">
      <dgm:prSet presAssocID="{E1F7D8A9-F82F-4F51-9E63-954C7BB2194E}" presName="linNode" presStyleCnt="0"/>
      <dgm:spPr/>
    </dgm:pt>
    <dgm:pt modelId="{96BE77C8-33A6-47D3-A98F-82A85C3123CE}" type="pres">
      <dgm:prSet presAssocID="{E1F7D8A9-F82F-4F51-9E63-954C7BB2194E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D7B57744-019A-49D4-8B89-42AF297E2BBF}" type="pres">
      <dgm:prSet presAssocID="{E1F7D8A9-F82F-4F51-9E63-954C7BB2194E}" presName="descendantText" presStyleLbl="alignAccFollowNode1" presStyleIdx="1" presStyleCnt="3">
        <dgm:presLayoutVars>
          <dgm:bulletEnabled/>
        </dgm:presLayoutVars>
      </dgm:prSet>
      <dgm:spPr/>
    </dgm:pt>
    <dgm:pt modelId="{E134B244-041D-4394-B5CE-6DDDCB63FB7E}" type="pres">
      <dgm:prSet presAssocID="{D184CEEE-8A72-4E69-8A5E-AAC84CEEA05A}" presName="sp" presStyleCnt="0"/>
      <dgm:spPr/>
    </dgm:pt>
    <dgm:pt modelId="{3827E647-2320-4BE1-9274-5F0EECD3E41D}" type="pres">
      <dgm:prSet presAssocID="{F2C75F83-356E-44D5-8F72-4232763CDDE8}" presName="linNode" presStyleCnt="0"/>
      <dgm:spPr/>
    </dgm:pt>
    <dgm:pt modelId="{2BBF2C96-C9CA-4CCD-8790-2E85702EE9ED}" type="pres">
      <dgm:prSet presAssocID="{F2C75F83-356E-44D5-8F72-4232763CDDE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848B831-D2DF-4183-B373-57777D5851C6}" type="pres">
      <dgm:prSet presAssocID="{F2C75F83-356E-44D5-8F72-4232763CDDE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17B7B1E-BAB5-4537-B70B-4B18C6731F7F}" type="presOf" srcId="{F2C75F83-356E-44D5-8F72-4232763CDDE8}" destId="{2BBF2C96-C9CA-4CCD-8790-2E85702EE9ED}" srcOrd="0" destOrd="0" presId="urn:microsoft.com/office/officeart/2016/7/layout/VerticalSolidActionList"/>
    <dgm:cxn modelId="{7EE77064-8570-44FF-959C-38DF3F82AA8D}" srcId="{C3185B1C-D8AD-4879-9E7A-403F0172A299}" destId="{F2C75F83-356E-44D5-8F72-4232763CDDE8}" srcOrd="2" destOrd="0" parTransId="{C254A4A2-2C01-42C7-973D-8845EF909D11}" sibTransId="{EEA43FAE-5B91-4D86-8EF8-A71689616BED}"/>
    <dgm:cxn modelId="{900C8B44-5F5C-4AB5-B81E-3E113315A4C5}" srcId="{F2C75F83-356E-44D5-8F72-4232763CDDE8}" destId="{D2FCE673-9021-4118-B9CC-6E0989EA76C7}" srcOrd="0" destOrd="0" parTransId="{F929726D-6FA8-4463-8ED0-BA42CEF7E227}" sibTransId="{91158518-7535-473A-AA77-236F3E384CB1}"/>
    <dgm:cxn modelId="{FF3EDE47-9C2E-4AB2-871D-A9559CCE37E1}" srcId="{E1F7D8A9-F82F-4F51-9E63-954C7BB2194E}" destId="{EA3D3F01-AB8D-4496-B313-DA91860E3525}" srcOrd="0" destOrd="0" parTransId="{9B350117-717A-4FB6-A7FF-8DCC5B2CF205}" sibTransId="{34AF0651-019E-406C-8EB8-A3BBBAAD5477}"/>
    <dgm:cxn modelId="{3A9F0D4C-D264-44BC-BD01-4A0DD9AF3CC0}" type="presOf" srcId="{E1F7D8A9-F82F-4F51-9E63-954C7BB2194E}" destId="{96BE77C8-33A6-47D3-A98F-82A85C3123CE}" srcOrd="0" destOrd="0" presId="urn:microsoft.com/office/officeart/2016/7/layout/VerticalSolidActionList"/>
    <dgm:cxn modelId="{135A477B-4EC2-45C4-8CFD-389632CC1F34}" srcId="{C3185B1C-D8AD-4879-9E7A-403F0172A299}" destId="{E1F7D8A9-F82F-4F51-9E63-954C7BB2194E}" srcOrd="1" destOrd="0" parTransId="{C439DB22-11C1-431D-82A4-B2C788EE19C9}" sibTransId="{D184CEEE-8A72-4E69-8A5E-AAC84CEEA05A}"/>
    <dgm:cxn modelId="{39712C7C-D348-4C7C-BDFD-DBFF54BA9F36}" srcId="{C3185B1C-D8AD-4879-9E7A-403F0172A299}" destId="{6694DE6D-F95C-49CA-874B-4254DAF2971D}" srcOrd="0" destOrd="0" parTransId="{FEABD711-AEB7-4410-B255-BB6ED650D6C4}" sibTransId="{D6A93EA0-CB02-41BC-AD02-5E74BCF9D458}"/>
    <dgm:cxn modelId="{A481388A-A27C-4F89-B7F6-64CBCFCA864E}" srcId="{6694DE6D-F95C-49CA-874B-4254DAF2971D}" destId="{9733AECE-3C6B-4B28-8A01-7791BE36BC92}" srcOrd="0" destOrd="0" parTransId="{BEF98B98-6D3F-4B6C-8747-B4867A7C2310}" sibTransId="{4606B288-8886-4442-B611-BCC96A044FCB}"/>
    <dgm:cxn modelId="{884D749E-6B6E-42AF-B7B9-652C8B6DC3BA}" type="presOf" srcId="{EA3D3F01-AB8D-4496-B313-DA91860E3525}" destId="{D7B57744-019A-49D4-8B89-42AF297E2BBF}" srcOrd="0" destOrd="0" presId="urn:microsoft.com/office/officeart/2016/7/layout/VerticalSolidActionList"/>
    <dgm:cxn modelId="{10C4C9C6-BF1A-46F8-8284-5CF1ED088EC0}" type="presOf" srcId="{D2FCE673-9021-4118-B9CC-6E0989EA76C7}" destId="{9848B831-D2DF-4183-B373-57777D5851C6}" srcOrd="0" destOrd="0" presId="urn:microsoft.com/office/officeart/2016/7/layout/VerticalSolidActionList"/>
    <dgm:cxn modelId="{C6111BC7-5866-4F5B-8205-196F9C9C0F0F}" type="presOf" srcId="{C3185B1C-D8AD-4879-9E7A-403F0172A299}" destId="{4EAC409A-C4FF-4A7F-A3B0-0578037098EE}" srcOrd="0" destOrd="0" presId="urn:microsoft.com/office/officeart/2016/7/layout/VerticalSolidActionList"/>
    <dgm:cxn modelId="{2A0199F0-E708-4A21-BCD6-66FC0AF43DC8}" type="presOf" srcId="{9733AECE-3C6B-4B28-8A01-7791BE36BC92}" destId="{E6A249E1-4B3F-4B41-829F-22B2FAAF1FB7}" srcOrd="0" destOrd="0" presId="urn:microsoft.com/office/officeart/2016/7/layout/VerticalSolidActionList"/>
    <dgm:cxn modelId="{463AADF1-4D12-4DD0-84DD-FEE5BAB66FDF}" type="presOf" srcId="{6694DE6D-F95C-49CA-874B-4254DAF2971D}" destId="{45F8ED62-5D45-4CBC-84C0-C07DEEFCF66B}" srcOrd="0" destOrd="0" presId="urn:microsoft.com/office/officeart/2016/7/layout/VerticalSolidActionList"/>
    <dgm:cxn modelId="{ECBDCF73-28F3-4F9D-8361-CB1CA32E10DC}" type="presParOf" srcId="{4EAC409A-C4FF-4A7F-A3B0-0578037098EE}" destId="{10974860-7B92-4B66-B3EB-2A89082B25EE}" srcOrd="0" destOrd="0" presId="urn:microsoft.com/office/officeart/2016/7/layout/VerticalSolidActionList"/>
    <dgm:cxn modelId="{6F4CBAF3-7A4B-4C8A-A3C8-97381C81C3A2}" type="presParOf" srcId="{10974860-7B92-4B66-B3EB-2A89082B25EE}" destId="{45F8ED62-5D45-4CBC-84C0-C07DEEFCF66B}" srcOrd="0" destOrd="0" presId="urn:microsoft.com/office/officeart/2016/7/layout/VerticalSolidActionList"/>
    <dgm:cxn modelId="{35A8EDA9-2F72-4E50-8683-2E1BD3A69A7C}" type="presParOf" srcId="{10974860-7B92-4B66-B3EB-2A89082B25EE}" destId="{E6A249E1-4B3F-4B41-829F-22B2FAAF1FB7}" srcOrd="1" destOrd="0" presId="urn:microsoft.com/office/officeart/2016/7/layout/VerticalSolidActionList"/>
    <dgm:cxn modelId="{1D1EE53C-BFB0-45C4-975E-FC7AF2BD1370}" type="presParOf" srcId="{4EAC409A-C4FF-4A7F-A3B0-0578037098EE}" destId="{2BD0E51F-F1F4-4D2B-807E-C82D71688B8A}" srcOrd="1" destOrd="0" presId="urn:microsoft.com/office/officeart/2016/7/layout/VerticalSolidActionList"/>
    <dgm:cxn modelId="{B8EABFC0-FAB7-4AA7-A5C1-1E2398619917}" type="presParOf" srcId="{4EAC409A-C4FF-4A7F-A3B0-0578037098EE}" destId="{226A6418-8106-4523-BC4D-7D68C90F2ECD}" srcOrd="2" destOrd="0" presId="urn:microsoft.com/office/officeart/2016/7/layout/VerticalSolidActionList"/>
    <dgm:cxn modelId="{C34B28CF-2FFA-4758-B323-BC994D65A5EF}" type="presParOf" srcId="{226A6418-8106-4523-BC4D-7D68C90F2ECD}" destId="{96BE77C8-33A6-47D3-A98F-82A85C3123CE}" srcOrd="0" destOrd="0" presId="urn:microsoft.com/office/officeart/2016/7/layout/VerticalSolidActionList"/>
    <dgm:cxn modelId="{667ED2E2-EA00-4DD4-ADC3-3E72AC574C5C}" type="presParOf" srcId="{226A6418-8106-4523-BC4D-7D68C90F2ECD}" destId="{D7B57744-019A-49D4-8B89-42AF297E2BBF}" srcOrd="1" destOrd="0" presId="urn:microsoft.com/office/officeart/2016/7/layout/VerticalSolidActionList"/>
    <dgm:cxn modelId="{970A9466-9A3D-427F-9D58-96F92AC08535}" type="presParOf" srcId="{4EAC409A-C4FF-4A7F-A3B0-0578037098EE}" destId="{E134B244-041D-4394-B5CE-6DDDCB63FB7E}" srcOrd="3" destOrd="0" presId="urn:microsoft.com/office/officeart/2016/7/layout/VerticalSolidActionList"/>
    <dgm:cxn modelId="{FCF43EC4-5A21-491C-AE6F-E8317264A5E5}" type="presParOf" srcId="{4EAC409A-C4FF-4A7F-A3B0-0578037098EE}" destId="{3827E647-2320-4BE1-9274-5F0EECD3E41D}" srcOrd="4" destOrd="0" presId="urn:microsoft.com/office/officeart/2016/7/layout/VerticalSolidActionList"/>
    <dgm:cxn modelId="{274269AC-1D84-461F-A9EA-F14EB0AE7E9F}" type="presParOf" srcId="{3827E647-2320-4BE1-9274-5F0EECD3E41D}" destId="{2BBF2C96-C9CA-4CCD-8790-2E85702EE9ED}" srcOrd="0" destOrd="0" presId="urn:microsoft.com/office/officeart/2016/7/layout/VerticalSolidActionList"/>
    <dgm:cxn modelId="{9305BF19-B26C-4DEA-B4CB-FE709EF5E1D6}" type="presParOf" srcId="{3827E647-2320-4BE1-9274-5F0EECD3E41D}" destId="{9848B831-D2DF-4183-B373-57777D5851C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185B1C-D8AD-4879-9E7A-403F0172A299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94DE6D-F95C-49CA-874B-4254DAF2971D}">
      <dgm:prSet/>
      <dgm:spPr/>
      <dgm:t>
        <a:bodyPr/>
        <a:lstStyle/>
        <a:p>
          <a:r>
            <a:rPr lang="en-US" dirty="0"/>
            <a:t>Demonstrate</a:t>
          </a:r>
        </a:p>
      </dgm:t>
    </dgm:pt>
    <dgm:pt modelId="{FEABD711-AEB7-4410-B255-BB6ED650D6C4}" type="parTrans" cxnId="{39712C7C-D348-4C7C-BDFD-DBFF54BA9F36}">
      <dgm:prSet/>
      <dgm:spPr/>
      <dgm:t>
        <a:bodyPr/>
        <a:lstStyle/>
        <a:p>
          <a:endParaRPr lang="en-US"/>
        </a:p>
      </dgm:t>
    </dgm:pt>
    <dgm:pt modelId="{D6A93EA0-CB02-41BC-AD02-5E74BCF9D458}" type="sibTrans" cxnId="{39712C7C-D348-4C7C-BDFD-DBFF54BA9F36}">
      <dgm:prSet/>
      <dgm:spPr/>
      <dgm:t>
        <a:bodyPr/>
        <a:lstStyle/>
        <a:p>
          <a:endParaRPr lang="en-US"/>
        </a:p>
      </dgm:t>
    </dgm:pt>
    <dgm:pt modelId="{9733AECE-3C6B-4B28-8A01-7791BE36BC92}">
      <dgm:prSet/>
      <dgm:spPr/>
      <dgm:t>
        <a:bodyPr/>
        <a:lstStyle/>
        <a:p>
          <a:endParaRPr lang="en-US" dirty="0"/>
        </a:p>
      </dgm:t>
    </dgm:pt>
    <dgm:pt modelId="{BEF98B98-6D3F-4B6C-8747-B4867A7C2310}" type="parTrans" cxnId="{A481388A-A27C-4F89-B7F6-64CBCFCA864E}">
      <dgm:prSet/>
      <dgm:spPr/>
      <dgm:t>
        <a:bodyPr/>
        <a:lstStyle/>
        <a:p>
          <a:endParaRPr lang="en-US"/>
        </a:p>
      </dgm:t>
    </dgm:pt>
    <dgm:pt modelId="{4606B288-8886-4442-B611-BCC96A044FCB}" type="sibTrans" cxnId="{A481388A-A27C-4F89-B7F6-64CBCFCA864E}">
      <dgm:prSet/>
      <dgm:spPr/>
      <dgm:t>
        <a:bodyPr/>
        <a:lstStyle/>
        <a:p>
          <a:endParaRPr lang="en-US"/>
        </a:p>
      </dgm:t>
    </dgm:pt>
    <dgm:pt modelId="{E1F7D8A9-F82F-4F51-9E63-954C7BB2194E}">
      <dgm:prSet/>
      <dgm:spPr/>
      <dgm:t>
        <a:bodyPr/>
        <a:lstStyle/>
        <a:p>
          <a:r>
            <a:rPr lang="en-US" dirty="0"/>
            <a:t>Prepare</a:t>
          </a:r>
        </a:p>
      </dgm:t>
    </dgm:pt>
    <dgm:pt modelId="{C439DB22-11C1-431D-82A4-B2C788EE19C9}" type="parTrans" cxnId="{135A477B-4EC2-45C4-8CFD-389632CC1F34}">
      <dgm:prSet/>
      <dgm:spPr/>
      <dgm:t>
        <a:bodyPr/>
        <a:lstStyle/>
        <a:p>
          <a:endParaRPr lang="en-US"/>
        </a:p>
      </dgm:t>
    </dgm:pt>
    <dgm:pt modelId="{D184CEEE-8A72-4E69-8A5E-AAC84CEEA05A}" type="sibTrans" cxnId="{135A477B-4EC2-45C4-8CFD-389632CC1F34}">
      <dgm:prSet/>
      <dgm:spPr/>
      <dgm:t>
        <a:bodyPr/>
        <a:lstStyle/>
        <a:p>
          <a:endParaRPr lang="en-US"/>
        </a:p>
      </dgm:t>
    </dgm:pt>
    <dgm:pt modelId="{EA3D3F01-AB8D-4496-B313-DA91860E3525}">
      <dgm:prSet/>
      <dgm:spPr/>
      <dgm:t>
        <a:bodyPr/>
        <a:lstStyle/>
        <a:p>
          <a:endParaRPr lang="en-US" dirty="0"/>
        </a:p>
      </dgm:t>
    </dgm:pt>
    <dgm:pt modelId="{9B350117-717A-4FB6-A7FF-8DCC5B2CF205}" type="parTrans" cxnId="{FF3EDE47-9C2E-4AB2-871D-A9559CCE37E1}">
      <dgm:prSet/>
      <dgm:spPr/>
      <dgm:t>
        <a:bodyPr/>
        <a:lstStyle/>
        <a:p>
          <a:endParaRPr lang="en-US"/>
        </a:p>
      </dgm:t>
    </dgm:pt>
    <dgm:pt modelId="{34AF0651-019E-406C-8EB8-A3BBBAAD5477}" type="sibTrans" cxnId="{FF3EDE47-9C2E-4AB2-871D-A9559CCE37E1}">
      <dgm:prSet/>
      <dgm:spPr/>
      <dgm:t>
        <a:bodyPr/>
        <a:lstStyle/>
        <a:p>
          <a:endParaRPr lang="en-US"/>
        </a:p>
      </dgm:t>
    </dgm:pt>
    <dgm:pt modelId="{2FC53115-9ACA-4F5A-912D-A077B63C3BC1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Demonstrate sustainability leadership to investors.</a:t>
          </a:r>
        </a:p>
      </dgm:t>
    </dgm:pt>
    <dgm:pt modelId="{27739CBC-99D1-4A2E-AC11-522FD8630C8F}" type="parTrans" cxnId="{B3BAED1B-B2C4-4B2D-8969-9BE6ADAAEB04}">
      <dgm:prSet/>
      <dgm:spPr/>
      <dgm:t>
        <a:bodyPr/>
        <a:lstStyle/>
        <a:p>
          <a:endParaRPr lang="en-US"/>
        </a:p>
      </dgm:t>
    </dgm:pt>
    <dgm:pt modelId="{8E4A9438-1FC3-47FF-AC8C-6E3DBAADB08C}" type="sibTrans" cxnId="{B3BAED1B-B2C4-4B2D-8969-9BE6ADAAEB04}">
      <dgm:prSet/>
      <dgm:spPr/>
      <dgm:t>
        <a:bodyPr/>
        <a:lstStyle/>
        <a:p>
          <a:endParaRPr lang="en-US"/>
        </a:p>
      </dgm:t>
    </dgm:pt>
    <dgm:pt modelId="{A8BEC07A-7474-4E6F-BC49-A8328CD33D68}">
      <dgm:prSet/>
      <dgm:spPr/>
      <dgm:t>
        <a:bodyPr/>
        <a:lstStyle/>
        <a:p>
          <a:r>
            <a:rPr lang="en-US"/>
            <a:t>Prepare for the future of environmental business risks and governance requirements, domestically and abroad.</a:t>
          </a:r>
          <a:endParaRPr lang="en-US" dirty="0"/>
        </a:p>
      </dgm:t>
    </dgm:pt>
    <dgm:pt modelId="{B787EF17-C746-48A8-BD44-89B5234DE49F}" type="parTrans" cxnId="{025C7B2A-579F-4FD2-838C-157412AC57C3}">
      <dgm:prSet/>
      <dgm:spPr/>
      <dgm:t>
        <a:bodyPr/>
        <a:lstStyle/>
        <a:p>
          <a:endParaRPr lang="en-US"/>
        </a:p>
      </dgm:t>
    </dgm:pt>
    <dgm:pt modelId="{CFD985FA-4F67-4622-B0A6-D812991FDD04}" type="sibTrans" cxnId="{025C7B2A-579F-4FD2-838C-157412AC57C3}">
      <dgm:prSet/>
      <dgm:spPr/>
      <dgm:t>
        <a:bodyPr/>
        <a:lstStyle/>
        <a:p>
          <a:endParaRPr lang="en-US"/>
        </a:p>
      </dgm:t>
    </dgm:pt>
    <dgm:pt modelId="{4EAC409A-C4FF-4A7F-A3B0-0578037098EE}" type="pres">
      <dgm:prSet presAssocID="{C3185B1C-D8AD-4879-9E7A-403F0172A299}" presName="Name0" presStyleCnt="0">
        <dgm:presLayoutVars>
          <dgm:dir/>
          <dgm:animLvl val="lvl"/>
          <dgm:resizeHandles val="exact"/>
        </dgm:presLayoutVars>
      </dgm:prSet>
      <dgm:spPr/>
    </dgm:pt>
    <dgm:pt modelId="{10974860-7B92-4B66-B3EB-2A89082B25EE}" type="pres">
      <dgm:prSet presAssocID="{6694DE6D-F95C-49CA-874B-4254DAF2971D}" presName="linNode" presStyleCnt="0"/>
      <dgm:spPr/>
    </dgm:pt>
    <dgm:pt modelId="{45F8ED62-5D45-4CBC-84C0-C07DEEFCF66B}" type="pres">
      <dgm:prSet presAssocID="{6694DE6D-F95C-49CA-874B-4254DAF2971D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E6A249E1-4B3F-4B41-829F-22B2FAAF1FB7}" type="pres">
      <dgm:prSet presAssocID="{6694DE6D-F95C-49CA-874B-4254DAF2971D}" presName="descendantText" presStyleLbl="alignAccFollowNode1" presStyleIdx="0" presStyleCnt="2">
        <dgm:presLayoutVars>
          <dgm:bulletEnabled/>
        </dgm:presLayoutVars>
      </dgm:prSet>
      <dgm:spPr/>
    </dgm:pt>
    <dgm:pt modelId="{2BD0E51F-F1F4-4D2B-807E-C82D71688B8A}" type="pres">
      <dgm:prSet presAssocID="{D6A93EA0-CB02-41BC-AD02-5E74BCF9D458}" presName="sp" presStyleCnt="0"/>
      <dgm:spPr/>
    </dgm:pt>
    <dgm:pt modelId="{226A6418-8106-4523-BC4D-7D68C90F2ECD}" type="pres">
      <dgm:prSet presAssocID="{E1F7D8A9-F82F-4F51-9E63-954C7BB2194E}" presName="linNode" presStyleCnt="0"/>
      <dgm:spPr/>
    </dgm:pt>
    <dgm:pt modelId="{96BE77C8-33A6-47D3-A98F-82A85C3123CE}" type="pres">
      <dgm:prSet presAssocID="{E1F7D8A9-F82F-4F51-9E63-954C7BB2194E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D7B57744-019A-49D4-8B89-42AF297E2BBF}" type="pres">
      <dgm:prSet presAssocID="{E1F7D8A9-F82F-4F51-9E63-954C7BB2194E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B3BAED1B-B2C4-4B2D-8969-9BE6ADAAEB04}" srcId="{6694DE6D-F95C-49CA-874B-4254DAF2971D}" destId="{2FC53115-9ACA-4F5A-912D-A077B63C3BC1}" srcOrd="1" destOrd="0" parTransId="{27739CBC-99D1-4A2E-AC11-522FD8630C8F}" sibTransId="{8E4A9438-1FC3-47FF-AC8C-6E3DBAADB08C}"/>
    <dgm:cxn modelId="{025C7B2A-579F-4FD2-838C-157412AC57C3}" srcId="{E1F7D8A9-F82F-4F51-9E63-954C7BB2194E}" destId="{A8BEC07A-7474-4E6F-BC49-A8328CD33D68}" srcOrd="1" destOrd="0" parTransId="{B787EF17-C746-48A8-BD44-89B5234DE49F}" sibTransId="{CFD985FA-4F67-4622-B0A6-D812991FDD04}"/>
    <dgm:cxn modelId="{FF3EDE47-9C2E-4AB2-871D-A9559CCE37E1}" srcId="{E1F7D8A9-F82F-4F51-9E63-954C7BB2194E}" destId="{EA3D3F01-AB8D-4496-B313-DA91860E3525}" srcOrd="0" destOrd="0" parTransId="{9B350117-717A-4FB6-A7FF-8DCC5B2CF205}" sibTransId="{34AF0651-019E-406C-8EB8-A3BBBAAD5477}"/>
    <dgm:cxn modelId="{3A9F0D4C-D264-44BC-BD01-4A0DD9AF3CC0}" type="presOf" srcId="{E1F7D8A9-F82F-4F51-9E63-954C7BB2194E}" destId="{96BE77C8-33A6-47D3-A98F-82A85C3123CE}" srcOrd="0" destOrd="0" presId="urn:microsoft.com/office/officeart/2016/7/layout/VerticalSolidActionList"/>
    <dgm:cxn modelId="{135A477B-4EC2-45C4-8CFD-389632CC1F34}" srcId="{C3185B1C-D8AD-4879-9E7A-403F0172A299}" destId="{E1F7D8A9-F82F-4F51-9E63-954C7BB2194E}" srcOrd="1" destOrd="0" parTransId="{C439DB22-11C1-431D-82A4-B2C788EE19C9}" sibTransId="{D184CEEE-8A72-4E69-8A5E-AAC84CEEA05A}"/>
    <dgm:cxn modelId="{39712C7C-D348-4C7C-BDFD-DBFF54BA9F36}" srcId="{C3185B1C-D8AD-4879-9E7A-403F0172A299}" destId="{6694DE6D-F95C-49CA-874B-4254DAF2971D}" srcOrd="0" destOrd="0" parTransId="{FEABD711-AEB7-4410-B255-BB6ED650D6C4}" sibTransId="{D6A93EA0-CB02-41BC-AD02-5E74BCF9D458}"/>
    <dgm:cxn modelId="{A481388A-A27C-4F89-B7F6-64CBCFCA864E}" srcId="{6694DE6D-F95C-49CA-874B-4254DAF2971D}" destId="{9733AECE-3C6B-4B28-8A01-7791BE36BC92}" srcOrd="0" destOrd="0" parTransId="{BEF98B98-6D3F-4B6C-8747-B4867A7C2310}" sibTransId="{4606B288-8886-4442-B611-BCC96A044FCB}"/>
    <dgm:cxn modelId="{884D749E-6B6E-42AF-B7B9-652C8B6DC3BA}" type="presOf" srcId="{EA3D3F01-AB8D-4496-B313-DA91860E3525}" destId="{D7B57744-019A-49D4-8B89-42AF297E2BBF}" srcOrd="0" destOrd="0" presId="urn:microsoft.com/office/officeart/2016/7/layout/VerticalSolidActionList"/>
    <dgm:cxn modelId="{C6111BC7-5866-4F5B-8205-196F9C9C0F0F}" type="presOf" srcId="{C3185B1C-D8AD-4879-9E7A-403F0172A299}" destId="{4EAC409A-C4FF-4A7F-A3B0-0578037098EE}" srcOrd="0" destOrd="0" presId="urn:microsoft.com/office/officeart/2016/7/layout/VerticalSolidActionList"/>
    <dgm:cxn modelId="{4B872BC7-3560-4A8D-BD61-D25F5175073C}" type="presOf" srcId="{A8BEC07A-7474-4E6F-BC49-A8328CD33D68}" destId="{D7B57744-019A-49D4-8B89-42AF297E2BBF}" srcOrd="0" destOrd="1" presId="urn:microsoft.com/office/officeart/2016/7/layout/VerticalSolidActionList"/>
    <dgm:cxn modelId="{2A0199F0-E708-4A21-BCD6-66FC0AF43DC8}" type="presOf" srcId="{9733AECE-3C6B-4B28-8A01-7791BE36BC92}" destId="{E6A249E1-4B3F-4B41-829F-22B2FAAF1FB7}" srcOrd="0" destOrd="0" presId="urn:microsoft.com/office/officeart/2016/7/layout/VerticalSolidActionList"/>
    <dgm:cxn modelId="{6AD211F1-BDB3-4979-8EA6-06709591FD5A}" type="presOf" srcId="{2FC53115-9ACA-4F5A-912D-A077B63C3BC1}" destId="{E6A249E1-4B3F-4B41-829F-22B2FAAF1FB7}" srcOrd="0" destOrd="1" presId="urn:microsoft.com/office/officeart/2016/7/layout/VerticalSolidActionList"/>
    <dgm:cxn modelId="{463AADF1-4D12-4DD0-84DD-FEE5BAB66FDF}" type="presOf" srcId="{6694DE6D-F95C-49CA-874B-4254DAF2971D}" destId="{45F8ED62-5D45-4CBC-84C0-C07DEEFCF66B}" srcOrd="0" destOrd="0" presId="urn:microsoft.com/office/officeart/2016/7/layout/VerticalSolidActionList"/>
    <dgm:cxn modelId="{ECBDCF73-28F3-4F9D-8361-CB1CA32E10DC}" type="presParOf" srcId="{4EAC409A-C4FF-4A7F-A3B0-0578037098EE}" destId="{10974860-7B92-4B66-B3EB-2A89082B25EE}" srcOrd="0" destOrd="0" presId="urn:microsoft.com/office/officeart/2016/7/layout/VerticalSolidActionList"/>
    <dgm:cxn modelId="{6F4CBAF3-7A4B-4C8A-A3C8-97381C81C3A2}" type="presParOf" srcId="{10974860-7B92-4B66-B3EB-2A89082B25EE}" destId="{45F8ED62-5D45-4CBC-84C0-C07DEEFCF66B}" srcOrd="0" destOrd="0" presId="urn:microsoft.com/office/officeart/2016/7/layout/VerticalSolidActionList"/>
    <dgm:cxn modelId="{35A8EDA9-2F72-4E50-8683-2E1BD3A69A7C}" type="presParOf" srcId="{10974860-7B92-4B66-B3EB-2A89082B25EE}" destId="{E6A249E1-4B3F-4B41-829F-22B2FAAF1FB7}" srcOrd="1" destOrd="0" presId="urn:microsoft.com/office/officeart/2016/7/layout/VerticalSolidActionList"/>
    <dgm:cxn modelId="{1D1EE53C-BFB0-45C4-975E-FC7AF2BD1370}" type="presParOf" srcId="{4EAC409A-C4FF-4A7F-A3B0-0578037098EE}" destId="{2BD0E51F-F1F4-4D2B-807E-C82D71688B8A}" srcOrd="1" destOrd="0" presId="urn:microsoft.com/office/officeart/2016/7/layout/VerticalSolidActionList"/>
    <dgm:cxn modelId="{B8EABFC0-FAB7-4AA7-A5C1-1E2398619917}" type="presParOf" srcId="{4EAC409A-C4FF-4A7F-A3B0-0578037098EE}" destId="{226A6418-8106-4523-BC4D-7D68C90F2ECD}" srcOrd="2" destOrd="0" presId="urn:microsoft.com/office/officeart/2016/7/layout/VerticalSolidActionList"/>
    <dgm:cxn modelId="{C34B28CF-2FFA-4758-B323-BC994D65A5EF}" type="presParOf" srcId="{226A6418-8106-4523-BC4D-7D68C90F2ECD}" destId="{96BE77C8-33A6-47D3-A98F-82A85C3123CE}" srcOrd="0" destOrd="0" presId="urn:microsoft.com/office/officeart/2016/7/layout/VerticalSolidActionList"/>
    <dgm:cxn modelId="{667ED2E2-EA00-4DD4-ADC3-3E72AC574C5C}" type="presParOf" srcId="{226A6418-8106-4523-BC4D-7D68C90F2ECD}" destId="{D7B57744-019A-49D4-8B89-42AF297E2BB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9D1024-59F6-4F30-ACC6-52AB80F7FEE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51F184-3B77-4294-A531-13BDE8ED9524}">
      <dgm:prSet/>
      <dgm:spPr/>
      <dgm:t>
        <a:bodyPr/>
        <a:lstStyle/>
        <a:p>
          <a:r>
            <a:rPr lang="en-US"/>
            <a:t>Generate</a:t>
          </a:r>
        </a:p>
      </dgm:t>
    </dgm:pt>
    <dgm:pt modelId="{79E86FD3-A533-4623-85CB-C03188F6CDA3}" type="parTrans" cxnId="{021E67C5-6D5B-4049-9FB3-F8E7C8AAE371}">
      <dgm:prSet/>
      <dgm:spPr/>
      <dgm:t>
        <a:bodyPr/>
        <a:lstStyle/>
        <a:p>
          <a:endParaRPr lang="en-US"/>
        </a:p>
      </dgm:t>
    </dgm:pt>
    <dgm:pt modelId="{43777785-2262-42BD-A439-4718EFFA11AB}" type="sibTrans" cxnId="{021E67C5-6D5B-4049-9FB3-F8E7C8AAE371}">
      <dgm:prSet/>
      <dgm:spPr/>
      <dgm:t>
        <a:bodyPr/>
        <a:lstStyle/>
        <a:p>
          <a:endParaRPr lang="en-US"/>
        </a:p>
      </dgm:t>
    </dgm:pt>
    <dgm:pt modelId="{7DB0E4B2-74E8-4611-8324-751A6C329317}">
      <dgm:prSet/>
      <dgm:spPr/>
      <dgm:t>
        <a:bodyPr/>
        <a:lstStyle/>
        <a:p>
          <a:r>
            <a:rPr lang="en-US"/>
            <a:t>generate emissions data with scientifically-based methods using EPA emission factors, methods, and tools;</a:t>
          </a:r>
        </a:p>
      </dgm:t>
    </dgm:pt>
    <dgm:pt modelId="{7F34902D-6E0D-4F6D-AE9A-3F0889C14EC7}" type="parTrans" cxnId="{356B1ABD-B565-41AC-AB94-ACB6A9860A9B}">
      <dgm:prSet/>
      <dgm:spPr/>
      <dgm:t>
        <a:bodyPr/>
        <a:lstStyle/>
        <a:p>
          <a:endParaRPr lang="en-US"/>
        </a:p>
      </dgm:t>
    </dgm:pt>
    <dgm:pt modelId="{ED9DBC49-C22A-4030-B0DC-75CFE993D416}" type="sibTrans" cxnId="{356B1ABD-B565-41AC-AB94-ACB6A9860A9B}">
      <dgm:prSet/>
      <dgm:spPr/>
      <dgm:t>
        <a:bodyPr/>
        <a:lstStyle/>
        <a:p>
          <a:endParaRPr lang="en-US"/>
        </a:p>
      </dgm:t>
    </dgm:pt>
    <dgm:pt modelId="{CD928064-C3F5-4420-8020-55CDB8C6FCAA}">
      <dgm:prSet/>
      <dgm:spPr/>
      <dgm:t>
        <a:bodyPr/>
        <a:lstStyle/>
        <a:p>
          <a:r>
            <a:rPr lang="en-US"/>
            <a:t>Produce</a:t>
          </a:r>
        </a:p>
      </dgm:t>
    </dgm:pt>
    <dgm:pt modelId="{015062E6-AA00-4991-AF7B-2ECCE10BB938}" type="parTrans" cxnId="{CD5ADE29-DDE9-48C1-822A-89F9941E1B6F}">
      <dgm:prSet/>
      <dgm:spPr/>
      <dgm:t>
        <a:bodyPr/>
        <a:lstStyle/>
        <a:p>
          <a:endParaRPr lang="en-US"/>
        </a:p>
      </dgm:t>
    </dgm:pt>
    <dgm:pt modelId="{4B637794-7FDC-4198-B1F9-4CDEFF49E9AA}" type="sibTrans" cxnId="{CD5ADE29-DDE9-48C1-822A-89F9941E1B6F}">
      <dgm:prSet/>
      <dgm:spPr/>
      <dgm:t>
        <a:bodyPr/>
        <a:lstStyle/>
        <a:p>
          <a:endParaRPr lang="en-US"/>
        </a:p>
      </dgm:t>
    </dgm:pt>
    <dgm:pt modelId="{BACDB3E1-1651-4A0D-904D-FE567FF10BC6}">
      <dgm:prSet/>
      <dgm:spPr/>
      <dgm:t>
        <a:bodyPr/>
        <a:lstStyle/>
        <a:p>
          <a:r>
            <a:rPr lang="en-US"/>
            <a:t>produce consistent and comparable metrics for freight emissions across all industry sectors;</a:t>
          </a:r>
        </a:p>
      </dgm:t>
    </dgm:pt>
    <dgm:pt modelId="{5DB08E2C-6C89-4940-B532-1EE6F8F8B381}" type="parTrans" cxnId="{7BD73837-EAB4-4B38-985F-9C8C29BBE0D5}">
      <dgm:prSet/>
      <dgm:spPr/>
      <dgm:t>
        <a:bodyPr/>
        <a:lstStyle/>
        <a:p>
          <a:endParaRPr lang="en-US"/>
        </a:p>
      </dgm:t>
    </dgm:pt>
    <dgm:pt modelId="{670E8DFD-F23E-42A8-A87D-C36D746386D3}" type="sibTrans" cxnId="{7BD73837-EAB4-4B38-985F-9C8C29BBE0D5}">
      <dgm:prSet/>
      <dgm:spPr/>
      <dgm:t>
        <a:bodyPr/>
        <a:lstStyle/>
        <a:p>
          <a:endParaRPr lang="en-US"/>
        </a:p>
      </dgm:t>
    </dgm:pt>
    <dgm:pt modelId="{E35C9050-B13A-4F37-B305-FA35ED043152}">
      <dgm:prSet/>
      <dgm:spPr/>
      <dgm:t>
        <a:bodyPr/>
        <a:lstStyle/>
        <a:p>
          <a:r>
            <a:rPr lang="en-US"/>
            <a:t>Streamline</a:t>
          </a:r>
        </a:p>
      </dgm:t>
    </dgm:pt>
    <dgm:pt modelId="{D6AF86FF-0F35-4DB5-A35B-563764E2CD08}" type="parTrans" cxnId="{93071E89-BD07-4934-AF9C-A0F9D5DE95C8}">
      <dgm:prSet/>
      <dgm:spPr/>
      <dgm:t>
        <a:bodyPr/>
        <a:lstStyle/>
        <a:p>
          <a:endParaRPr lang="en-US"/>
        </a:p>
      </dgm:t>
    </dgm:pt>
    <dgm:pt modelId="{D56775F5-56F2-45F9-B52E-D795B17496C3}" type="sibTrans" cxnId="{93071E89-BD07-4934-AF9C-A0F9D5DE95C8}">
      <dgm:prSet/>
      <dgm:spPr/>
      <dgm:t>
        <a:bodyPr/>
        <a:lstStyle/>
        <a:p>
          <a:endParaRPr lang="en-US"/>
        </a:p>
      </dgm:t>
    </dgm:pt>
    <dgm:pt modelId="{3D84523B-946A-49F7-93D1-2C6504C30497}">
      <dgm:prSet/>
      <dgm:spPr/>
      <dgm:t>
        <a:bodyPr/>
        <a:lstStyle/>
        <a:p>
          <a:r>
            <a:rPr lang="en-US"/>
            <a:t>streamline shipper and carrier reporting methodologies;</a:t>
          </a:r>
        </a:p>
      </dgm:t>
    </dgm:pt>
    <dgm:pt modelId="{C129F642-0B81-4933-8638-BEE6C35B4800}" type="parTrans" cxnId="{F4CF75A9-BBBD-4655-888C-B54A9BA17AE1}">
      <dgm:prSet/>
      <dgm:spPr/>
      <dgm:t>
        <a:bodyPr/>
        <a:lstStyle/>
        <a:p>
          <a:endParaRPr lang="en-US"/>
        </a:p>
      </dgm:t>
    </dgm:pt>
    <dgm:pt modelId="{DD6D28B9-F9D6-4CC7-AE27-FACBACCFC461}" type="sibTrans" cxnId="{F4CF75A9-BBBD-4655-888C-B54A9BA17AE1}">
      <dgm:prSet/>
      <dgm:spPr/>
      <dgm:t>
        <a:bodyPr/>
        <a:lstStyle/>
        <a:p>
          <a:endParaRPr lang="en-US"/>
        </a:p>
      </dgm:t>
    </dgm:pt>
    <dgm:pt modelId="{513B2614-FDE0-4E45-A801-BD1B8CE51B76}">
      <dgm:prSet/>
      <dgm:spPr/>
      <dgm:t>
        <a:bodyPr/>
        <a:lstStyle/>
        <a:p>
          <a:r>
            <a:rPr lang="en-US"/>
            <a:t>Assess</a:t>
          </a:r>
        </a:p>
      </dgm:t>
    </dgm:pt>
    <dgm:pt modelId="{3205AA59-E436-416C-82E6-71C7E3E12091}" type="parTrans" cxnId="{1C81EA84-CFFB-4291-8C5F-8916F9D48A54}">
      <dgm:prSet/>
      <dgm:spPr/>
      <dgm:t>
        <a:bodyPr/>
        <a:lstStyle/>
        <a:p>
          <a:endParaRPr lang="en-US"/>
        </a:p>
      </dgm:t>
    </dgm:pt>
    <dgm:pt modelId="{FD4412A4-AA81-4F50-BDB5-41711F98A6A5}" type="sibTrans" cxnId="{1C81EA84-CFFB-4291-8C5F-8916F9D48A54}">
      <dgm:prSet/>
      <dgm:spPr/>
      <dgm:t>
        <a:bodyPr/>
        <a:lstStyle/>
        <a:p>
          <a:endParaRPr lang="en-US"/>
        </a:p>
      </dgm:t>
    </dgm:pt>
    <dgm:pt modelId="{728F28BF-B78D-485A-B42B-9046E2C2D428}">
      <dgm:prSet/>
      <dgm:spPr/>
      <dgm:t>
        <a:bodyPr/>
        <a:lstStyle/>
        <a:p>
          <a:r>
            <a:rPr lang="en-US"/>
            <a:t>assess our US and Canadian freight supply chain;</a:t>
          </a:r>
        </a:p>
      </dgm:t>
    </dgm:pt>
    <dgm:pt modelId="{9D8A108E-0061-4FEC-B914-5B950164F41E}" type="parTrans" cxnId="{66372388-F4E4-4CC2-A2C6-DC3463E277A5}">
      <dgm:prSet/>
      <dgm:spPr/>
      <dgm:t>
        <a:bodyPr/>
        <a:lstStyle/>
        <a:p>
          <a:endParaRPr lang="en-US"/>
        </a:p>
      </dgm:t>
    </dgm:pt>
    <dgm:pt modelId="{2182D340-C7B2-48A3-844A-A6B8F927D24E}" type="sibTrans" cxnId="{66372388-F4E4-4CC2-A2C6-DC3463E277A5}">
      <dgm:prSet/>
      <dgm:spPr/>
      <dgm:t>
        <a:bodyPr/>
        <a:lstStyle/>
        <a:p>
          <a:endParaRPr lang="en-US"/>
        </a:p>
      </dgm:t>
    </dgm:pt>
    <dgm:pt modelId="{4F32C595-BD9B-4E3E-9D52-15258788BCF3}">
      <dgm:prSet/>
      <dgm:spPr/>
      <dgm:t>
        <a:bodyPr/>
        <a:lstStyle/>
        <a:p>
          <a:r>
            <a:rPr lang="en-US"/>
            <a:t>Collaborate</a:t>
          </a:r>
        </a:p>
      </dgm:t>
    </dgm:pt>
    <dgm:pt modelId="{B0FC417E-152D-4835-A875-B61BFC735FB3}" type="parTrans" cxnId="{DC7B2593-5023-4ED7-B2A8-26D7C293701B}">
      <dgm:prSet/>
      <dgm:spPr/>
      <dgm:t>
        <a:bodyPr/>
        <a:lstStyle/>
        <a:p>
          <a:endParaRPr lang="en-US"/>
        </a:p>
      </dgm:t>
    </dgm:pt>
    <dgm:pt modelId="{C0045B53-D748-4B43-9222-74199B540B9C}" type="sibTrans" cxnId="{DC7B2593-5023-4ED7-B2A8-26D7C293701B}">
      <dgm:prSet/>
      <dgm:spPr/>
      <dgm:t>
        <a:bodyPr/>
        <a:lstStyle/>
        <a:p>
          <a:endParaRPr lang="en-US"/>
        </a:p>
      </dgm:t>
    </dgm:pt>
    <dgm:pt modelId="{4A0DDD2E-7BE3-40D3-8384-AF1A3F13F158}">
      <dgm:prSet/>
      <dgm:spPr/>
      <dgm:t>
        <a:bodyPr/>
        <a:lstStyle/>
        <a:p>
          <a:r>
            <a:rPr lang="en-US"/>
            <a:t>collaborate with our freight carriers and establish shared efficiency goals; </a:t>
          </a:r>
        </a:p>
      </dgm:t>
    </dgm:pt>
    <dgm:pt modelId="{305162CB-61AB-4C21-B3E8-9F8829C41EF4}" type="parTrans" cxnId="{277D5308-0971-4DC3-A458-61AA69430831}">
      <dgm:prSet/>
      <dgm:spPr/>
      <dgm:t>
        <a:bodyPr/>
        <a:lstStyle/>
        <a:p>
          <a:endParaRPr lang="en-US"/>
        </a:p>
      </dgm:t>
    </dgm:pt>
    <dgm:pt modelId="{7A60D51C-4917-4AED-8BCC-DB24FDF10B32}" type="sibTrans" cxnId="{277D5308-0971-4DC3-A458-61AA69430831}">
      <dgm:prSet/>
      <dgm:spPr/>
      <dgm:t>
        <a:bodyPr/>
        <a:lstStyle/>
        <a:p>
          <a:endParaRPr lang="en-US"/>
        </a:p>
      </dgm:t>
    </dgm:pt>
    <dgm:pt modelId="{36261167-4A3C-4E9E-B65C-BF6FEA7245C7}">
      <dgm:prSet/>
      <dgm:spPr/>
      <dgm:t>
        <a:bodyPr/>
        <a:lstStyle/>
        <a:p>
          <a:r>
            <a:rPr lang="en-US"/>
            <a:t>Integrate</a:t>
          </a:r>
        </a:p>
      </dgm:t>
    </dgm:pt>
    <dgm:pt modelId="{6848953D-AE34-4C49-984C-7D4C28D0C76D}" type="parTrans" cxnId="{EABCA105-52EF-47D0-96CF-E14DC173995A}">
      <dgm:prSet/>
      <dgm:spPr/>
      <dgm:t>
        <a:bodyPr/>
        <a:lstStyle/>
        <a:p>
          <a:endParaRPr lang="en-US"/>
        </a:p>
      </dgm:t>
    </dgm:pt>
    <dgm:pt modelId="{B1C3072B-115E-4E01-B34C-D77E927F1D9F}" type="sibTrans" cxnId="{EABCA105-52EF-47D0-96CF-E14DC173995A}">
      <dgm:prSet/>
      <dgm:spPr/>
      <dgm:t>
        <a:bodyPr/>
        <a:lstStyle/>
        <a:p>
          <a:endParaRPr lang="en-US"/>
        </a:p>
      </dgm:t>
    </dgm:pt>
    <dgm:pt modelId="{434967C2-9417-445B-B571-28169040A2A1}">
      <dgm:prSet/>
      <dgm:spPr/>
      <dgm:t>
        <a:bodyPr/>
        <a:lstStyle/>
        <a:p>
          <a:r>
            <a:rPr lang="en-US"/>
            <a:t>integrate SmartWay metrics into our freight procurements;</a:t>
          </a:r>
        </a:p>
      </dgm:t>
    </dgm:pt>
    <dgm:pt modelId="{9B1F18EC-7798-4AAC-AD0F-41082F1355FB}" type="parTrans" cxnId="{576D1C58-A592-4DD6-8446-2A767FD8EB99}">
      <dgm:prSet/>
      <dgm:spPr/>
      <dgm:t>
        <a:bodyPr/>
        <a:lstStyle/>
        <a:p>
          <a:endParaRPr lang="en-US"/>
        </a:p>
      </dgm:t>
    </dgm:pt>
    <dgm:pt modelId="{F9608DF2-415B-4602-AB1C-39C4E0D54A30}" type="sibTrans" cxnId="{576D1C58-A592-4DD6-8446-2A767FD8EB99}">
      <dgm:prSet/>
      <dgm:spPr/>
      <dgm:t>
        <a:bodyPr/>
        <a:lstStyle/>
        <a:p>
          <a:endParaRPr lang="en-US"/>
        </a:p>
      </dgm:t>
    </dgm:pt>
    <dgm:pt modelId="{D61E3E10-9068-4913-A379-03294ED5F037}">
      <dgm:prSet/>
      <dgm:spPr/>
      <dgm:t>
        <a:bodyPr/>
        <a:lstStyle/>
        <a:p>
          <a:r>
            <a:rPr lang="en-US"/>
            <a:t>Integrate</a:t>
          </a:r>
        </a:p>
      </dgm:t>
    </dgm:pt>
    <dgm:pt modelId="{B759B372-3CFB-4D28-9DBF-99E7440AC7EB}" type="parTrans" cxnId="{1C9435C5-C5A2-42BD-AFC1-A9EE28A91F1F}">
      <dgm:prSet/>
      <dgm:spPr/>
      <dgm:t>
        <a:bodyPr/>
        <a:lstStyle/>
        <a:p>
          <a:endParaRPr lang="en-US"/>
        </a:p>
      </dgm:t>
    </dgm:pt>
    <dgm:pt modelId="{BE330EE8-C236-41F1-9D7A-68099E8DDEDE}" type="sibTrans" cxnId="{1C9435C5-C5A2-42BD-AFC1-A9EE28A91F1F}">
      <dgm:prSet/>
      <dgm:spPr/>
      <dgm:t>
        <a:bodyPr/>
        <a:lstStyle/>
        <a:p>
          <a:endParaRPr lang="en-US"/>
        </a:p>
      </dgm:t>
    </dgm:pt>
    <dgm:pt modelId="{78BDEBE8-4C47-491F-9252-D9ED641F0F24}">
      <dgm:prSet/>
      <dgm:spPr/>
      <dgm:t>
        <a:bodyPr/>
        <a:lstStyle/>
        <a:p>
          <a:r>
            <a:rPr lang="en-US"/>
            <a:t>integrate SmartWay data directly into our sustainability reports; and</a:t>
          </a:r>
        </a:p>
      </dgm:t>
    </dgm:pt>
    <dgm:pt modelId="{DE1727B0-8449-4A03-9BF0-745C0E798F22}" type="parTrans" cxnId="{86AC381C-2048-4081-9A88-2BD09A27B990}">
      <dgm:prSet/>
      <dgm:spPr/>
      <dgm:t>
        <a:bodyPr/>
        <a:lstStyle/>
        <a:p>
          <a:endParaRPr lang="en-US"/>
        </a:p>
      </dgm:t>
    </dgm:pt>
    <dgm:pt modelId="{2E20750D-0033-498F-A486-502B63626314}" type="sibTrans" cxnId="{86AC381C-2048-4081-9A88-2BD09A27B990}">
      <dgm:prSet/>
      <dgm:spPr/>
      <dgm:t>
        <a:bodyPr/>
        <a:lstStyle/>
        <a:p>
          <a:endParaRPr lang="en-US"/>
        </a:p>
      </dgm:t>
    </dgm:pt>
    <dgm:pt modelId="{5E5219D7-465C-4E85-9D75-6D7BA456F76D}">
      <dgm:prSet/>
      <dgm:spPr/>
      <dgm:t>
        <a:bodyPr/>
        <a:lstStyle/>
        <a:p>
          <a:r>
            <a:rPr lang="en-US" dirty="0"/>
            <a:t>Showcase</a:t>
          </a:r>
        </a:p>
      </dgm:t>
    </dgm:pt>
    <dgm:pt modelId="{B717BE5D-9BCD-40F4-AB6F-8F1E607F319F}" type="parTrans" cxnId="{EC71E3F2-7606-4FB4-8C41-77221CD8817C}">
      <dgm:prSet/>
      <dgm:spPr/>
      <dgm:t>
        <a:bodyPr/>
        <a:lstStyle/>
        <a:p>
          <a:endParaRPr lang="en-US"/>
        </a:p>
      </dgm:t>
    </dgm:pt>
    <dgm:pt modelId="{D7456DD9-6979-4051-BD20-754C41331EC9}" type="sibTrans" cxnId="{EC71E3F2-7606-4FB4-8C41-77221CD8817C}">
      <dgm:prSet/>
      <dgm:spPr/>
      <dgm:t>
        <a:bodyPr/>
        <a:lstStyle/>
        <a:p>
          <a:endParaRPr lang="en-US"/>
        </a:p>
      </dgm:t>
    </dgm:pt>
    <dgm:pt modelId="{EA91F223-1F86-464B-A418-02F86C4D2410}">
      <dgm:prSet/>
      <dgm:spPr/>
      <dgm:t>
        <a:bodyPr/>
        <a:lstStyle/>
        <a:p>
          <a:r>
            <a:rPr lang="en-US" dirty="0"/>
            <a:t>Showcase the work that we are already doing.</a:t>
          </a:r>
        </a:p>
      </dgm:t>
    </dgm:pt>
    <dgm:pt modelId="{7F0664F4-1FD7-4B81-B78E-0C3BA01FDA13}" type="parTrans" cxnId="{B7F96042-9714-4C3E-AF5E-94225905F129}">
      <dgm:prSet/>
      <dgm:spPr/>
      <dgm:t>
        <a:bodyPr/>
        <a:lstStyle/>
        <a:p>
          <a:endParaRPr lang="en-US"/>
        </a:p>
      </dgm:t>
    </dgm:pt>
    <dgm:pt modelId="{D5966D55-DD36-49DD-AB09-6A3329D818AB}" type="sibTrans" cxnId="{B7F96042-9714-4C3E-AF5E-94225905F129}">
      <dgm:prSet/>
      <dgm:spPr/>
      <dgm:t>
        <a:bodyPr/>
        <a:lstStyle/>
        <a:p>
          <a:endParaRPr lang="en-US"/>
        </a:p>
      </dgm:t>
    </dgm:pt>
    <dgm:pt modelId="{8F78802F-DE17-41FD-9457-94A4F772865A}" type="pres">
      <dgm:prSet presAssocID="{E39D1024-59F6-4F30-ACC6-52AB80F7FEE9}" presName="Name0" presStyleCnt="0">
        <dgm:presLayoutVars>
          <dgm:dir/>
          <dgm:animLvl val="lvl"/>
          <dgm:resizeHandles val="exact"/>
        </dgm:presLayoutVars>
      </dgm:prSet>
      <dgm:spPr/>
    </dgm:pt>
    <dgm:pt modelId="{A2CB8CBD-E569-410A-842D-2A18BDA63F4A}" type="pres">
      <dgm:prSet presAssocID="{9551F184-3B77-4294-A531-13BDE8ED9524}" presName="linNode" presStyleCnt="0"/>
      <dgm:spPr/>
    </dgm:pt>
    <dgm:pt modelId="{803FEBE8-2692-46AA-BBF1-299AFEEF0C81}" type="pres">
      <dgm:prSet presAssocID="{9551F184-3B77-4294-A531-13BDE8ED9524}" presName="parentText" presStyleLbl="alignNode1" presStyleIdx="0" presStyleCnt="8">
        <dgm:presLayoutVars>
          <dgm:chMax val="1"/>
          <dgm:bulletEnabled/>
        </dgm:presLayoutVars>
      </dgm:prSet>
      <dgm:spPr/>
    </dgm:pt>
    <dgm:pt modelId="{A694F720-0182-4826-B30F-E42EE2418142}" type="pres">
      <dgm:prSet presAssocID="{9551F184-3B77-4294-A531-13BDE8ED9524}" presName="descendantText" presStyleLbl="alignAccFollowNode1" presStyleIdx="0" presStyleCnt="8">
        <dgm:presLayoutVars>
          <dgm:bulletEnabled/>
        </dgm:presLayoutVars>
      </dgm:prSet>
      <dgm:spPr/>
    </dgm:pt>
    <dgm:pt modelId="{AA88FD07-3A1F-4B87-B2F7-C8B3C5EF3483}" type="pres">
      <dgm:prSet presAssocID="{43777785-2262-42BD-A439-4718EFFA11AB}" presName="sp" presStyleCnt="0"/>
      <dgm:spPr/>
    </dgm:pt>
    <dgm:pt modelId="{3F0B1CAF-A43B-4A27-8C3C-61654E7361D2}" type="pres">
      <dgm:prSet presAssocID="{CD928064-C3F5-4420-8020-55CDB8C6FCAA}" presName="linNode" presStyleCnt="0"/>
      <dgm:spPr/>
    </dgm:pt>
    <dgm:pt modelId="{67398505-8829-49A6-827C-FC01C804F647}" type="pres">
      <dgm:prSet presAssocID="{CD928064-C3F5-4420-8020-55CDB8C6FCAA}" presName="parentText" presStyleLbl="alignNode1" presStyleIdx="1" presStyleCnt="8">
        <dgm:presLayoutVars>
          <dgm:chMax val="1"/>
          <dgm:bulletEnabled/>
        </dgm:presLayoutVars>
      </dgm:prSet>
      <dgm:spPr/>
    </dgm:pt>
    <dgm:pt modelId="{2DEE6FA8-7146-45C9-8C3D-DE978DEC31AE}" type="pres">
      <dgm:prSet presAssocID="{CD928064-C3F5-4420-8020-55CDB8C6FCAA}" presName="descendantText" presStyleLbl="alignAccFollowNode1" presStyleIdx="1" presStyleCnt="8">
        <dgm:presLayoutVars>
          <dgm:bulletEnabled/>
        </dgm:presLayoutVars>
      </dgm:prSet>
      <dgm:spPr/>
    </dgm:pt>
    <dgm:pt modelId="{6AA54FBF-6212-44E3-9B8B-3717DD49D233}" type="pres">
      <dgm:prSet presAssocID="{4B637794-7FDC-4198-B1F9-4CDEFF49E9AA}" presName="sp" presStyleCnt="0"/>
      <dgm:spPr/>
    </dgm:pt>
    <dgm:pt modelId="{45CB5A8D-1665-4C0A-A5A4-D133A9DFEAF4}" type="pres">
      <dgm:prSet presAssocID="{E35C9050-B13A-4F37-B305-FA35ED043152}" presName="linNode" presStyleCnt="0"/>
      <dgm:spPr/>
    </dgm:pt>
    <dgm:pt modelId="{075D8BF3-FF20-4BC5-BC25-B674A6A8FC73}" type="pres">
      <dgm:prSet presAssocID="{E35C9050-B13A-4F37-B305-FA35ED043152}" presName="parentText" presStyleLbl="alignNode1" presStyleIdx="2" presStyleCnt="8">
        <dgm:presLayoutVars>
          <dgm:chMax val="1"/>
          <dgm:bulletEnabled/>
        </dgm:presLayoutVars>
      </dgm:prSet>
      <dgm:spPr/>
    </dgm:pt>
    <dgm:pt modelId="{EE4402A1-2012-4609-8CF0-1774D164666F}" type="pres">
      <dgm:prSet presAssocID="{E35C9050-B13A-4F37-B305-FA35ED043152}" presName="descendantText" presStyleLbl="alignAccFollowNode1" presStyleIdx="2" presStyleCnt="8">
        <dgm:presLayoutVars>
          <dgm:bulletEnabled/>
        </dgm:presLayoutVars>
      </dgm:prSet>
      <dgm:spPr/>
    </dgm:pt>
    <dgm:pt modelId="{83F10A05-96FE-454C-B679-77F01193C172}" type="pres">
      <dgm:prSet presAssocID="{D56775F5-56F2-45F9-B52E-D795B17496C3}" presName="sp" presStyleCnt="0"/>
      <dgm:spPr/>
    </dgm:pt>
    <dgm:pt modelId="{AD530E8B-2CB6-4D77-994F-78C460748C97}" type="pres">
      <dgm:prSet presAssocID="{513B2614-FDE0-4E45-A801-BD1B8CE51B76}" presName="linNode" presStyleCnt="0"/>
      <dgm:spPr/>
    </dgm:pt>
    <dgm:pt modelId="{4CB80CE1-88E6-42E0-B6F5-EEC7BAB17FBA}" type="pres">
      <dgm:prSet presAssocID="{513B2614-FDE0-4E45-A801-BD1B8CE51B76}" presName="parentText" presStyleLbl="alignNode1" presStyleIdx="3" presStyleCnt="8">
        <dgm:presLayoutVars>
          <dgm:chMax val="1"/>
          <dgm:bulletEnabled/>
        </dgm:presLayoutVars>
      </dgm:prSet>
      <dgm:spPr/>
    </dgm:pt>
    <dgm:pt modelId="{EEEA1CE5-25FF-4335-9D8D-51B24B244EC4}" type="pres">
      <dgm:prSet presAssocID="{513B2614-FDE0-4E45-A801-BD1B8CE51B76}" presName="descendantText" presStyleLbl="alignAccFollowNode1" presStyleIdx="3" presStyleCnt="8">
        <dgm:presLayoutVars>
          <dgm:bulletEnabled/>
        </dgm:presLayoutVars>
      </dgm:prSet>
      <dgm:spPr/>
    </dgm:pt>
    <dgm:pt modelId="{CFEB6384-FB0F-4E74-8131-B9769A10CE74}" type="pres">
      <dgm:prSet presAssocID="{FD4412A4-AA81-4F50-BDB5-41711F98A6A5}" presName="sp" presStyleCnt="0"/>
      <dgm:spPr/>
    </dgm:pt>
    <dgm:pt modelId="{75660362-865D-4C48-9229-2A8520F1D424}" type="pres">
      <dgm:prSet presAssocID="{4F32C595-BD9B-4E3E-9D52-15258788BCF3}" presName="linNode" presStyleCnt="0"/>
      <dgm:spPr/>
    </dgm:pt>
    <dgm:pt modelId="{D2132F99-A18F-406A-BA36-BE99CBA7FFFE}" type="pres">
      <dgm:prSet presAssocID="{4F32C595-BD9B-4E3E-9D52-15258788BCF3}" presName="parentText" presStyleLbl="alignNode1" presStyleIdx="4" presStyleCnt="8">
        <dgm:presLayoutVars>
          <dgm:chMax val="1"/>
          <dgm:bulletEnabled/>
        </dgm:presLayoutVars>
      </dgm:prSet>
      <dgm:spPr/>
    </dgm:pt>
    <dgm:pt modelId="{553F0C48-3ED3-4B87-86DD-D388A003486E}" type="pres">
      <dgm:prSet presAssocID="{4F32C595-BD9B-4E3E-9D52-15258788BCF3}" presName="descendantText" presStyleLbl="alignAccFollowNode1" presStyleIdx="4" presStyleCnt="8">
        <dgm:presLayoutVars>
          <dgm:bulletEnabled/>
        </dgm:presLayoutVars>
      </dgm:prSet>
      <dgm:spPr/>
    </dgm:pt>
    <dgm:pt modelId="{DA1CA5DD-B869-4237-94CB-E8DE485338B9}" type="pres">
      <dgm:prSet presAssocID="{C0045B53-D748-4B43-9222-74199B540B9C}" presName="sp" presStyleCnt="0"/>
      <dgm:spPr/>
    </dgm:pt>
    <dgm:pt modelId="{76B51056-3041-44DE-ADA0-BFD50392CC33}" type="pres">
      <dgm:prSet presAssocID="{36261167-4A3C-4E9E-B65C-BF6FEA7245C7}" presName="linNode" presStyleCnt="0"/>
      <dgm:spPr/>
    </dgm:pt>
    <dgm:pt modelId="{228DC32A-BC2C-4A7A-92BA-75F69504A118}" type="pres">
      <dgm:prSet presAssocID="{36261167-4A3C-4E9E-B65C-BF6FEA7245C7}" presName="parentText" presStyleLbl="alignNode1" presStyleIdx="5" presStyleCnt="8">
        <dgm:presLayoutVars>
          <dgm:chMax val="1"/>
          <dgm:bulletEnabled/>
        </dgm:presLayoutVars>
      </dgm:prSet>
      <dgm:spPr/>
    </dgm:pt>
    <dgm:pt modelId="{E1E7C780-9C04-458F-9BB2-E08C89962E16}" type="pres">
      <dgm:prSet presAssocID="{36261167-4A3C-4E9E-B65C-BF6FEA7245C7}" presName="descendantText" presStyleLbl="alignAccFollowNode1" presStyleIdx="5" presStyleCnt="8">
        <dgm:presLayoutVars>
          <dgm:bulletEnabled/>
        </dgm:presLayoutVars>
      </dgm:prSet>
      <dgm:spPr/>
    </dgm:pt>
    <dgm:pt modelId="{F4E4C02C-74C8-43D9-9906-B8DF536A1631}" type="pres">
      <dgm:prSet presAssocID="{B1C3072B-115E-4E01-B34C-D77E927F1D9F}" presName="sp" presStyleCnt="0"/>
      <dgm:spPr/>
    </dgm:pt>
    <dgm:pt modelId="{3D1429AF-CF46-49C8-B19D-C5E5DE54C3E5}" type="pres">
      <dgm:prSet presAssocID="{D61E3E10-9068-4913-A379-03294ED5F037}" presName="linNode" presStyleCnt="0"/>
      <dgm:spPr/>
    </dgm:pt>
    <dgm:pt modelId="{BF115009-BD42-4226-A03C-E6BDBD376E21}" type="pres">
      <dgm:prSet presAssocID="{D61E3E10-9068-4913-A379-03294ED5F037}" presName="parentText" presStyleLbl="alignNode1" presStyleIdx="6" presStyleCnt="8">
        <dgm:presLayoutVars>
          <dgm:chMax val="1"/>
          <dgm:bulletEnabled/>
        </dgm:presLayoutVars>
      </dgm:prSet>
      <dgm:spPr/>
    </dgm:pt>
    <dgm:pt modelId="{F3886A2A-24E6-4BD7-BBFF-A925591CBECD}" type="pres">
      <dgm:prSet presAssocID="{D61E3E10-9068-4913-A379-03294ED5F037}" presName="descendantText" presStyleLbl="alignAccFollowNode1" presStyleIdx="6" presStyleCnt="8">
        <dgm:presLayoutVars>
          <dgm:bulletEnabled/>
        </dgm:presLayoutVars>
      </dgm:prSet>
      <dgm:spPr/>
    </dgm:pt>
    <dgm:pt modelId="{DA0A5B20-C15A-467D-8F73-DF52AFC08D91}" type="pres">
      <dgm:prSet presAssocID="{BE330EE8-C236-41F1-9D7A-68099E8DDEDE}" presName="sp" presStyleCnt="0"/>
      <dgm:spPr/>
    </dgm:pt>
    <dgm:pt modelId="{6B54CE42-5CC5-47F8-B514-9F4A48C460C3}" type="pres">
      <dgm:prSet presAssocID="{5E5219D7-465C-4E85-9D75-6D7BA456F76D}" presName="linNode" presStyleCnt="0"/>
      <dgm:spPr/>
    </dgm:pt>
    <dgm:pt modelId="{EFC078C2-6572-4043-BA9D-8DA8C38421E4}" type="pres">
      <dgm:prSet presAssocID="{5E5219D7-465C-4E85-9D75-6D7BA456F76D}" presName="parentText" presStyleLbl="alignNode1" presStyleIdx="7" presStyleCnt="8">
        <dgm:presLayoutVars>
          <dgm:chMax val="1"/>
          <dgm:bulletEnabled/>
        </dgm:presLayoutVars>
      </dgm:prSet>
      <dgm:spPr/>
    </dgm:pt>
    <dgm:pt modelId="{BB902E20-3D13-469B-8F96-29D49B53C318}" type="pres">
      <dgm:prSet presAssocID="{5E5219D7-465C-4E85-9D75-6D7BA456F76D}" presName="descendantText" presStyleLbl="alignAccFollowNode1" presStyleIdx="7" presStyleCnt="8">
        <dgm:presLayoutVars>
          <dgm:bulletEnabled/>
        </dgm:presLayoutVars>
      </dgm:prSet>
      <dgm:spPr/>
    </dgm:pt>
  </dgm:ptLst>
  <dgm:cxnLst>
    <dgm:cxn modelId="{EABCA105-52EF-47D0-96CF-E14DC173995A}" srcId="{E39D1024-59F6-4F30-ACC6-52AB80F7FEE9}" destId="{36261167-4A3C-4E9E-B65C-BF6FEA7245C7}" srcOrd="5" destOrd="0" parTransId="{6848953D-AE34-4C49-984C-7D4C28D0C76D}" sibTransId="{B1C3072B-115E-4E01-B34C-D77E927F1D9F}"/>
    <dgm:cxn modelId="{277D5308-0971-4DC3-A458-61AA69430831}" srcId="{4F32C595-BD9B-4E3E-9D52-15258788BCF3}" destId="{4A0DDD2E-7BE3-40D3-8384-AF1A3F13F158}" srcOrd="0" destOrd="0" parTransId="{305162CB-61AB-4C21-B3E8-9F8829C41EF4}" sibTransId="{7A60D51C-4917-4AED-8BCC-DB24FDF10B32}"/>
    <dgm:cxn modelId="{00473B09-FCDD-4883-9536-4BDB05D1F3F4}" type="presOf" srcId="{513B2614-FDE0-4E45-A801-BD1B8CE51B76}" destId="{4CB80CE1-88E6-42E0-B6F5-EEC7BAB17FBA}" srcOrd="0" destOrd="0" presId="urn:microsoft.com/office/officeart/2016/7/layout/VerticalSolidActionList"/>
    <dgm:cxn modelId="{1483FB11-AC2D-4CA5-9F2F-54993AFB34F2}" type="presOf" srcId="{4F32C595-BD9B-4E3E-9D52-15258788BCF3}" destId="{D2132F99-A18F-406A-BA36-BE99CBA7FFFE}" srcOrd="0" destOrd="0" presId="urn:microsoft.com/office/officeart/2016/7/layout/VerticalSolidActionList"/>
    <dgm:cxn modelId="{74293317-D63E-4CCC-B344-16956A7D43A9}" type="presOf" srcId="{434967C2-9417-445B-B571-28169040A2A1}" destId="{E1E7C780-9C04-458F-9BB2-E08C89962E16}" srcOrd="0" destOrd="0" presId="urn:microsoft.com/office/officeart/2016/7/layout/VerticalSolidActionList"/>
    <dgm:cxn modelId="{86AC381C-2048-4081-9A88-2BD09A27B990}" srcId="{D61E3E10-9068-4913-A379-03294ED5F037}" destId="{78BDEBE8-4C47-491F-9252-D9ED641F0F24}" srcOrd="0" destOrd="0" parTransId="{DE1727B0-8449-4A03-9BF0-745C0E798F22}" sibTransId="{2E20750D-0033-498F-A486-502B63626314}"/>
    <dgm:cxn modelId="{CD5ADE29-DDE9-48C1-822A-89F9941E1B6F}" srcId="{E39D1024-59F6-4F30-ACC6-52AB80F7FEE9}" destId="{CD928064-C3F5-4420-8020-55CDB8C6FCAA}" srcOrd="1" destOrd="0" parTransId="{015062E6-AA00-4991-AF7B-2ECCE10BB938}" sibTransId="{4B637794-7FDC-4198-B1F9-4CDEFF49E9AA}"/>
    <dgm:cxn modelId="{7BD73837-EAB4-4B38-985F-9C8C29BBE0D5}" srcId="{CD928064-C3F5-4420-8020-55CDB8C6FCAA}" destId="{BACDB3E1-1651-4A0D-904D-FE567FF10BC6}" srcOrd="0" destOrd="0" parTransId="{5DB08E2C-6C89-4940-B532-1EE6F8F8B381}" sibTransId="{670E8DFD-F23E-42A8-A87D-C36D746386D3}"/>
    <dgm:cxn modelId="{29E41B5F-DDB2-4CC7-8F45-F27F278946C8}" type="presOf" srcId="{5E5219D7-465C-4E85-9D75-6D7BA456F76D}" destId="{EFC078C2-6572-4043-BA9D-8DA8C38421E4}" srcOrd="0" destOrd="0" presId="urn:microsoft.com/office/officeart/2016/7/layout/VerticalSolidActionList"/>
    <dgm:cxn modelId="{B7F96042-9714-4C3E-AF5E-94225905F129}" srcId="{5E5219D7-465C-4E85-9D75-6D7BA456F76D}" destId="{EA91F223-1F86-464B-A418-02F86C4D2410}" srcOrd="0" destOrd="0" parTransId="{7F0664F4-1FD7-4B81-B78E-0C3BA01FDA13}" sibTransId="{D5966D55-DD36-49DD-AB09-6A3329D818AB}"/>
    <dgm:cxn modelId="{68EE6647-2E03-412B-B1EB-ADE3AEEEB238}" type="presOf" srcId="{D61E3E10-9068-4913-A379-03294ED5F037}" destId="{BF115009-BD42-4226-A03C-E6BDBD376E21}" srcOrd="0" destOrd="0" presId="urn:microsoft.com/office/officeart/2016/7/layout/VerticalSolidActionList"/>
    <dgm:cxn modelId="{FD0C9D67-261F-4EA9-AA17-D2102FDF1837}" type="presOf" srcId="{728F28BF-B78D-485A-B42B-9046E2C2D428}" destId="{EEEA1CE5-25FF-4335-9D8D-51B24B244EC4}" srcOrd="0" destOrd="0" presId="urn:microsoft.com/office/officeart/2016/7/layout/VerticalSolidActionList"/>
    <dgm:cxn modelId="{7FF6B171-523C-43B1-A5C5-B11EE9AADCB3}" type="presOf" srcId="{CD928064-C3F5-4420-8020-55CDB8C6FCAA}" destId="{67398505-8829-49A6-827C-FC01C804F647}" srcOrd="0" destOrd="0" presId="urn:microsoft.com/office/officeart/2016/7/layout/VerticalSolidActionList"/>
    <dgm:cxn modelId="{576D1C58-A592-4DD6-8446-2A767FD8EB99}" srcId="{36261167-4A3C-4E9E-B65C-BF6FEA7245C7}" destId="{434967C2-9417-445B-B571-28169040A2A1}" srcOrd="0" destOrd="0" parTransId="{9B1F18EC-7798-4AAC-AD0F-41082F1355FB}" sibTransId="{F9608DF2-415B-4602-AB1C-39C4E0D54A30}"/>
    <dgm:cxn modelId="{9180CA78-838F-4F22-8EB8-1AD8F14ECE63}" type="presOf" srcId="{36261167-4A3C-4E9E-B65C-BF6FEA7245C7}" destId="{228DC32A-BC2C-4A7A-92BA-75F69504A118}" srcOrd="0" destOrd="0" presId="urn:microsoft.com/office/officeart/2016/7/layout/VerticalSolidActionList"/>
    <dgm:cxn modelId="{1C81EA84-CFFB-4291-8C5F-8916F9D48A54}" srcId="{E39D1024-59F6-4F30-ACC6-52AB80F7FEE9}" destId="{513B2614-FDE0-4E45-A801-BD1B8CE51B76}" srcOrd="3" destOrd="0" parTransId="{3205AA59-E436-416C-82E6-71C7E3E12091}" sibTransId="{FD4412A4-AA81-4F50-BDB5-41711F98A6A5}"/>
    <dgm:cxn modelId="{66372388-F4E4-4CC2-A2C6-DC3463E277A5}" srcId="{513B2614-FDE0-4E45-A801-BD1B8CE51B76}" destId="{728F28BF-B78D-485A-B42B-9046E2C2D428}" srcOrd="0" destOrd="0" parTransId="{9D8A108E-0061-4FEC-B914-5B950164F41E}" sibTransId="{2182D340-C7B2-48A3-844A-A6B8F927D24E}"/>
    <dgm:cxn modelId="{93071E89-BD07-4934-AF9C-A0F9D5DE95C8}" srcId="{E39D1024-59F6-4F30-ACC6-52AB80F7FEE9}" destId="{E35C9050-B13A-4F37-B305-FA35ED043152}" srcOrd="2" destOrd="0" parTransId="{D6AF86FF-0F35-4DB5-A35B-563764E2CD08}" sibTransId="{D56775F5-56F2-45F9-B52E-D795B17496C3}"/>
    <dgm:cxn modelId="{AA052389-685F-4E22-98C3-D351E585C790}" type="presOf" srcId="{E35C9050-B13A-4F37-B305-FA35ED043152}" destId="{075D8BF3-FF20-4BC5-BC25-B674A6A8FC73}" srcOrd="0" destOrd="0" presId="urn:microsoft.com/office/officeart/2016/7/layout/VerticalSolidActionList"/>
    <dgm:cxn modelId="{DC7B2593-5023-4ED7-B2A8-26D7C293701B}" srcId="{E39D1024-59F6-4F30-ACC6-52AB80F7FEE9}" destId="{4F32C595-BD9B-4E3E-9D52-15258788BCF3}" srcOrd="4" destOrd="0" parTransId="{B0FC417E-152D-4835-A875-B61BFC735FB3}" sibTransId="{C0045B53-D748-4B43-9222-74199B540B9C}"/>
    <dgm:cxn modelId="{5802DEA5-C39F-49C0-A7B7-83A2886AFD98}" type="presOf" srcId="{3D84523B-946A-49F7-93D1-2C6504C30497}" destId="{EE4402A1-2012-4609-8CF0-1774D164666F}" srcOrd="0" destOrd="0" presId="urn:microsoft.com/office/officeart/2016/7/layout/VerticalSolidActionList"/>
    <dgm:cxn modelId="{F4CF75A9-BBBD-4655-888C-B54A9BA17AE1}" srcId="{E35C9050-B13A-4F37-B305-FA35ED043152}" destId="{3D84523B-946A-49F7-93D1-2C6504C30497}" srcOrd="0" destOrd="0" parTransId="{C129F642-0B81-4933-8638-BEE6C35B4800}" sibTransId="{DD6D28B9-F9D6-4CC7-AE27-FACBACCFC461}"/>
    <dgm:cxn modelId="{356B1ABD-B565-41AC-AB94-ACB6A9860A9B}" srcId="{9551F184-3B77-4294-A531-13BDE8ED9524}" destId="{7DB0E4B2-74E8-4611-8324-751A6C329317}" srcOrd="0" destOrd="0" parTransId="{7F34902D-6E0D-4F6D-AE9A-3F0889C14EC7}" sibTransId="{ED9DBC49-C22A-4030-B0DC-75CFE993D416}"/>
    <dgm:cxn modelId="{1C9435C5-C5A2-42BD-AFC1-A9EE28A91F1F}" srcId="{E39D1024-59F6-4F30-ACC6-52AB80F7FEE9}" destId="{D61E3E10-9068-4913-A379-03294ED5F037}" srcOrd="6" destOrd="0" parTransId="{B759B372-3CFB-4D28-9DBF-99E7440AC7EB}" sibTransId="{BE330EE8-C236-41F1-9D7A-68099E8DDEDE}"/>
    <dgm:cxn modelId="{021E67C5-6D5B-4049-9FB3-F8E7C8AAE371}" srcId="{E39D1024-59F6-4F30-ACC6-52AB80F7FEE9}" destId="{9551F184-3B77-4294-A531-13BDE8ED9524}" srcOrd="0" destOrd="0" parTransId="{79E86FD3-A533-4623-85CB-C03188F6CDA3}" sibTransId="{43777785-2262-42BD-A439-4718EFFA11AB}"/>
    <dgm:cxn modelId="{7BC64EC8-3FDE-4022-8802-988E9EAEE9CA}" type="presOf" srcId="{BACDB3E1-1651-4A0D-904D-FE567FF10BC6}" destId="{2DEE6FA8-7146-45C9-8C3D-DE978DEC31AE}" srcOrd="0" destOrd="0" presId="urn:microsoft.com/office/officeart/2016/7/layout/VerticalSolidActionList"/>
    <dgm:cxn modelId="{35C045D6-B295-4206-9129-46EDDE77AE9E}" type="presOf" srcId="{E39D1024-59F6-4F30-ACC6-52AB80F7FEE9}" destId="{8F78802F-DE17-41FD-9457-94A4F772865A}" srcOrd="0" destOrd="0" presId="urn:microsoft.com/office/officeart/2016/7/layout/VerticalSolidActionList"/>
    <dgm:cxn modelId="{1C0406DC-300A-4910-AFF8-1D8F765D00DA}" type="presOf" srcId="{9551F184-3B77-4294-A531-13BDE8ED9524}" destId="{803FEBE8-2692-46AA-BBF1-299AFEEF0C81}" srcOrd="0" destOrd="0" presId="urn:microsoft.com/office/officeart/2016/7/layout/VerticalSolidActionList"/>
    <dgm:cxn modelId="{9F1650DC-E750-429D-9DAF-BCD700FB1145}" type="presOf" srcId="{4A0DDD2E-7BE3-40D3-8384-AF1A3F13F158}" destId="{553F0C48-3ED3-4B87-86DD-D388A003486E}" srcOrd="0" destOrd="0" presId="urn:microsoft.com/office/officeart/2016/7/layout/VerticalSolidActionList"/>
    <dgm:cxn modelId="{35EC21DD-009B-4C81-B2D2-6D42AA68D67E}" type="presOf" srcId="{78BDEBE8-4C47-491F-9252-D9ED641F0F24}" destId="{F3886A2A-24E6-4BD7-BBFF-A925591CBECD}" srcOrd="0" destOrd="0" presId="urn:microsoft.com/office/officeart/2016/7/layout/VerticalSolidActionList"/>
    <dgm:cxn modelId="{8F759EDE-B7FA-4B42-A4D3-09327E5BC233}" type="presOf" srcId="{EA91F223-1F86-464B-A418-02F86C4D2410}" destId="{BB902E20-3D13-469B-8F96-29D49B53C318}" srcOrd="0" destOrd="0" presId="urn:microsoft.com/office/officeart/2016/7/layout/VerticalSolidActionList"/>
    <dgm:cxn modelId="{EC71E3F2-7606-4FB4-8C41-77221CD8817C}" srcId="{E39D1024-59F6-4F30-ACC6-52AB80F7FEE9}" destId="{5E5219D7-465C-4E85-9D75-6D7BA456F76D}" srcOrd="7" destOrd="0" parTransId="{B717BE5D-9BCD-40F4-AB6F-8F1E607F319F}" sibTransId="{D7456DD9-6979-4051-BD20-754C41331EC9}"/>
    <dgm:cxn modelId="{9D82ABF4-B330-4BEE-90B3-FDCB913944B8}" type="presOf" srcId="{7DB0E4B2-74E8-4611-8324-751A6C329317}" destId="{A694F720-0182-4826-B30F-E42EE2418142}" srcOrd="0" destOrd="0" presId="urn:microsoft.com/office/officeart/2016/7/layout/VerticalSolidActionList"/>
    <dgm:cxn modelId="{D775D216-2B81-4ED6-B304-2A77506A7BB2}" type="presParOf" srcId="{8F78802F-DE17-41FD-9457-94A4F772865A}" destId="{A2CB8CBD-E569-410A-842D-2A18BDA63F4A}" srcOrd="0" destOrd="0" presId="urn:microsoft.com/office/officeart/2016/7/layout/VerticalSolidActionList"/>
    <dgm:cxn modelId="{42CF5F71-9BA5-422E-ABB8-8733680B2B3D}" type="presParOf" srcId="{A2CB8CBD-E569-410A-842D-2A18BDA63F4A}" destId="{803FEBE8-2692-46AA-BBF1-299AFEEF0C81}" srcOrd="0" destOrd="0" presId="urn:microsoft.com/office/officeart/2016/7/layout/VerticalSolidActionList"/>
    <dgm:cxn modelId="{A3CD9F29-AA13-48C4-BDA7-7B8C372C7329}" type="presParOf" srcId="{A2CB8CBD-E569-410A-842D-2A18BDA63F4A}" destId="{A694F720-0182-4826-B30F-E42EE2418142}" srcOrd="1" destOrd="0" presId="urn:microsoft.com/office/officeart/2016/7/layout/VerticalSolidActionList"/>
    <dgm:cxn modelId="{48496F47-919F-4911-87F8-960AB2927703}" type="presParOf" srcId="{8F78802F-DE17-41FD-9457-94A4F772865A}" destId="{AA88FD07-3A1F-4B87-B2F7-C8B3C5EF3483}" srcOrd="1" destOrd="0" presId="urn:microsoft.com/office/officeart/2016/7/layout/VerticalSolidActionList"/>
    <dgm:cxn modelId="{D335A327-28CF-4376-996D-8E6517ED1B12}" type="presParOf" srcId="{8F78802F-DE17-41FD-9457-94A4F772865A}" destId="{3F0B1CAF-A43B-4A27-8C3C-61654E7361D2}" srcOrd="2" destOrd="0" presId="urn:microsoft.com/office/officeart/2016/7/layout/VerticalSolidActionList"/>
    <dgm:cxn modelId="{BDC1E077-749D-473F-8B93-E5C822E35FB1}" type="presParOf" srcId="{3F0B1CAF-A43B-4A27-8C3C-61654E7361D2}" destId="{67398505-8829-49A6-827C-FC01C804F647}" srcOrd="0" destOrd="0" presId="urn:microsoft.com/office/officeart/2016/7/layout/VerticalSolidActionList"/>
    <dgm:cxn modelId="{361401A8-EE1D-4124-82BE-313E81BA97F5}" type="presParOf" srcId="{3F0B1CAF-A43B-4A27-8C3C-61654E7361D2}" destId="{2DEE6FA8-7146-45C9-8C3D-DE978DEC31AE}" srcOrd="1" destOrd="0" presId="urn:microsoft.com/office/officeart/2016/7/layout/VerticalSolidActionList"/>
    <dgm:cxn modelId="{31F5C8E4-76F1-49E8-901F-5781A9525BAC}" type="presParOf" srcId="{8F78802F-DE17-41FD-9457-94A4F772865A}" destId="{6AA54FBF-6212-44E3-9B8B-3717DD49D233}" srcOrd="3" destOrd="0" presId="urn:microsoft.com/office/officeart/2016/7/layout/VerticalSolidActionList"/>
    <dgm:cxn modelId="{3029A57A-6E2E-4A93-8A4E-6B9F70C79BFC}" type="presParOf" srcId="{8F78802F-DE17-41FD-9457-94A4F772865A}" destId="{45CB5A8D-1665-4C0A-A5A4-D133A9DFEAF4}" srcOrd="4" destOrd="0" presId="urn:microsoft.com/office/officeart/2016/7/layout/VerticalSolidActionList"/>
    <dgm:cxn modelId="{E88A0F61-E9C2-4798-923E-E97570FA9001}" type="presParOf" srcId="{45CB5A8D-1665-4C0A-A5A4-D133A9DFEAF4}" destId="{075D8BF3-FF20-4BC5-BC25-B674A6A8FC73}" srcOrd="0" destOrd="0" presId="urn:microsoft.com/office/officeart/2016/7/layout/VerticalSolidActionList"/>
    <dgm:cxn modelId="{0D252005-C8BE-4AD4-99D7-F08DD990C413}" type="presParOf" srcId="{45CB5A8D-1665-4C0A-A5A4-D133A9DFEAF4}" destId="{EE4402A1-2012-4609-8CF0-1774D164666F}" srcOrd="1" destOrd="0" presId="urn:microsoft.com/office/officeart/2016/7/layout/VerticalSolidActionList"/>
    <dgm:cxn modelId="{9C618241-44C6-4534-BB59-2A599B67D29D}" type="presParOf" srcId="{8F78802F-DE17-41FD-9457-94A4F772865A}" destId="{83F10A05-96FE-454C-B679-77F01193C172}" srcOrd="5" destOrd="0" presId="urn:microsoft.com/office/officeart/2016/7/layout/VerticalSolidActionList"/>
    <dgm:cxn modelId="{48A77CE0-D499-4AA3-990C-15B76250A900}" type="presParOf" srcId="{8F78802F-DE17-41FD-9457-94A4F772865A}" destId="{AD530E8B-2CB6-4D77-994F-78C460748C97}" srcOrd="6" destOrd="0" presId="urn:microsoft.com/office/officeart/2016/7/layout/VerticalSolidActionList"/>
    <dgm:cxn modelId="{34FF5A93-9C7B-415C-9105-69355CA29A37}" type="presParOf" srcId="{AD530E8B-2CB6-4D77-994F-78C460748C97}" destId="{4CB80CE1-88E6-42E0-B6F5-EEC7BAB17FBA}" srcOrd="0" destOrd="0" presId="urn:microsoft.com/office/officeart/2016/7/layout/VerticalSolidActionList"/>
    <dgm:cxn modelId="{A022EAE8-B12F-48BA-A2A7-64E24A32B46B}" type="presParOf" srcId="{AD530E8B-2CB6-4D77-994F-78C460748C97}" destId="{EEEA1CE5-25FF-4335-9D8D-51B24B244EC4}" srcOrd="1" destOrd="0" presId="urn:microsoft.com/office/officeart/2016/7/layout/VerticalSolidActionList"/>
    <dgm:cxn modelId="{7C5987AF-DE9A-477F-8AB2-E967FFFE99FA}" type="presParOf" srcId="{8F78802F-DE17-41FD-9457-94A4F772865A}" destId="{CFEB6384-FB0F-4E74-8131-B9769A10CE74}" srcOrd="7" destOrd="0" presId="urn:microsoft.com/office/officeart/2016/7/layout/VerticalSolidActionList"/>
    <dgm:cxn modelId="{F077D403-78A5-4B7F-9170-A72A55243A69}" type="presParOf" srcId="{8F78802F-DE17-41FD-9457-94A4F772865A}" destId="{75660362-865D-4C48-9229-2A8520F1D424}" srcOrd="8" destOrd="0" presId="urn:microsoft.com/office/officeart/2016/7/layout/VerticalSolidActionList"/>
    <dgm:cxn modelId="{4452B091-8924-4741-8E07-576B699B5580}" type="presParOf" srcId="{75660362-865D-4C48-9229-2A8520F1D424}" destId="{D2132F99-A18F-406A-BA36-BE99CBA7FFFE}" srcOrd="0" destOrd="0" presId="urn:microsoft.com/office/officeart/2016/7/layout/VerticalSolidActionList"/>
    <dgm:cxn modelId="{FF608ED5-09A7-4A2E-8482-8138F6C438C7}" type="presParOf" srcId="{75660362-865D-4C48-9229-2A8520F1D424}" destId="{553F0C48-3ED3-4B87-86DD-D388A003486E}" srcOrd="1" destOrd="0" presId="urn:microsoft.com/office/officeart/2016/7/layout/VerticalSolidActionList"/>
    <dgm:cxn modelId="{4EE1CB99-0493-42A7-B690-7DBBB9D0FB70}" type="presParOf" srcId="{8F78802F-DE17-41FD-9457-94A4F772865A}" destId="{DA1CA5DD-B869-4237-94CB-E8DE485338B9}" srcOrd="9" destOrd="0" presId="urn:microsoft.com/office/officeart/2016/7/layout/VerticalSolidActionList"/>
    <dgm:cxn modelId="{04F0BB27-0BBB-45F9-86D6-EF018F52F841}" type="presParOf" srcId="{8F78802F-DE17-41FD-9457-94A4F772865A}" destId="{76B51056-3041-44DE-ADA0-BFD50392CC33}" srcOrd="10" destOrd="0" presId="urn:microsoft.com/office/officeart/2016/7/layout/VerticalSolidActionList"/>
    <dgm:cxn modelId="{F9B236E3-B0CC-4DE2-8A78-A5AF54791165}" type="presParOf" srcId="{76B51056-3041-44DE-ADA0-BFD50392CC33}" destId="{228DC32A-BC2C-4A7A-92BA-75F69504A118}" srcOrd="0" destOrd="0" presId="urn:microsoft.com/office/officeart/2016/7/layout/VerticalSolidActionList"/>
    <dgm:cxn modelId="{33DE3708-876D-40BD-80B6-23B37820E03C}" type="presParOf" srcId="{76B51056-3041-44DE-ADA0-BFD50392CC33}" destId="{E1E7C780-9C04-458F-9BB2-E08C89962E16}" srcOrd="1" destOrd="0" presId="urn:microsoft.com/office/officeart/2016/7/layout/VerticalSolidActionList"/>
    <dgm:cxn modelId="{E09854D7-5E97-41D6-BB69-C46897BEB196}" type="presParOf" srcId="{8F78802F-DE17-41FD-9457-94A4F772865A}" destId="{F4E4C02C-74C8-43D9-9906-B8DF536A1631}" srcOrd="11" destOrd="0" presId="urn:microsoft.com/office/officeart/2016/7/layout/VerticalSolidActionList"/>
    <dgm:cxn modelId="{3C86AC79-ADB6-4186-8C46-C27FA1615B52}" type="presParOf" srcId="{8F78802F-DE17-41FD-9457-94A4F772865A}" destId="{3D1429AF-CF46-49C8-B19D-C5E5DE54C3E5}" srcOrd="12" destOrd="0" presId="urn:microsoft.com/office/officeart/2016/7/layout/VerticalSolidActionList"/>
    <dgm:cxn modelId="{1BD76CB7-0D5F-4678-AFC7-7D10E478B211}" type="presParOf" srcId="{3D1429AF-CF46-49C8-B19D-C5E5DE54C3E5}" destId="{BF115009-BD42-4226-A03C-E6BDBD376E21}" srcOrd="0" destOrd="0" presId="urn:microsoft.com/office/officeart/2016/7/layout/VerticalSolidActionList"/>
    <dgm:cxn modelId="{5154AF95-4586-454B-BC5E-0E22D256B9EC}" type="presParOf" srcId="{3D1429AF-CF46-49C8-B19D-C5E5DE54C3E5}" destId="{F3886A2A-24E6-4BD7-BBFF-A925591CBECD}" srcOrd="1" destOrd="0" presId="urn:microsoft.com/office/officeart/2016/7/layout/VerticalSolidActionList"/>
    <dgm:cxn modelId="{DB0F014C-62C9-4089-962C-0AC489F1B6EF}" type="presParOf" srcId="{8F78802F-DE17-41FD-9457-94A4F772865A}" destId="{DA0A5B20-C15A-467D-8F73-DF52AFC08D91}" srcOrd="13" destOrd="0" presId="urn:microsoft.com/office/officeart/2016/7/layout/VerticalSolidActionList"/>
    <dgm:cxn modelId="{48A96FE4-4342-4AB2-8A55-00629EB341CB}" type="presParOf" srcId="{8F78802F-DE17-41FD-9457-94A4F772865A}" destId="{6B54CE42-5CC5-47F8-B514-9F4A48C460C3}" srcOrd="14" destOrd="0" presId="urn:microsoft.com/office/officeart/2016/7/layout/VerticalSolidActionList"/>
    <dgm:cxn modelId="{614197E5-F97B-46AC-9318-8A03AF084CC7}" type="presParOf" srcId="{6B54CE42-5CC5-47F8-B514-9F4A48C460C3}" destId="{EFC078C2-6572-4043-BA9D-8DA8C38421E4}" srcOrd="0" destOrd="0" presId="urn:microsoft.com/office/officeart/2016/7/layout/VerticalSolidActionList"/>
    <dgm:cxn modelId="{16D8F8D7-D8BC-4CE2-B14C-FEA474FDECF6}" type="presParOf" srcId="{6B54CE42-5CC5-47F8-B514-9F4A48C460C3}" destId="{BB902E20-3D13-469B-8F96-29D49B53C31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36F8E1-6DE4-4E26-A75A-254E4C58D506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C6B368AE-54FF-4FA3-A03D-006DF283B08A}">
      <dgm:prSet/>
      <dgm:spPr/>
      <dgm:t>
        <a:bodyPr/>
        <a:lstStyle/>
        <a:p>
          <a:r>
            <a:rPr lang="en-US"/>
            <a:t>Percent SmartWay </a:t>
          </a:r>
        </a:p>
      </dgm:t>
    </dgm:pt>
    <dgm:pt modelId="{002073C2-1B45-4D31-9539-D0C15DB33879}" type="parTrans" cxnId="{1E82DACA-79F2-4541-97A6-3BC054ED6C9C}">
      <dgm:prSet/>
      <dgm:spPr/>
      <dgm:t>
        <a:bodyPr/>
        <a:lstStyle/>
        <a:p>
          <a:endParaRPr lang="en-US"/>
        </a:p>
      </dgm:t>
    </dgm:pt>
    <dgm:pt modelId="{DB7023EB-1630-4423-8BE5-308BEF29A4CF}" type="sibTrans" cxnId="{1E82DACA-79F2-4541-97A6-3BC054ED6C9C}">
      <dgm:prSet/>
      <dgm:spPr/>
      <dgm:t>
        <a:bodyPr/>
        <a:lstStyle/>
        <a:p>
          <a:endParaRPr lang="en-US"/>
        </a:p>
      </dgm:t>
    </dgm:pt>
    <dgm:pt modelId="{71408F10-A33D-47E5-AD0E-67B506E4C088}">
      <dgm:prSet/>
      <dgm:spPr/>
      <dgm:t>
        <a:bodyPr/>
        <a:lstStyle/>
        <a:p>
          <a:r>
            <a:rPr lang="en-US"/>
            <a:t>Measure the percentage of freight shipments carried by SmartWay Carriers vs non-SmartWay companies</a:t>
          </a:r>
        </a:p>
      </dgm:t>
    </dgm:pt>
    <dgm:pt modelId="{3C467A59-8D92-4490-AA58-994A3F7748BE}" type="parTrans" cxnId="{06904952-5E32-49BA-A021-05162EDBEC75}">
      <dgm:prSet/>
      <dgm:spPr/>
      <dgm:t>
        <a:bodyPr/>
        <a:lstStyle/>
        <a:p>
          <a:endParaRPr lang="en-US"/>
        </a:p>
      </dgm:t>
    </dgm:pt>
    <dgm:pt modelId="{A4EFE9C8-AA87-45EF-92F8-F6CB4649253C}" type="sibTrans" cxnId="{06904952-5E32-49BA-A021-05162EDBEC75}">
      <dgm:prSet/>
      <dgm:spPr/>
      <dgm:t>
        <a:bodyPr/>
        <a:lstStyle/>
        <a:p>
          <a:endParaRPr lang="en-US"/>
        </a:p>
      </dgm:t>
    </dgm:pt>
    <dgm:pt modelId="{36401A4F-DD37-44B1-881A-D1D50471C72E}">
      <dgm:prSet/>
      <dgm:spPr/>
      <dgm:t>
        <a:bodyPr/>
        <a:lstStyle/>
        <a:p>
          <a:r>
            <a:rPr lang="en-US"/>
            <a:t>Activity-Based Analysis</a:t>
          </a:r>
        </a:p>
      </dgm:t>
    </dgm:pt>
    <dgm:pt modelId="{5549C7DB-F3F5-43C4-8405-88C8797D8C7A}" type="parTrans" cxnId="{EA7EC696-BF44-494E-BC27-6EFE3174B18B}">
      <dgm:prSet/>
      <dgm:spPr/>
      <dgm:t>
        <a:bodyPr/>
        <a:lstStyle/>
        <a:p>
          <a:endParaRPr lang="en-US"/>
        </a:p>
      </dgm:t>
    </dgm:pt>
    <dgm:pt modelId="{E16231F1-63B5-49D3-B7DC-09FA5480B939}" type="sibTrans" cxnId="{EA7EC696-BF44-494E-BC27-6EFE3174B18B}">
      <dgm:prSet/>
      <dgm:spPr/>
      <dgm:t>
        <a:bodyPr/>
        <a:lstStyle/>
        <a:p>
          <a:endParaRPr lang="en-US"/>
        </a:p>
      </dgm:t>
    </dgm:pt>
    <dgm:pt modelId="{A89DA840-5E13-4B15-8373-BF4DA27F3FB5}">
      <dgm:prSet/>
      <dgm:spPr/>
      <dgm:t>
        <a:bodyPr/>
        <a:lstStyle/>
        <a:p>
          <a:r>
            <a:rPr lang="en-US"/>
            <a:t>Use additional data about routing and operations to get a better understanding of performance</a:t>
          </a:r>
        </a:p>
      </dgm:t>
    </dgm:pt>
    <dgm:pt modelId="{9448D624-9D02-4D7C-9DD6-5E5B0F1D44AB}" type="parTrans" cxnId="{17807C65-B3B1-4D28-8E99-E2C7623240CE}">
      <dgm:prSet/>
      <dgm:spPr/>
      <dgm:t>
        <a:bodyPr/>
        <a:lstStyle/>
        <a:p>
          <a:endParaRPr lang="en-US"/>
        </a:p>
      </dgm:t>
    </dgm:pt>
    <dgm:pt modelId="{B48C6D87-C5B5-4CCC-950B-882B8B71A201}" type="sibTrans" cxnId="{17807C65-B3B1-4D28-8E99-E2C7623240CE}">
      <dgm:prSet/>
      <dgm:spPr/>
      <dgm:t>
        <a:bodyPr/>
        <a:lstStyle/>
        <a:p>
          <a:endParaRPr lang="en-US"/>
        </a:p>
      </dgm:t>
    </dgm:pt>
    <dgm:pt modelId="{FCFA70BB-8A9C-4311-9232-B96DBF1D8749}">
      <dgm:prSet/>
      <dgm:spPr/>
      <dgm:t>
        <a:bodyPr/>
        <a:lstStyle/>
        <a:p>
          <a:r>
            <a:rPr lang="en-US"/>
            <a:t>Activity Plus Strategy</a:t>
          </a:r>
        </a:p>
      </dgm:t>
    </dgm:pt>
    <dgm:pt modelId="{6329D22A-FF49-4D3E-90D0-BDF2D36008CA}" type="parTrans" cxnId="{27956629-EDB5-44F1-8BA5-622EA0671CDB}">
      <dgm:prSet/>
      <dgm:spPr/>
      <dgm:t>
        <a:bodyPr/>
        <a:lstStyle/>
        <a:p>
          <a:endParaRPr lang="en-US"/>
        </a:p>
      </dgm:t>
    </dgm:pt>
    <dgm:pt modelId="{9E88F775-927E-4761-802A-F700A5ACFD20}" type="sibTrans" cxnId="{27956629-EDB5-44F1-8BA5-622EA0671CDB}">
      <dgm:prSet/>
      <dgm:spPr/>
      <dgm:t>
        <a:bodyPr/>
        <a:lstStyle/>
        <a:p>
          <a:endParaRPr lang="en-US"/>
        </a:p>
      </dgm:t>
    </dgm:pt>
    <dgm:pt modelId="{447A56C0-8618-4E7D-8316-7E4BC85A809B}">
      <dgm:prSet/>
      <dgm:spPr/>
      <dgm:t>
        <a:bodyPr/>
        <a:lstStyle/>
        <a:p>
          <a:r>
            <a:rPr lang="en-US"/>
            <a:t>Incorporate data about improvement strategies to qualify the impact of improvements.</a:t>
          </a:r>
        </a:p>
      </dgm:t>
    </dgm:pt>
    <dgm:pt modelId="{2853A60B-DFCB-4734-B93E-02D7A4995E5A}" type="parTrans" cxnId="{1EFBB8D9-1BC2-41FF-BDF3-C62C5B900190}">
      <dgm:prSet/>
      <dgm:spPr/>
      <dgm:t>
        <a:bodyPr/>
        <a:lstStyle/>
        <a:p>
          <a:endParaRPr lang="en-US"/>
        </a:p>
      </dgm:t>
    </dgm:pt>
    <dgm:pt modelId="{AFFF3B2B-F236-4C4A-84E3-D4F8D95A76ED}" type="sibTrans" cxnId="{1EFBB8D9-1BC2-41FF-BDF3-C62C5B900190}">
      <dgm:prSet/>
      <dgm:spPr/>
      <dgm:t>
        <a:bodyPr/>
        <a:lstStyle/>
        <a:p>
          <a:endParaRPr lang="en-US"/>
        </a:p>
      </dgm:t>
    </dgm:pt>
    <dgm:pt modelId="{F096DA60-B3B3-4BDD-BEBD-3D3857BBBCBF}" type="pres">
      <dgm:prSet presAssocID="{F936F8E1-6DE4-4E26-A75A-254E4C58D5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A622AE-9E9F-405C-95C7-48B76A10F4D8}" type="pres">
      <dgm:prSet presAssocID="{C6B368AE-54FF-4FA3-A03D-006DF283B08A}" presName="root" presStyleCnt="0"/>
      <dgm:spPr/>
    </dgm:pt>
    <dgm:pt modelId="{3685234D-9478-458C-990D-D31C9ECD587D}" type="pres">
      <dgm:prSet presAssocID="{C6B368AE-54FF-4FA3-A03D-006DF283B08A}" presName="rootComposite" presStyleCnt="0"/>
      <dgm:spPr/>
    </dgm:pt>
    <dgm:pt modelId="{9C4E2852-5157-4750-A40A-E7C740993B89}" type="pres">
      <dgm:prSet presAssocID="{C6B368AE-54FF-4FA3-A03D-006DF283B08A}" presName="rootText" presStyleLbl="node1" presStyleIdx="0" presStyleCnt="3"/>
      <dgm:spPr/>
    </dgm:pt>
    <dgm:pt modelId="{457245CF-08BA-4410-8390-E7B90574E143}" type="pres">
      <dgm:prSet presAssocID="{C6B368AE-54FF-4FA3-A03D-006DF283B08A}" presName="rootConnector" presStyleLbl="node1" presStyleIdx="0" presStyleCnt="3"/>
      <dgm:spPr/>
    </dgm:pt>
    <dgm:pt modelId="{CD0BBE28-B82A-494A-A94A-79A618F6FC49}" type="pres">
      <dgm:prSet presAssocID="{C6B368AE-54FF-4FA3-A03D-006DF283B08A}" presName="childShape" presStyleCnt="0"/>
      <dgm:spPr/>
    </dgm:pt>
    <dgm:pt modelId="{CE2D921D-EBE0-4684-9877-250F0EDC23A8}" type="pres">
      <dgm:prSet presAssocID="{3C467A59-8D92-4490-AA58-994A3F7748BE}" presName="Name13" presStyleLbl="parChTrans1D2" presStyleIdx="0" presStyleCnt="3"/>
      <dgm:spPr/>
    </dgm:pt>
    <dgm:pt modelId="{828A6E68-F271-410B-974E-0446FEE7F664}" type="pres">
      <dgm:prSet presAssocID="{71408F10-A33D-47E5-AD0E-67B506E4C088}" presName="childText" presStyleLbl="bgAcc1" presStyleIdx="0" presStyleCnt="3">
        <dgm:presLayoutVars>
          <dgm:bulletEnabled val="1"/>
        </dgm:presLayoutVars>
      </dgm:prSet>
      <dgm:spPr/>
    </dgm:pt>
    <dgm:pt modelId="{05A236F1-09DE-445E-A00A-7BD072F7AE61}" type="pres">
      <dgm:prSet presAssocID="{36401A4F-DD37-44B1-881A-D1D50471C72E}" presName="root" presStyleCnt="0"/>
      <dgm:spPr/>
    </dgm:pt>
    <dgm:pt modelId="{364C6EC8-661F-44F5-9458-8726566BCC5E}" type="pres">
      <dgm:prSet presAssocID="{36401A4F-DD37-44B1-881A-D1D50471C72E}" presName="rootComposite" presStyleCnt="0"/>
      <dgm:spPr/>
    </dgm:pt>
    <dgm:pt modelId="{14487885-1292-42F0-8B87-51F2B1109D83}" type="pres">
      <dgm:prSet presAssocID="{36401A4F-DD37-44B1-881A-D1D50471C72E}" presName="rootText" presStyleLbl="node1" presStyleIdx="1" presStyleCnt="3"/>
      <dgm:spPr/>
    </dgm:pt>
    <dgm:pt modelId="{F00C352E-2067-4E41-BE0A-27A50681AD57}" type="pres">
      <dgm:prSet presAssocID="{36401A4F-DD37-44B1-881A-D1D50471C72E}" presName="rootConnector" presStyleLbl="node1" presStyleIdx="1" presStyleCnt="3"/>
      <dgm:spPr/>
    </dgm:pt>
    <dgm:pt modelId="{E4C26B07-9E9F-4918-9D74-813ECFF92C19}" type="pres">
      <dgm:prSet presAssocID="{36401A4F-DD37-44B1-881A-D1D50471C72E}" presName="childShape" presStyleCnt="0"/>
      <dgm:spPr/>
    </dgm:pt>
    <dgm:pt modelId="{B7FFB443-82EE-474B-928D-0A973CE4BABC}" type="pres">
      <dgm:prSet presAssocID="{9448D624-9D02-4D7C-9DD6-5E5B0F1D44AB}" presName="Name13" presStyleLbl="parChTrans1D2" presStyleIdx="1" presStyleCnt="3"/>
      <dgm:spPr/>
    </dgm:pt>
    <dgm:pt modelId="{D866BAA7-4EAC-4307-8B6A-F237590E03FA}" type="pres">
      <dgm:prSet presAssocID="{A89DA840-5E13-4B15-8373-BF4DA27F3FB5}" presName="childText" presStyleLbl="bgAcc1" presStyleIdx="1" presStyleCnt="3">
        <dgm:presLayoutVars>
          <dgm:bulletEnabled val="1"/>
        </dgm:presLayoutVars>
      </dgm:prSet>
      <dgm:spPr/>
    </dgm:pt>
    <dgm:pt modelId="{C26106B3-377F-40FA-8A50-8D48B381CC59}" type="pres">
      <dgm:prSet presAssocID="{FCFA70BB-8A9C-4311-9232-B96DBF1D8749}" presName="root" presStyleCnt="0"/>
      <dgm:spPr/>
    </dgm:pt>
    <dgm:pt modelId="{1C488C63-72E3-44BB-8AD4-3F414E3886EA}" type="pres">
      <dgm:prSet presAssocID="{FCFA70BB-8A9C-4311-9232-B96DBF1D8749}" presName="rootComposite" presStyleCnt="0"/>
      <dgm:spPr/>
    </dgm:pt>
    <dgm:pt modelId="{7592716E-7C77-4247-9EB9-D8037EEDD9F0}" type="pres">
      <dgm:prSet presAssocID="{FCFA70BB-8A9C-4311-9232-B96DBF1D8749}" presName="rootText" presStyleLbl="node1" presStyleIdx="2" presStyleCnt="3"/>
      <dgm:spPr/>
    </dgm:pt>
    <dgm:pt modelId="{B418989F-690C-4963-BF23-001CAF41F61D}" type="pres">
      <dgm:prSet presAssocID="{FCFA70BB-8A9C-4311-9232-B96DBF1D8749}" presName="rootConnector" presStyleLbl="node1" presStyleIdx="2" presStyleCnt="3"/>
      <dgm:spPr/>
    </dgm:pt>
    <dgm:pt modelId="{689B3C3A-D299-4C59-818A-7012FF627406}" type="pres">
      <dgm:prSet presAssocID="{FCFA70BB-8A9C-4311-9232-B96DBF1D8749}" presName="childShape" presStyleCnt="0"/>
      <dgm:spPr/>
    </dgm:pt>
    <dgm:pt modelId="{BD16DA8F-4816-440C-9DB6-8C0D736A3053}" type="pres">
      <dgm:prSet presAssocID="{2853A60B-DFCB-4734-B93E-02D7A4995E5A}" presName="Name13" presStyleLbl="parChTrans1D2" presStyleIdx="2" presStyleCnt="3"/>
      <dgm:spPr/>
    </dgm:pt>
    <dgm:pt modelId="{D8D404E5-1F62-46A6-9467-9AED34916D16}" type="pres">
      <dgm:prSet presAssocID="{447A56C0-8618-4E7D-8316-7E4BC85A809B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4DF90D0C-5E83-415A-A517-4D5E599AFEFB}" type="presOf" srcId="{C6B368AE-54FF-4FA3-A03D-006DF283B08A}" destId="{457245CF-08BA-4410-8390-E7B90574E143}" srcOrd="1" destOrd="0" presId="urn:microsoft.com/office/officeart/2005/8/layout/hierarchy3"/>
    <dgm:cxn modelId="{602C2516-9763-41FE-8377-96459A384157}" type="presOf" srcId="{C6B368AE-54FF-4FA3-A03D-006DF283B08A}" destId="{9C4E2852-5157-4750-A40A-E7C740993B89}" srcOrd="0" destOrd="0" presId="urn:microsoft.com/office/officeart/2005/8/layout/hierarchy3"/>
    <dgm:cxn modelId="{27956629-EDB5-44F1-8BA5-622EA0671CDB}" srcId="{F936F8E1-6DE4-4E26-A75A-254E4C58D506}" destId="{FCFA70BB-8A9C-4311-9232-B96DBF1D8749}" srcOrd="2" destOrd="0" parTransId="{6329D22A-FF49-4D3E-90D0-BDF2D36008CA}" sibTransId="{9E88F775-927E-4761-802A-F700A5ACFD20}"/>
    <dgm:cxn modelId="{581B9D29-189C-406C-BF9C-FEC17D9356F5}" type="presOf" srcId="{FCFA70BB-8A9C-4311-9232-B96DBF1D8749}" destId="{B418989F-690C-4963-BF23-001CAF41F61D}" srcOrd="1" destOrd="0" presId="urn:microsoft.com/office/officeart/2005/8/layout/hierarchy3"/>
    <dgm:cxn modelId="{ACEC8763-B3A1-47B8-A655-E7C4BCD8634E}" type="presOf" srcId="{36401A4F-DD37-44B1-881A-D1D50471C72E}" destId="{14487885-1292-42F0-8B87-51F2B1109D83}" srcOrd="0" destOrd="0" presId="urn:microsoft.com/office/officeart/2005/8/layout/hierarchy3"/>
    <dgm:cxn modelId="{9D989943-9970-461F-9D97-AEB9F67F2160}" type="presOf" srcId="{2853A60B-DFCB-4734-B93E-02D7A4995E5A}" destId="{BD16DA8F-4816-440C-9DB6-8C0D736A3053}" srcOrd="0" destOrd="0" presId="urn:microsoft.com/office/officeart/2005/8/layout/hierarchy3"/>
    <dgm:cxn modelId="{17807C65-B3B1-4D28-8E99-E2C7623240CE}" srcId="{36401A4F-DD37-44B1-881A-D1D50471C72E}" destId="{A89DA840-5E13-4B15-8373-BF4DA27F3FB5}" srcOrd="0" destOrd="0" parTransId="{9448D624-9D02-4D7C-9DD6-5E5B0F1D44AB}" sibTransId="{B48C6D87-C5B5-4CCC-950B-882B8B71A201}"/>
    <dgm:cxn modelId="{8734796B-FB56-4644-A6F2-5246C9F474AE}" type="presOf" srcId="{FCFA70BB-8A9C-4311-9232-B96DBF1D8749}" destId="{7592716E-7C77-4247-9EB9-D8037EEDD9F0}" srcOrd="0" destOrd="0" presId="urn:microsoft.com/office/officeart/2005/8/layout/hierarchy3"/>
    <dgm:cxn modelId="{06904952-5E32-49BA-A021-05162EDBEC75}" srcId="{C6B368AE-54FF-4FA3-A03D-006DF283B08A}" destId="{71408F10-A33D-47E5-AD0E-67B506E4C088}" srcOrd="0" destOrd="0" parTransId="{3C467A59-8D92-4490-AA58-994A3F7748BE}" sibTransId="{A4EFE9C8-AA87-45EF-92F8-F6CB4649253C}"/>
    <dgm:cxn modelId="{5A4DAA53-D5E8-457A-9665-C1B1F27FF1CA}" type="presOf" srcId="{36401A4F-DD37-44B1-881A-D1D50471C72E}" destId="{F00C352E-2067-4E41-BE0A-27A50681AD57}" srcOrd="1" destOrd="0" presId="urn:microsoft.com/office/officeart/2005/8/layout/hierarchy3"/>
    <dgm:cxn modelId="{393A7B7E-F6D7-4A4E-A7DB-AF3AE9E92FB7}" type="presOf" srcId="{71408F10-A33D-47E5-AD0E-67B506E4C088}" destId="{828A6E68-F271-410B-974E-0446FEE7F664}" srcOrd="0" destOrd="0" presId="urn:microsoft.com/office/officeart/2005/8/layout/hierarchy3"/>
    <dgm:cxn modelId="{EA7EC696-BF44-494E-BC27-6EFE3174B18B}" srcId="{F936F8E1-6DE4-4E26-A75A-254E4C58D506}" destId="{36401A4F-DD37-44B1-881A-D1D50471C72E}" srcOrd="1" destOrd="0" parTransId="{5549C7DB-F3F5-43C4-8405-88C8797D8C7A}" sibTransId="{E16231F1-63B5-49D3-B7DC-09FA5480B939}"/>
    <dgm:cxn modelId="{8CB4E798-FFBD-41F0-ADAF-12AB7A2D68BB}" type="presOf" srcId="{9448D624-9D02-4D7C-9DD6-5E5B0F1D44AB}" destId="{B7FFB443-82EE-474B-928D-0A973CE4BABC}" srcOrd="0" destOrd="0" presId="urn:microsoft.com/office/officeart/2005/8/layout/hierarchy3"/>
    <dgm:cxn modelId="{1E82DACA-79F2-4541-97A6-3BC054ED6C9C}" srcId="{F936F8E1-6DE4-4E26-A75A-254E4C58D506}" destId="{C6B368AE-54FF-4FA3-A03D-006DF283B08A}" srcOrd="0" destOrd="0" parTransId="{002073C2-1B45-4D31-9539-D0C15DB33879}" sibTransId="{DB7023EB-1630-4423-8BE5-308BEF29A4CF}"/>
    <dgm:cxn modelId="{D777FECE-2D23-4573-8AFA-2B2A2DE730F7}" type="presOf" srcId="{3C467A59-8D92-4490-AA58-994A3F7748BE}" destId="{CE2D921D-EBE0-4684-9877-250F0EDC23A8}" srcOrd="0" destOrd="0" presId="urn:microsoft.com/office/officeart/2005/8/layout/hierarchy3"/>
    <dgm:cxn modelId="{1EFBB8D9-1BC2-41FF-BDF3-C62C5B900190}" srcId="{FCFA70BB-8A9C-4311-9232-B96DBF1D8749}" destId="{447A56C0-8618-4E7D-8316-7E4BC85A809B}" srcOrd="0" destOrd="0" parTransId="{2853A60B-DFCB-4734-B93E-02D7A4995E5A}" sibTransId="{AFFF3B2B-F236-4C4A-84E3-D4F8D95A76ED}"/>
    <dgm:cxn modelId="{7C60F5E6-9C5B-48B3-B306-23262C6264AB}" type="presOf" srcId="{F936F8E1-6DE4-4E26-A75A-254E4C58D506}" destId="{F096DA60-B3B3-4BDD-BEBD-3D3857BBBCBF}" srcOrd="0" destOrd="0" presId="urn:microsoft.com/office/officeart/2005/8/layout/hierarchy3"/>
    <dgm:cxn modelId="{1459BFEF-A7BF-4FE6-A7C3-C5A6DC530D40}" type="presOf" srcId="{A89DA840-5E13-4B15-8373-BF4DA27F3FB5}" destId="{D866BAA7-4EAC-4307-8B6A-F237590E03FA}" srcOrd="0" destOrd="0" presId="urn:microsoft.com/office/officeart/2005/8/layout/hierarchy3"/>
    <dgm:cxn modelId="{787926F5-F96B-449C-93B7-A37B96992342}" type="presOf" srcId="{447A56C0-8618-4E7D-8316-7E4BC85A809B}" destId="{D8D404E5-1F62-46A6-9467-9AED34916D16}" srcOrd="0" destOrd="0" presId="urn:microsoft.com/office/officeart/2005/8/layout/hierarchy3"/>
    <dgm:cxn modelId="{43EFA382-B701-4DF8-942E-3517D119C596}" type="presParOf" srcId="{F096DA60-B3B3-4BDD-BEBD-3D3857BBBCBF}" destId="{B1A622AE-9E9F-405C-95C7-48B76A10F4D8}" srcOrd="0" destOrd="0" presId="urn:microsoft.com/office/officeart/2005/8/layout/hierarchy3"/>
    <dgm:cxn modelId="{505E07C4-5D3E-462C-969B-716974DB1ABF}" type="presParOf" srcId="{B1A622AE-9E9F-405C-95C7-48B76A10F4D8}" destId="{3685234D-9478-458C-990D-D31C9ECD587D}" srcOrd="0" destOrd="0" presId="urn:microsoft.com/office/officeart/2005/8/layout/hierarchy3"/>
    <dgm:cxn modelId="{0F12A584-4D1E-4421-A360-44B776F64A3D}" type="presParOf" srcId="{3685234D-9478-458C-990D-D31C9ECD587D}" destId="{9C4E2852-5157-4750-A40A-E7C740993B89}" srcOrd="0" destOrd="0" presId="urn:microsoft.com/office/officeart/2005/8/layout/hierarchy3"/>
    <dgm:cxn modelId="{63E7C81E-DCA1-46E0-8F77-FEB84CEC6E46}" type="presParOf" srcId="{3685234D-9478-458C-990D-D31C9ECD587D}" destId="{457245CF-08BA-4410-8390-E7B90574E143}" srcOrd="1" destOrd="0" presId="urn:microsoft.com/office/officeart/2005/8/layout/hierarchy3"/>
    <dgm:cxn modelId="{B2F03F17-C178-462B-B072-1945152ACF3E}" type="presParOf" srcId="{B1A622AE-9E9F-405C-95C7-48B76A10F4D8}" destId="{CD0BBE28-B82A-494A-A94A-79A618F6FC49}" srcOrd="1" destOrd="0" presId="urn:microsoft.com/office/officeart/2005/8/layout/hierarchy3"/>
    <dgm:cxn modelId="{2CD2EBC7-06B0-4F7E-A2E6-D480632F74B6}" type="presParOf" srcId="{CD0BBE28-B82A-494A-A94A-79A618F6FC49}" destId="{CE2D921D-EBE0-4684-9877-250F0EDC23A8}" srcOrd="0" destOrd="0" presId="urn:microsoft.com/office/officeart/2005/8/layout/hierarchy3"/>
    <dgm:cxn modelId="{80E79211-2BBD-451D-95BA-749AE1F48ED7}" type="presParOf" srcId="{CD0BBE28-B82A-494A-A94A-79A618F6FC49}" destId="{828A6E68-F271-410B-974E-0446FEE7F664}" srcOrd="1" destOrd="0" presId="urn:microsoft.com/office/officeart/2005/8/layout/hierarchy3"/>
    <dgm:cxn modelId="{040D927B-D950-491C-8304-5DEF67A42AE9}" type="presParOf" srcId="{F096DA60-B3B3-4BDD-BEBD-3D3857BBBCBF}" destId="{05A236F1-09DE-445E-A00A-7BD072F7AE61}" srcOrd="1" destOrd="0" presId="urn:microsoft.com/office/officeart/2005/8/layout/hierarchy3"/>
    <dgm:cxn modelId="{F5A19D2E-1078-4181-8EA9-1B8DF6299332}" type="presParOf" srcId="{05A236F1-09DE-445E-A00A-7BD072F7AE61}" destId="{364C6EC8-661F-44F5-9458-8726566BCC5E}" srcOrd="0" destOrd="0" presId="urn:microsoft.com/office/officeart/2005/8/layout/hierarchy3"/>
    <dgm:cxn modelId="{BB995CE8-D083-4A80-8513-F4F1AD11CF51}" type="presParOf" srcId="{364C6EC8-661F-44F5-9458-8726566BCC5E}" destId="{14487885-1292-42F0-8B87-51F2B1109D83}" srcOrd="0" destOrd="0" presId="urn:microsoft.com/office/officeart/2005/8/layout/hierarchy3"/>
    <dgm:cxn modelId="{B578F695-5D16-4C0D-914D-54F526467394}" type="presParOf" srcId="{364C6EC8-661F-44F5-9458-8726566BCC5E}" destId="{F00C352E-2067-4E41-BE0A-27A50681AD57}" srcOrd="1" destOrd="0" presId="urn:microsoft.com/office/officeart/2005/8/layout/hierarchy3"/>
    <dgm:cxn modelId="{6A138572-1E48-4817-979C-CA6636E20D1B}" type="presParOf" srcId="{05A236F1-09DE-445E-A00A-7BD072F7AE61}" destId="{E4C26B07-9E9F-4918-9D74-813ECFF92C19}" srcOrd="1" destOrd="0" presId="urn:microsoft.com/office/officeart/2005/8/layout/hierarchy3"/>
    <dgm:cxn modelId="{1A5F7B7A-F4ED-4309-BA15-5814AAB6D486}" type="presParOf" srcId="{E4C26B07-9E9F-4918-9D74-813ECFF92C19}" destId="{B7FFB443-82EE-474B-928D-0A973CE4BABC}" srcOrd="0" destOrd="0" presId="urn:microsoft.com/office/officeart/2005/8/layout/hierarchy3"/>
    <dgm:cxn modelId="{24375F96-5A54-4DEC-9470-55FCB79B4041}" type="presParOf" srcId="{E4C26B07-9E9F-4918-9D74-813ECFF92C19}" destId="{D866BAA7-4EAC-4307-8B6A-F237590E03FA}" srcOrd="1" destOrd="0" presId="urn:microsoft.com/office/officeart/2005/8/layout/hierarchy3"/>
    <dgm:cxn modelId="{B0039166-1186-42AC-8876-C6EF4678FCFC}" type="presParOf" srcId="{F096DA60-B3B3-4BDD-BEBD-3D3857BBBCBF}" destId="{C26106B3-377F-40FA-8A50-8D48B381CC59}" srcOrd="2" destOrd="0" presId="urn:microsoft.com/office/officeart/2005/8/layout/hierarchy3"/>
    <dgm:cxn modelId="{DA2A221F-8D87-4497-A4EB-9C62D3333DC9}" type="presParOf" srcId="{C26106B3-377F-40FA-8A50-8D48B381CC59}" destId="{1C488C63-72E3-44BB-8AD4-3F414E3886EA}" srcOrd="0" destOrd="0" presId="urn:microsoft.com/office/officeart/2005/8/layout/hierarchy3"/>
    <dgm:cxn modelId="{DF7E7902-B271-4AA7-861C-161145B4E4D4}" type="presParOf" srcId="{1C488C63-72E3-44BB-8AD4-3F414E3886EA}" destId="{7592716E-7C77-4247-9EB9-D8037EEDD9F0}" srcOrd="0" destOrd="0" presId="urn:microsoft.com/office/officeart/2005/8/layout/hierarchy3"/>
    <dgm:cxn modelId="{F2F8CFFB-F77E-484B-9824-C78A5597E39D}" type="presParOf" srcId="{1C488C63-72E3-44BB-8AD4-3F414E3886EA}" destId="{B418989F-690C-4963-BF23-001CAF41F61D}" srcOrd="1" destOrd="0" presId="urn:microsoft.com/office/officeart/2005/8/layout/hierarchy3"/>
    <dgm:cxn modelId="{901EDF03-308C-4358-B0B6-85884983AF60}" type="presParOf" srcId="{C26106B3-377F-40FA-8A50-8D48B381CC59}" destId="{689B3C3A-D299-4C59-818A-7012FF627406}" srcOrd="1" destOrd="0" presId="urn:microsoft.com/office/officeart/2005/8/layout/hierarchy3"/>
    <dgm:cxn modelId="{079D2DBD-605C-401E-9C32-31A877977292}" type="presParOf" srcId="{689B3C3A-D299-4C59-818A-7012FF627406}" destId="{BD16DA8F-4816-440C-9DB6-8C0D736A3053}" srcOrd="0" destOrd="0" presId="urn:microsoft.com/office/officeart/2005/8/layout/hierarchy3"/>
    <dgm:cxn modelId="{9194DDE4-0982-4EBC-A20D-D76C813D621B}" type="presParOf" srcId="{689B3C3A-D299-4C59-818A-7012FF627406}" destId="{D8D404E5-1F62-46A6-9467-9AED34916D1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F2A8F-83FC-4AC3-BDD9-F0916A1D957A}">
      <dsp:nvSpPr>
        <dsp:cNvPr id="0" name=""/>
        <dsp:cNvSpPr/>
      </dsp:nvSpPr>
      <dsp:spPr>
        <a:xfrm>
          <a:off x="6315" y="892698"/>
          <a:ext cx="1974242" cy="2369090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Reducing Costs </a:t>
          </a:r>
        </a:p>
      </dsp:txBody>
      <dsp:txXfrm>
        <a:off x="6315" y="1840334"/>
        <a:ext cx="1974242" cy="1421454"/>
      </dsp:txXfrm>
    </dsp:sp>
    <dsp:sp modelId="{ECB0749D-F3C6-4688-AE0F-381C07B9548B}">
      <dsp:nvSpPr>
        <dsp:cNvPr id="0" name=""/>
        <dsp:cNvSpPr/>
      </dsp:nvSpPr>
      <dsp:spPr>
        <a:xfrm>
          <a:off x="6315" y="892698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01</a:t>
          </a:r>
          <a:endParaRPr lang="en-US" sz="4400" kern="1200" dirty="0"/>
        </a:p>
      </dsp:txBody>
      <dsp:txXfrm>
        <a:off x="6315" y="892698"/>
        <a:ext cx="1974242" cy="947636"/>
      </dsp:txXfrm>
    </dsp:sp>
    <dsp:sp modelId="{255BE232-0146-45F0-93C0-92645E1BC968}">
      <dsp:nvSpPr>
        <dsp:cNvPr id="0" name=""/>
        <dsp:cNvSpPr/>
      </dsp:nvSpPr>
      <dsp:spPr>
        <a:xfrm>
          <a:off x="2138497" y="892698"/>
          <a:ext cx="1974242" cy="2369090"/>
        </a:xfrm>
        <a:prstGeom prst="rect">
          <a:avLst/>
        </a:prstGeom>
        <a:solidFill>
          <a:schemeClr val="accent6">
            <a:shade val="50000"/>
            <a:hueOff val="-19951"/>
            <a:satOff val="-2736"/>
            <a:lumOff val="16697"/>
            <a:alphaOff val="0"/>
          </a:schemeClr>
        </a:solidFill>
        <a:ln w="12700" cap="flat" cmpd="sng" algn="ctr">
          <a:solidFill>
            <a:schemeClr val="accent6">
              <a:shade val="50000"/>
              <a:hueOff val="-19951"/>
              <a:satOff val="-2736"/>
              <a:lumOff val="166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Improving Service </a:t>
          </a:r>
        </a:p>
      </dsp:txBody>
      <dsp:txXfrm>
        <a:off x="2138497" y="1840334"/>
        <a:ext cx="1974242" cy="1421454"/>
      </dsp:txXfrm>
    </dsp:sp>
    <dsp:sp modelId="{3278E8FE-73AF-4FBD-96F7-BCF72885BF09}">
      <dsp:nvSpPr>
        <dsp:cNvPr id="0" name=""/>
        <dsp:cNvSpPr/>
      </dsp:nvSpPr>
      <dsp:spPr>
        <a:xfrm>
          <a:off x="2138497" y="892698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02</a:t>
          </a:r>
        </a:p>
      </dsp:txBody>
      <dsp:txXfrm>
        <a:off x="2138497" y="892698"/>
        <a:ext cx="1974242" cy="947636"/>
      </dsp:txXfrm>
    </dsp:sp>
    <dsp:sp modelId="{05C3768A-1468-4C5C-BAA9-0770E80D535A}">
      <dsp:nvSpPr>
        <dsp:cNvPr id="0" name=""/>
        <dsp:cNvSpPr/>
      </dsp:nvSpPr>
      <dsp:spPr>
        <a:xfrm>
          <a:off x="4270678" y="892698"/>
          <a:ext cx="1974242" cy="2369090"/>
        </a:xfrm>
        <a:prstGeom prst="rect">
          <a:avLst/>
        </a:prstGeom>
        <a:solidFill>
          <a:schemeClr val="accent6">
            <a:shade val="50000"/>
            <a:hueOff val="-39902"/>
            <a:satOff val="-5472"/>
            <a:lumOff val="33394"/>
            <a:alphaOff val="0"/>
          </a:schemeClr>
        </a:solidFill>
        <a:ln w="12700" cap="flat" cmpd="sng" algn="ctr">
          <a:solidFill>
            <a:schemeClr val="accent6">
              <a:shade val="50000"/>
              <a:hueOff val="-39902"/>
              <a:satOff val="-5472"/>
              <a:lumOff val="333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Streamlining Processes </a:t>
          </a:r>
        </a:p>
      </dsp:txBody>
      <dsp:txXfrm>
        <a:off x="4270678" y="1840334"/>
        <a:ext cx="1974242" cy="1421454"/>
      </dsp:txXfrm>
    </dsp:sp>
    <dsp:sp modelId="{EFBB4DD6-0D47-4A12-A2DB-8A906C6AFBDA}">
      <dsp:nvSpPr>
        <dsp:cNvPr id="0" name=""/>
        <dsp:cNvSpPr/>
      </dsp:nvSpPr>
      <dsp:spPr>
        <a:xfrm>
          <a:off x="4270678" y="892698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03</a:t>
          </a:r>
          <a:endParaRPr lang="en-US" sz="4400" kern="1200" dirty="0"/>
        </a:p>
      </dsp:txBody>
      <dsp:txXfrm>
        <a:off x="4270678" y="892698"/>
        <a:ext cx="1974242" cy="947636"/>
      </dsp:txXfrm>
    </dsp:sp>
    <dsp:sp modelId="{5A033DB0-1EDC-4EF4-A1CB-FD6A678F1687}">
      <dsp:nvSpPr>
        <dsp:cNvPr id="0" name=""/>
        <dsp:cNvSpPr/>
      </dsp:nvSpPr>
      <dsp:spPr>
        <a:xfrm>
          <a:off x="6402860" y="892698"/>
          <a:ext cx="1974242" cy="2369090"/>
        </a:xfrm>
        <a:prstGeom prst="rect">
          <a:avLst/>
        </a:prstGeom>
        <a:solidFill>
          <a:schemeClr val="accent6">
            <a:shade val="50000"/>
            <a:hueOff val="-39902"/>
            <a:satOff val="-5472"/>
            <a:lumOff val="33394"/>
            <a:alphaOff val="0"/>
          </a:schemeClr>
        </a:solidFill>
        <a:ln w="12700" cap="flat" cmpd="sng" algn="ctr">
          <a:solidFill>
            <a:schemeClr val="accent6">
              <a:shade val="50000"/>
              <a:hueOff val="-39902"/>
              <a:satOff val="-5472"/>
              <a:lumOff val="333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Expanding Our Business</a:t>
          </a:r>
        </a:p>
      </dsp:txBody>
      <dsp:txXfrm>
        <a:off x="6402860" y="1840334"/>
        <a:ext cx="1974242" cy="1421454"/>
      </dsp:txXfrm>
    </dsp:sp>
    <dsp:sp modelId="{128A0187-5501-4535-98DF-DA599EE155B8}">
      <dsp:nvSpPr>
        <dsp:cNvPr id="0" name=""/>
        <dsp:cNvSpPr/>
      </dsp:nvSpPr>
      <dsp:spPr>
        <a:xfrm>
          <a:off x="6402860" y="892698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04</a:t>
          </a:r>
        </a:p>
      </dsp:txBody>
      <dsp:txXfrm>
        <a:off x="6402860" y="892698"/>
        <a:ext cx="1974242" cy="947636"/>
      </dsp:txXfrm>
    </dsp:sp>
    <dsp:sp modelId="{439FF78C-26B9-461A-8FD3-8B80257E5B75}">
      <dsp:nvSpPr>
        <dsp:cNvPr id="0" name=""/>
        <dsp:cNvSpPr/>
      </dsp:nvSpPr>
      <dsp:spPr>
        <a:xfrm>
          <a:off x="8535042" y="892698"/>
          <a:ext cx="1974242" cy="2369090"/>
        </a:xfrm>
        <a:prstGeom prst="rect">
          <a:avLst/>
        </a:prstGeom>
        <a:solidFill>
          <a:schemeClr val="accent6">
            <a:shade val="50000"/>
            <a:hueOff val="-19951"/>
            <a:satOff val="-2736"/>
            <a:lumOff val="16697"/>
            <a:alphaOff val="0"/>
          </a:schemeClr>
        </a:solidFill>
        <a:ln w="12700" cap="flat" cmpd="sng" algn="ctr">
          <a:solidFill>
            <a:schemeClr val="accent6">
              <a:shade val="50000"/>
              <a:hueOff val="-19951"/>
              <a:satOff val="-2736"/>
              <a:lumOff val="166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Reducing Our Environmental Impact</a:t>
          </a:r>
        </a:p>
      </dsp:txBody>
      <dsp:txXfrm>
        <a:off x="8535042" y="1840334"/>
        <a:ext cx="1974242" cy="1421454"/>
      </dsp:txXfrm>
    </dsp:sp>
    <dsp:sp modelId="{9D369DC7-F0C8-4DA6-A21B-A84A12FF7135}">
      <dsp:nvSpPr>
        <dsp:cNvPr id="0" name=""/>
        <dsp:cNvSpPr/>
      </dsp:nvSpPr>
      <dsp:spPr>
        <a:xfrm>
          <a:off x="8535042" y="892698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05</a:t>
          </a:r>
        </a:p>
      </dsp:txBody>
      <dsp:txXfrm>
        <a:off x="8535042" y="892698"/>
        <a:ext cx="1974242" cy="947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215FC-B4DC-42C2-B449-C5EAC423F155}">
      <dsp:nvSpPr>
        <dsp:cNvPr id="0" name=""/>
        <dsp:cNvSpPr/>
      </dsp:nvSpPr>
      <dsp:spPr>
        <a:xfrm>
          <a:off x="2103120" y="1805"/>
          <a:ext cx="8412480" cy="7921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01207" rIns="163225" bIns="2012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reduce costs from inefficient freight movement; </a:t>
          </a:r>
        </a:p>
      </dsp:txBody>
      <dsp:txXfrm>
        <a:off x="2103120" y="1805"/>
        <a:ext cx="8412480" cy="792152"/>
      </dsp:txXfrm>
    </dsp:sp>
    <dsp:sp modelId="{913B2A0D-17EB-43BB-B674-92373EBA8A9F}">
      <dsp:nvSpPr>
        <dsp:cNvPr id="0" name=""/>
        <dsp:cNvSpPr/>
      </dsp:nvSpPr>
      <dsp:spPr>
        <a:xfrm>
          <a:off x="0" y="1805"/>
          <a:ext cx="2103120" cy="7921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78247" rIns="111290" bIns="782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Reduce</a:t>
          </a:r>
        </a:p>
      </dsp:txBody>
      <dsp:txXfrm>
        <a:off x="0" y="1805"/>
        <a:ext cx="2103120" cy="792152"/>
      </dsp:txXfrm>
    </dsp:sp>
    <dsp:sp modelId="{497CC02E-5452-4BDD-B62C-A6BF15FB0531}">
      <dsp:nvSpPr>
        <dsp:cNvPr id="0" name=""/>
        <dsp:cNvSpPr/>
      </dsp:nvSpPr>
      <dsp:spPr>
        <a:xfrm>
          <a:off x="2103120" y="841486"/>
          <a:ext cx="8412480" cy="7921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01207" rIns="163225" bIns="2012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eliminate waste in our supply chain; </a:t>
          </a:r>
        </a:p>
      </dsp:txBody>
      <dsp:txXfrm>
        <a:off x="2103120" y="841486"/>
        <a:ext cx="8412480" cy="792152"/>
      </dsp:txXfrm>
    </dsp:sp>
    <dsp:sp modelId="{69DBAE59-4F33-459F-A8B8-650F2664334B}">
      <dsp:nvSpPr>
        <dsp:cNvPr id="0" name=""/>
        <dsp:cNvSpPr/>
      </dsp:nvSpPr>
      <dsp:spPr>
        <a:xfrm>
          <a:off x="0" y="841486"/>
          <a:ext cx="2103120" cy="7921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78247" rIns="111290" bIns="782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Eliminate</a:t>
          </a:r>
        </a:p>
      </dsp:txBody>
      <dsp:txXfrm>
        <a:off x="0" y="841486"/>
        <a:ext cx="2103120" cy="792152"/>
      </dsp:txXfrm>
    </dsp:sp>
    <dsp:sp modelId="{FDB293FE-9A0C-4E7B-A803-366870074511}">
      <dsp:nvSpPr>
        <dsp:cNvPr id="0" name=""/>
        <dsp:cNvSpPr/>
      </dsp:nvSpPr>
      <dsp:spPr>
        <a:xfrm>
          <a:off x="2103120" y="1681167"/>
          <a:ext cx="8412480" cy="7921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01207" rIns="163225" bIns="2012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address consumer emphasis on sustainability; </a:t>
          </a:r>
        </a:p>
      </dsp:txBody>
      <dsp:txXfrm>
        <a:off x="2103120" y="1681167"/>
        <a:ext cx="8412480" cy="792152"/>
      </dsp:txXfrm>
    </dsp:sp>
    <dsp:sp modelId="{78641AF7-8848-485E-AD6E-7E266BAAE1AB}">
      <dsp:nvSpPr>
        <dsp:cNvPr id="0" name=""/>
        <dsp:cNvSpPr/>
      </dsp:nvSpPr>
      <dsp:spPr>
        <a:xfrm>
          <a:off x="0" y="1681167"/>
          <a:ext cx="2103120" cy="7921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78247" rIns="111290" bIns="782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Address</a:t>
          </a:r>
        </a:p>
      </dsp:txBody>
      <dsp:txXfrm>
        <a:off x="0" y="1681167"/>
        <a:ext cx="2103120" cy="792152"/>
      </dsp:txXfrm>
    </dsp:sp>
    <dsp:sp modelId="{9FB61D45-6056-4106-BDEF-983E323F6A7A}">
      <dsp:nvSpPr>
        <dsp:cNvPr id="0" name=""/>
        <dsp:cNvSpPr/>
      </dsp:nvSpPr>
      <dsp:spPr>
        <a:xfrm>
          <a:off x="2103120" y="2520849"/>
          <a:ext cx="8412480" cy="7921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01207" rIns="163225" bIns="2012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mitigate risk associated with goods movement; and</a:t>
          </a:r>
        </a:p>
      </dsp:txBody>
      <dsp:txXfrm>
        <a:off x="2103120" y="2520849"/>
        <a:ext cx="8412480" cy="792152"/>
      </dsp:txXfrm>
    </dsp:sp>
    <dsp:sp modelId="{7873C334-26C2-4263-AEB5-25C45F23725C}">
      <dsp:nvSpPr>
        <dsp:cNvPr id="0" name=""/>
        <dsp:cNvSpPr/>
      </dsp:nvSpPr>
      <dsp:spPr>
        <a:xfrm>
          <a:off x="0" y="2520849"/>
          <a:ext cx="2103120" cy="7921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78247" rIns="111290" bIns="782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Mitigate</a:t>
          </a:r>
        </a:p>
      </dsp:txBody>
      <dsp:txXfrm>
        <a:off x="0" y="2520849"/>
        <a:ext cx="2103120" cy="792152"/>
      </dsp:txXfrm>
    </dsp:sp>
    <dsp:sp modelId="{52FCDCA2-D2F9-4986-8711-3E653BB05745}">
      <dsp:nvSpPr>
        <dsp:cNvPr id="0" name=""/>
        <dsp:cNvSpPr/>
      </dsp:nvSpPr>
      <dsp:spPr>
        <a:xfrm>
          <a:off x="2103120" y="3360530"/>
          <a:ext cx="8412480" cy="79215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01207" rIns="163225" bIns="20120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enhance our reputation as a “good corporate citizen.”</a:t>
          </a:r>
        </a:p>
      </dsp:txBody>
      <dsp:txXfrm>
        <a:off x="2103120" y="3360530"/>
        <a:ext cx="8412480" cy="792152"/>
      </dsp:txXfrm>
    </dsp:sp>
    <dsp:sp modelId="{356B71B3-137F-47A3-8C84-714BA74B2660}">
      <dsp:nvSpPr>
        <dsp:cNvPr id="0" name=""/>
        <dsp:cNvSpPr/>
      </dsp:nvSpPr>
      <dsp:spPr>
        <a:xfrm>
          <a:off x="0" y="3360530"/>
          <a:ext cx="2103120" cy="7921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78247" rIns="111290" bIns="782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Enhance</a:t>
          </a:r>
        </a:p>
      </dsp:txBody>
      <dsp:txXfrm>
        <a:off x="0" y="3360530"/>
        <a:ext cx="2103120" cy="792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E2F26-4E01-4F18-AB00-A4E2A7C55308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F0556969-0C9A-4681-B0FF-EF828992D657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environmental footprint of our current freight activities;</a:t>
          </a:r>
        </a:p>
      </dsp:txBody>
      <dsp:txXfrm>
        <a:off x="8061" y="5979"/>
        <a:ext cx="3034531" cy="1820718"/>
      </dsp:txXfrm>
    </dsp:sp>
    <dsp:sp modelId="{9F2A003E-DB6F-449D-92DC-B8DF59481665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F094688-FDDD-4190-8718-FAD1401A8E65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Benchmark performance of our existing freight carriers and decisions;</a:t>
          </a:r>
        </a:p>
      </dsp:txBody>
      <dsp:txXfrm>
        <a:off x="3740534" y="5979"/>
        <a:ext cx="3034531" cy="1820718"/>
      </dsp:txXfrm>
    </dsp:sp>
    <dsp:sp modelId="{B316EE0B-29FA-43E5-9B70-9D6EA7D9DC9A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0EEFE815-4F12-4721-A9D8-A79256E13B70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Measure the impact of our actions;</a:t>
          </a:r>
        </a:p>
      </dsp:txBody>
      <dsp:txXfrm>
        <a:off x="7473007" y="5979"/>
        <a:ext cx="3034531" cy="1820718"/>
      </dsp:txXfrm>
    </dsp:sp>
    <dsp:sp modelId="{9E807368-6537-4E43-9050-6DFDD7220A91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2A49169D-FB17-4DD6-A32C-585FE5DD3F63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opportunities to improve our performance on crucial environmental, energy and cost metrics;</a:t>
          </a:r>
        </a:p>
      </dsp:txBody>
      <dsp:txXfrm>
        <a:off x="8061" y="2524640"/>
        <a:ext cx="3034531" cy="1820718"/>
      </dsp:txXfrm>
    </dsp:sp>
    <dsp:sp modelId="{B0FA2493-E947-47C5-B632-8571985001DB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E7822E4C-A2D1-4C39-A87B-F20A01B71F6E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Track our performance improvements over time; and</a:t>
          </a:r>
        </a:p>
      </dsp:txBody>
      <dsp:txXfrm>
        <a:off x="3740534" y="2524640"/>
        <a:ext cx="3034531" cy="1820718"/>
      </dsp:txXfrm>
    </dsp:sp>
    <dsp:sp modelId="{B618C2D2-30D8-4EE0-8FDF-573C95741EB0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Enhance corporate social responsibility and other sustainability efforts.</a:t>
          </a:r>
        </a:p>
      </dsp:txBody>
      <dsp:txXfrm>
        <a:off x="7473007" y="2524640"/>
        <a:ext cx="3034531" cy="182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49E1-4B3F-4B41-829F-22B2FAAF1FB7}">
      <dsp:nvSpPr>
        <dsp:cNvPr id="0" name=""/>
        <dsp:cNvSpPr/>
      </dsp:nvSpPr>
      <dsp:spPr>
        <a:xfrm>
          <a:off x="2103120" y="1298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Establish our commitment to reduce the environmental impact of freight transportation.</a:t>
          </a:r>
        </a:p>
      </dsp:txBody>
      <dsp:txXfrm>
        <a:off x="2103120" y="1298"/>
        <a:ext cx="8412480" cy="1330734"/>
      </dsp:txXfrm>
    </dsp:sp>
    <dsp:sp modelId="{45F8ED62-5D45-4CBC-84C0-C07DEEFCF66B}">
      <dsp:nvSpPr>
        <dsp:cNvPr id="0" name=""/>
        <dsp:cNvSpPr/>
      </dsp:nvSpPr>
      <dsp:spPr>
        <a:xfrm>
          <a:off x="0" y="1298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Establish</a:t>
          </a:r>
        </a:p>
      </dsp:txBody>
      <dsp:txXfrm>
        <a:off x="0" y="1298"/>
        <a:ext cx="2103120" cy="1330734"/>
      </dsp:txXfrm>
    </dsp:sp>
    <dsp:sp modelId="{D7B57744-019A-49D4-8B89-42AF297E2BBF}">
      <dsp:nvSpPr>
        <dsp:cNvPr id="0" name=""/>
        <dsp:cNvSpPr/>
      </dsp:nvSpPr>
      <dsp:spPr>
        <a:xfrm>
          <a:off x="2103120" y="1411876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1302675"/>
            <a:satOff val="2398"/>
            <a:lumOff val="106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302675"/>
              <a:satOff val="2398"/>
              <a:lumOff val="10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industry-standardized baseline or benchmark, track, report and reduce our Scope 3 emissions footprint.</a:t>
          </a:r>
        </a:p>
      </dsp:txBody>
      <dsp:txXfrm>
        <a:off x="2103120" y="1411876"/>
        <a:ext cx="8412480" cy="1330734"/>
      </dsp:txXfrm>
    </dsp:sp>
    <dsp:sp modelId="{96BE77C8-33A6-47D3-A98F-82A85C3123CE}">
      <dsp:nvSpPr>
        <dsp:cNvPr id="0" name=""/>
        <dsp:cNvSpPr/>
      </dsp:nvSpPr>
      <dsp:spPr>
        <a:xfrm>
          <a:off x="0" y="1411876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78392"/>
                <a:satOff val="-5635"/>
                <a:lumOff val="6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Develop</a:t>
          </a:r>
        </a:p>
      </dsp:txBody>
      <dsp:txXfrm>
        <a:off x="0" y="1411876"/>
        <a:ext cx="2103120" cy="1330734"/>
      </dsp:txXfrm>
    </dsp:sp>
    <dsp:sp modelId="{9848B831-D2DF-4183-B373-57777D5851C6}">
      <dsp:nvSpPr>
        <dsp:cNvPr id="0" name=""/>
        <dsp:cNvSpPr/>
      </dsp:nvSpPr>
      <dsp:spPr>
        <a:xfrm>
          <a:off x="2103120" y="2822455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2605351"/>
            <a:satOff val="4796"/>
            <a:lumOff val="212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605351"/>
              <a:satOff val="4796"/>
              <a:lumOff val="21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Get the metrics and data we need to make better decisions to reduce our impact</a:t>
          </a:r>
        </a:p>
      </dsp:txBody>
      <dsp:txXfrm>
        <a:off x="2103120" y="2822455"/>
        <a:ext cx="8412480" cy="1330734"/>
      </dsp:txXfrm>
    </dsp:sp>
    <dsp:sp modelId="{2BBF2C96-C9CA-4CCD-8790-2E85702EE9ED}">
      <dsp:nvSpPr>
        <dsp:cNvPr id="0" name=""/>
        <dsp:cNvSpPr/>
      </dsp:nvSpPr>
      <dsp:spPr>
        <a:xfrm>
          <a:off x="0" y="2822455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Get</a:t>
          </a:r>
        </a:p>
      </dsp:txBody>
      <dsp:txXfrm>
        <a:off x="0" y="2822455"/>
        <a:ext cx="2103120" cy="1330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49E1-4B3F-4B41-829F-22B2FAAF1FB7}">
      <dsp:nvSpPr>
        <dsp:cNvPr id="0" name=""/>
        <dsp:cNvSpPr/>
      </dsp:nvSpPr>
      <dsp:spPr>
        <a:xfrm>
          <a:off x="2103120" y="1298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Showcase our achievements to customers, clients, shareholders and other stakeholders who embrace sustainability in purchasing/contracting arrangements</a:t>
          </a:r>
        </a:p>
      </dsp:txBody>
      <dsp:txXfrm>
        <a:off x="2103120" y="1298"/>
        <a:ext cx="8412480" cy="1330734"/>
      </dsp:txXfrm>
    </dsp:sp>
    <dsp:sp modelId="{45F8ED62-5D45-4CBC-84C0-C07DEEFCF66B}">
      <dsp:nvSpPr>
        <dsp:cNvPr id="0" name=""/>
        <dsp:cNvSpPr/>
      </dsp:nvSpPr>
      <dsp:spPr>
        <a:xfrm>
          <a:off x="0" y="1298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Showcase</a:t>
          </a:r>
        </a:p>
      </dsp:txBody>
      <dsp:txXfrm>
        <a:off x="0" y="1298"/>
        <a:ext cx="2103120" cy="1330734"/>
      </dsp:txXfrm>
    </dsp:sp>
    <dsp:sp modelId="{D7B57744-019A-49D4-8B89-42AF297E2BBF}">
      <dsp:nvSpPr>
        <dsp:cNvPr id="0" name=""/>
        <dsp:cNvSpPr/>
      </dsp:nvSpPr>
      <dsp:spPr>
        <a:xfrm>
          <a:off x="2103120" y="1411876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1302675"/>
            <a:satOff val="2398"/>
            <a:lumOff val="106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302675"/>
              <a:satOff val="2398"/>
              <a:lumOff val="10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Communicate our efforts to a broad group of stakeholders.</a:t>
          </a:r>
        </a:p>
      </dsp:txBody>
      <dsp:txXfrm>
        <a:off x="2103120" y="1411876"/>
        <a:ext cx="8412480" cy="1330734"/>
      </dsp:txXfrm>
    </dsp:sp>
    <dsp:sp modelId="{96BE77C8-33A6-47D3-A98F-82A85C3123CE}">
      <dsp:nvSpPr>
        <dsp:cNvPr id="0" name=""/>
        <dsp:cNvSpPr/>
      </dsp:nvSpPr>
      <dsp:spPr>
        <a:xfrm>
          <a:off x="0" y="1411876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78392"/>
                <a:satOff val="-5635"/>
                <a:lumOff val="6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Communicate</a:t>
          </a:r>
        </a:p>
      </dsp:txBody>
      <dsp:txXfrm>
        <a:off x="0" y="1411876"/>
        <a:ext cx="2103120" cy="1330734"/>
      </dsp:txXfrm>
    </dsp:sp>
    <dsp:sp modelId="{9848B831-D2DF-4183-B373-57777D5851C6}">
      <dsp:nvSpPr>
        <dsp:cNvPr id="0" name=""/>
        <dsp:cNvSpPr/>
      </dsp:nvSpPr>
      <dsp:spPr>
        <a:xfrm>
          <a:off x="2103120" y="2822455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2605351"/>
            <a:satOff val="4796"/>
            <a:lumOff val="212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605351"/>
              <a:satOff val="4796"/>
              <a:lumOff val="21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Resonate with a socially conscious millennial workforce.</a:t>
          </a:r>
        </a:p>
      </dsp:txBody>
      <dsp:txXfrm>
        <a:off x="2103120" y="2822455"/>
        <a:ext cx="8412480" cy="1330734"/>
      </dsp:txXfrm>
    </dsp:sp>
    <dsp:sp modelId="{2BBF2C96-C9CA-4CCD-8790-2E85702EE9ED}">
      <dsp:nvSpPr>
        <dsp:cNvPr id="0" name=""/>
        <dsp:cNvSpPr/>
      </dsp:nvSpPr>
      <dsp:spPr>
        <a:xfrm>
          <a:off x="0" y="2822455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Resonate</a:t>
          </a:r>
        </a:p>
      </dsp:txBody>
      <dsp:txXfrm>
        <a:off x="0" y="2822455"/>
        <a:ext cx="2103120" cy="1330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49E1-4B3F-4B41-829F-22B2FAAF1FB7}">
      <dsp:nvSpPr>
        <dsp:cNvPr id="0" name=""/>
        <dsp:cNvSpPr/>
      </dsp:nvSpPr>
      <dsp:spPr>
        <a:xfrm>
          <a:off x="2103120" y="1298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300" kern="1200" dirty="0"/>
            <a:t>Define our leadership position in a world that expects corporate action on sustainability.</a:t>
          </a:r>
        </a:p>
      </dsp:txBody>
      <dsp:txXfrm>
        <a:off x="2103120" y="1298"/>
        <a:ext cx="8412480" cy="1330734"/>
      </dsp:txXfrm>
    </dsp:sp>
    <dsp:sp modelId="{45F8ED62-5D45-4CBC-84C0-C07DEEFCF66B}">
      <dsp:nvSpPr>
        <dsp:cNvPr id="0" name=""/>
        <dsp:cNvSpPr/>
      </dsp:nvSpPr>
      <dsp:spPr>
        <a:xfrm>
          <a:off x="0" y="1298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Define</a:t>
          </a:r>
        </a:p>
      </dsp:txBody>
      <dsp:txXfrm>
        <a:off x="0" y="1298"/>
        <a:ext cx="2103120" cy="1330734"/>
      </dsp:txXfrm>
    </dsp:sp>
    <dsp:sp modelId="{D7B57744-019A-49D4-8B89-42AF297E2BBF}">
      <dsp:nvSpPr>
        <dsp:cNvPr id="0" name=""/>
        <dsp:cNvSpPr/>
      </dsp:nvSpPr>
      <dsp:spPr>
        <a:xfrm>
          <a:off x="2103120" y="1411876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1302675"/>
            <a:satOff val="2398"/>
            <a:lumOff val="106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302675"/>
              <a:satOff val="2398"/>
              <a:lumOff val="10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strategic partnerships that help maximize our impact.</a:t>
          </a:r>
        </a:p>
      </dsp:txBody>
      <dsp:txXfrm>
        <a:off x="2103120" y="1411876"/>
        <a:ext cx="8412480" cy="1330734"/>
      </dsp:txXfrm>
    </dsp:sp>
    <dsp:sp modelId="{96BE77C8-33A6-47D3-A98F-82A85C3123CE}">
      <dsp:nvSpPr>
        <dsp:cNvPr id="0" name=""/>
        <dsp:cNvSpPr/>
      </dsp:nvSpPr>
      <dsp:spPr>
        <a:xfrm>
          <a:off x="0" y="1411876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78392"/>
                <a:satOff val="-5635"/>
                <a:lumOff val="6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Develop</a:t>
          </a:r>
        </a:p>
      </dsp:txBody>
      <dsp:txXfrm>
        <a:off x="0" y="1411876"/>
        <a:ext cx="2103120" cy="1330734"/>
      </dsp:txXfrm>
    </dsp:sp>
    <dsp:sp modelId="{9848B831-D2DF-4183-B373-57777D5851C6}">
      <dsp:nvSpPr>
        <dsp:cNvPr id="0" name=""/>
        <dsp:cNvSpPr/>
      </dsp:nvSpPr>
      <dsp:spPr>
        <a:xfrm>
          <a:off x="2103120" y="2822455"/>
          <a:ext cx="8412480" cy="1330734"/>
        </a:xfrm>
        <a:prstGeom prst="rect">
          <a:avLst/>
        </a:prstGeom>
        <a:solidFill>
          <a:schemeClr val="accent5">
            <a:tint val="40000"/>
            <a:alpha val="90000"/>
            <a:hueOff val="2605351"/>
            <a:satOff val="4796"/>
            <a:lumOff val="212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605351"/>
              <a:satOff val="4796"/>
              <a:lumOff val="21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Influence our supply chain to drive efficiency as a priority.</a:t>
          </a:r>
        </a:p>
      </dsp:txBody>
      <dsp:txXfrm>
        <a:off x="2103120" y="2822455"/>
        <a:ext cx="8412480" cy="1330734"/>
      </dsp:txXfrm>
    </dsp:sp>
    <dsp:sp modelId="{2BBF2C96-C9CA-4CCD-8790-2E85702EE9ED}">
      <dsp:nvSpPr>
        <dsp:cNvPr id="0" name=""/>
        <dsp:cNvSpPr/>
      </dsp:nvSpPr>
      <dsp:spPr>
        <a:xfrm>
          <a:off x="0" y="2822455"/>
          <a:ext cx="2103120" cy="1330734"/>
        </a:xfrm>
        <a:prstGeom prst="rect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Influence</a:t>
          </a:r>
        </a:p>
      </dsp:txBody>
      <dsp:txXfrm>
        <a:off x="0" y="2822455"/>
        <a:ext cx="2103120" cy="1330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49E1-4B3F-4B41-829F-22B2FAAF1FB7}">
      <dsp:nvSpPr>
        <dsp:cNvPr id="0" name=""/>
        <dsp:cNvSpPr/>
      </dsp:nvSpPr>
      <dsp:spPr>
        <a:xfrm>
          <a:off x="2103120" y="365"/>
          <a:ext cx="8412480" cy="20163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512162" rIns="163225" bIns="5121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000" kern="1200" dirty="0"/>
            <a:t>Demonstrate sustainability leadership to investors.</a:t>
          </a:r>
        </a:p>
      </dsp:txBody>
      <dsp:txXfrm>
        <a:off x="2103120" y="365"/>
        <a:ext cx="8412480" cy="2016387"/>
      </dsp:txXfrm>
    </dsp:sp>
    <dsp:sp modelId="{45F8ED62-5D45-4CBC-84C0-C07DEEFCF66B}">
      <dsp:nvSpPr>
        <dsp:cNvPr id="0" name=""/>
        <dsp:cNvSpPr/>
      </dsp:nvSpPr>
      <dsp:spPr>
        <a:xfrm>
          <a:off x="0" y="365"/>
          <a:ext cx="2103120" cy="20163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99174" rIns="111290" bIns="19917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Demonstrate</a:t>
          </a:r>
        </a:p>
      </dsp:txBody>
      <dsp:txXfrm>
        <a:off x="0" y="365"/>
        <a:ext cx="2103120" cy="2016387"/>
      </dsp:txXfrm>
    </dsp:sp>
    <dsp:sp modelId="{D7B57744-019A-49D4-8B89-42AF297E2BBF}">
      <dsp:nvSpPr>
        <dsp:cNvPr id="0" name=""/>
        <dsp:cNvSpPr/>
      </dsp:nvSpPr>
      <dsp:spPr>
        <a:xfrm>
          <a:off x="2103120" y="2137735"/>
          <a:ext cx="8412480" cy="2016387"/>
        </a:xfrm>
        <a:prstGeom prst="rect">
          <a:avLst/>
        </a:prstGeom>
        <a:solidFill>
          <a:schemeClr val="accent5">
            <a:tint val="40000"/>
            <a:alpha val="90000"/>
            <a:hueOff val="2605351"/>
            <a:satOff val="4796"/>
            <a:lumOff val="212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2605351"/>
              <a:satOff val="4796"/>
              <a:lumOff val="21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512162" rIns="163225" bIns="5121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Prepare for the future of environmental business risks and governance requirements, domestically and abroad.</a:t>
          </a:r>
          <a:endParaRPr lang="en-US" sz="2000" kern="1200" dirty="0"/>
        </a:p>
      </dsp:txBody>
      <dsp:txXfrm>
        <a:off x="2103120" y="2137735"/>
        <a:ext cx="8412480" cy="2016387"/>
      </dsp:txXfrm>
    </dsp:sp>
    <dsp:sp modelId="{96BE77C8-33A6-47D3-A98F-82A85C3123CE}">
      <dsp:nvSpPr>
        <dsp:cNvPr id="0" name=""/>
        <dsp:cNvSpPr/>
      </dsp:nvSpPr>
      <dsp:spPr>
        <a:xfrm>
          <a:off x="0" y="2137735"/>
          <a:ext cx="2103120" cy="2016387"/>
        </a:xfrm>
        <a:prstGeom prst="rect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56783"/>
                <a:satOff val="-11270"/>
                <a:lumOff val="1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99174" rIns="111290" bIns="199174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Prepare</a:t>
          </a:r>
        </a:p>
      </dsp:txBody>
      <dsp:txXfrm>
        <a:off x="0" y="2137735"/>
        <a:ext cx="2103120" cy="20163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4F720-0182-4826-B30F-E42EE2418142}">
      <dsp:nvSpPr>
        <dsp:cNvPr id="0" name=""/>
        <dsp:cNvSpPr/>
      </dsp:nvSpPr>
      <dsp:spPr>
        <a:xfrm>
          <a:off x="1217930" y="2639"/>
          <a:ext cx="4871720" cy="6611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25" tIns="167931" rIns="94525" bIns="1679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generate emissions data with scientifically-based methods using EPA emission factors, methods, and tools;</a:t>
          </a:r>
        </a:p>
      </dsp:txBody>
      <dsp:txXfrm>
        <a:off x="1217930" y="2639"/>
        <a:ext cx="4871720" cy="661145"/>
      </dsp:txXfrm>
    </dsp:sp>
    <dsp:sp modelId="{803FEBE8-2692-46AA-BBF1-299AFEEF0C81}">
      <dsp:nvSpPr>
        <dsp:cNvPr id="0" name=""/>
        <dsp:cNvSpPr/>
      </dsp:nvSpPr>
      <dsp:spPr>
        <a:xfrm>
          <a:off x="0" y="2639"/>
          <a:ext cx="1217930" cy="661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9" tIns="65307" rIns="64449" bIns="6530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Generate</a:t>
          </a:r>
        </a:p>
      </dsp:txBody>
      <dsp:txXfrm>
        <a:off x="0" y="2639"/>
        <a:ext cx="1217930" cy="661145"/>
      </dsp:txXfrm>
    </dsp:sp>
    <dsp:sp modelId="{2DEE6FA8-7146-45C9-8C3D-DE978DEC31AE}">
      <dsp:nvSpPr>
        <dsp:cNvPr id="0" name=""/>
        <dsp:cNvSpPr/>
      </dsp:nvSpPr>
      <dsp:spPr>
        <a:xfrm>
          <a:off x="1217930" y="703453"/>
          <a:ext cx="4871720" cy="661145"/>
        </a:xfrm>
        <a:prstGeom prst="rect">
          <a:avLst/>
        </a:prstGeom>
        <a:solidFill>
          <a:schemeClr val="accent3">
            <a:tint val="40000"/>
            <a:alpha val="90000"/>
            <a:hueOff val="-249334"/>
            <a:satOff val="-3033"/>
            <a:lumOff val="-20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49334"/>
              <a:satOff val="-3033"/>
              <a:lumOff val="-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25" tIns="167931" rIns="94525" bIns="1679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produce consistent and comparable metrics for freight emissions across all industry sectors;</a:t>
          </a:r>
        </a:p>
      </dsp:txBody>
      <dsp:txXfrm>
        <a:off x="1217930" y="703453"/>
        <a:ext cx="4871720" cy="661145"/>
      </dsp:txXfrm>
    </dsp:sp>
    <dsp:sp modelId="{67398505-8829-49A6-827C-FC01C804F647}">
      <dsp:nvSpPr>
        <dsp:cNvPr id="0" name=""/>
        <dsp:cNvSpPr/>
      </dsp:nvSpPr>
      <dsp:spPr>
        <a:xfrm>
          <a:off x="0" y="703453"/>
          <a:ext cx="1217930" cy="661145"/>
        </a:xfrm>
        <a:prstGeom prst="rect">
          <a:avLst/>
        </a:prstGeom>
        <a:solidFill>
          <a:schemeClr val="accent3">
            <a:hueOff val="-176295"/>
            <a:satOff val="-3096"/>
            <a:lumOff val="-56"/>
            <a:alphaOff val="0"/>
          </a:schemeClr>
        </a:solidFill>
        <a:ln w="12700" cap="flat" cmpd="sng" algn="ctr">
          <a:solidFill>
            <a:schemeClr val="accent3">
              <a:hueOff val="-176295"/>
              <a:satOff val="-3096"/>
              <a:lumOff val="-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9" tIns="65307" rIns="64449" bIns="6530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Produce</a:t>
          </a:r>
        </a:p>
      </dsp:txBody>
      <dsp:txXfrm>
        <a:off x="0" y="703453"/>
        <a:ext cx="1217930" cy="661145"/>
      </dsp:txXfrm>
    </dsp:sp>
    <dsp:sp modelId="{EE4402A1-2012-4609-8CF0-1774D164666F}">
      <dsp:nvSpPr>
        <dsp:cNvPr id="0" name=""/>
        <dsp:cNvSpPr/>
      </dsp:nvSpPr>
      <dsp:spPr>
        <a:xfrm>
          <a:off x="1217930" y="1404268"/>
          <a:ext cx="4871720" cy="661145"/>
        </a:xfrm>
        <a:prstGeom prst="rect">
          <a:avLst/>
        </a:prstGeom>
        <a:solidFill>
          <a:schemeClr val="accent3">
            <a:tint val="40000"/>
            <a:alpha val="90000"/>
            <a:hueOff val="-498667"/>
            <a:satOff val="-6066"/>
            <a:lumOff val="-4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98667"/>
              <a:satOff val="-6066"/>
              <a:lumOff val="-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25" tIns="167931" rIns="94525" bIns="1679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streamline shipper and carrier reporting methodologies;</a:t>
          </a:r>
        </a:p>
      </dsp:txBody>
      <dsp:txXfrm>
        <a:off x="1217930" y="1404268"/>
        <a:ext cx="4871720" cy="661145"/>
      </dsp:txXfrm>
    </dsp:sp>
    <dsp:sp modelId="{075D8BF3-FF20-4BC5-BC25-B674A6A8FC73}">
      <dsp:nvSpPr>
        <dsp:cNvPr id="0" name=""/>
        <dsp:cNvSpPr/>
      </dsp:nvSpPr>
      <dsp:spPr>
        <a:xfrm>
          <a:off x="0" y="1404268"/>
          <a:ext cx="1217930" cy="661145"/>
        </a:xfrm>
        <a:prstGeom prst="rect">
          <a:avLst/>
        </a:prstGeom>
        <a:solidFill>
          <a:schemeClr val="accent3">
            <a:hueOff val="-352589"/>
            <a:satOff val="-6192"/>
            <a:lumOff val="-112"/>
            <a:alphaOff val="0"/>
          </a:schemeClr>
        </a:solidFill>
        <a:ln w="12700" cap="flat" cmpd="sng" algn="ctr">
          <a:solidFill>
            <a:schemeClr val="accent3">
              <a:hueOff val="-352589"/>
              <a:satOff val="-6192"/>
              <a:lumOff val="-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9" tIns="65307" rIns="64449" bIns="6530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Streamline</a:t>
          </a:r>
        </a:p>
      </dsp:txBody>
      <dsp:txXfrm>
        <a:off x="0" y="1404268"/>
        <a:ext cx="1217930" cy="661145"/>
      </dsp:txXfrm>
    </dsp:sp>
    <dsp:sp modelId="{EEEA1CE5-25FF-4335-9D8D-51B24B244EC4}">
      <dsp:nvSpPr>
        <dsp:cNvPr id="0" name=""/>
        <dsp:cNvSpPr/>
      </dsp:nvSpPr>
      <dsp:spPr>
        <a:xfrm>
          <a:off x="1217930" y="2105082"/>
          <a:ext cx="4871720" cy="661145"/>
        </a:xfrm>
        <a:prstGeom prst="rect">
          <a:avLst/>
        </a:prstGeom>
        <a:solidFill>
          <a:schemeClr val="accent3">
            <a:tint val="40000"/>
            <a:alpha val="90000"/>
            <a:hueOff val="-748001"/>
            <a:satOff val="-9099"/>
            <a:lumOff val="-61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48001"/>
              <a:satOff val="-9099"/>
              <a:lumOff val="-6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25" tIns="167931" rIns="94525" bIns="1679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assess our US and Canadian freight supply chain;</a:t>
          </a:r>
        </a:p>
      </dsp:txBody>
      <dsp:txXfrm>
        <a:off x="1217930" y="2105082"/>
        <a:ext cx="4871720" cy="661145"/>
      </dsp:txXfrm>
    </dsp:sp>
    <dsp:sp modelId="{4CB80CE1-88E6-42E0-B6F5-EEC7BAB17FBA}">
      <dsp:nvSpPr>
        <dsp:cNvPr id="0" name=""/>
        <dsp:cNvSpPr/>
      </dsp:nvSpPr>
      <dsp:spPr>
        <a:xfrm>
          <a:off x="0" y="2105082"/>
          <a:ext cx="1217930" cy="661145"/>
        </a:xfrm>
        <a:prstGeom prst="rect">
          <a:avLst/>
        </a:prstGeom>
        <a:solidFill>
          <a:schemeClr val="accent3">
            <a:hueOff val="-528884"/>
            <a:satOff val="-9288"/>
            <a:lumOff val="-168"/>
            <a:alphaOff val="0"/>
          </a:schemeClr>
        </a:solidFill>
        <a:ln w="12700" cap="flat" cmpd="sng" algn="ctr">
          <a:solidFill>
            <a:schemeClr val="accent3">
              <a:hueOff val="-528884"/>
              <a:satOff val="-9288"/>
              <a:lumOff val="-1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9" tIns="65307" rIns="64449" bIns="6530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Assess</a:t>
          </a:r>
        </a:p>
      </dsp:txBody>
      <dsp:txXfrm>
        <a:off x="0" y="2105082"/>
        <a:ext cx="1217930" cy="661145"/>
      </dsp:txXfrm>
    </dsp:sp>
    <dsp:sp modelId="{553F0C48-3ED3-4B87-86DD-D388A003486E}">
      <dsp:nvSpPr>
        <dsp:cNvPr id="0" name=""/>
        <dsp:cNvSpPr/>
      </dsp:nvSpPr>
      <dsp:spPr>
        <a:xfrm>
          <a:off x="1217930" y="2805896"/>
          <a:ext cx="4871720" cy="661145"/>
        </a:xfrm>
        <a:prstGeom prst="rect">
          <a:avLst/>
        </a:prstGeom>
        <a:solidFill>
          <a:schemeClr val="accent3">
            <a:tint val="40000"/>
            <a:alpha val="90000"/>
            <a:hueOff val="-997335"/>
            <a:satOff val="-12132"/>
            <a:lumOff val="-82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97335"/>
              <a:satOff val="-12132"/>
              <a:lumOff val="-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25" tIns="167931" rIns="94525" bIns="1679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collaborate with our freight carriers and establish shared efficiency goals; </a:t>
          </a:r>
        </a:p>
      </dsp:txBody>
      <dsp:txXfrm>
        <a:off x="1217930" y="2805896"/>
        <a:ext cx="4871720" cy="661145"/>
      </dsp:txXfrm>
    </dsp:sp>
    <dsp:sp modelId="{D2132F99-A18F-406A-BA36-BE99CBA7FFFE}">
      <dsp:nvSpPr>
        <dsp:cNvPr id="0" name=""/>
        <dsp:cNvSpPr/>
      </dsp:nvSpPr>
      <dsp:spPr>
        <a:xfrm>
          <a:off x="0" y="2805896"/>
          <a:ext cx="1217930" cy="661145"/>
        </a:xfrm>
        <a:prstGeom prst="rect">
          <a:avLst/>
        </a:prstGeom>
        <a:solidFill>
          <a:schemeClr val="accent3">
            <a:hueOff val="-705179"/>
            <a:satOff val="-12383"/>
            <a:lumOff val="-224"/>
            <a:alphaOff val="0"/>
          </a:schemeClr>
        </a:solidFill>
        <a:ln w="12700" cap="flat" cmpd="sng" algn="ctr">
          <a:solidFill>
            <a:schemeClr val="accent3">
              <a:hueOff val="-705179"/>
              <a:satOff val="-12383"/>
              <a:lumOff val="-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9" tIns="65307" rIns="64449" bIns="6530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Collaborate</a:t>
          </a:r>
        </a:p>
      </dsp:txBody>
      <dsp:txXfrm>
        <a:off x="0" y="2805896"/>
        <a:ext cx="1217930" cy="661145"/>
      </dsp:txXfrm>
    </dsp:sp>
    <dsp:sp modelId="{E1E7C780-9C04-458F-9BB2-E08C89962E16}">
      <dsp:nvSpPr>
        <dsp:cNvPr id="0" name=""/>
        <dsp:cNvSpPr/>
      </dsp:nvSpPr>
      <dsp:spPr>
        <a:xfrm>
          <a:off x="1217930" y="3506711"/>
          <a:ext cx="4871720" cy="661145"/>
        </a:xfrm>
        <a:prstGeom prst="rect">
          <a:avLst/>
        </a:prstGeom>
        <a:solidFill>
          <a:schemeClr val="accent3">
            <a:tint val="40000"/>
            <a:alpha val="90000"/>
            <a:hueOff val="-1246668"/>
            <a:satOff val="-15165"/>
            <a:lumOff val="-103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46668"/>
              <a:satOff val="-15165"/>
              <a:lumOff val="-10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25" tIns="167931" rIns="94525" bIns="1679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integrate SmartWay metrics into our freight procurements;</a:t>
          </a:r>
        </a:p>
      </dsp:txBody>
      <dsp:txXfrm>
        <a:off x="1217930" y="3506711"/>
        <a:ext cx="4871720" cy="661145"/>
      </dsp:txXfrm>
    </dsp:sp>
    <dsp:sp modelId="{228DC32A-BC2C-4A7A-92BA-75F69504A118}">
      <dsp:nvSpPr>
        <dsp:cNvPr id="0" name=""/>
        <dsp:cNvSpPr/>
      </dsp:nvSpPr>
      <dsp:spPr>
        <a:xfrm>
          <a:off x="0" y="3506711"/>
          <a:ext cx="1217930" cy="661145"/>
        </a:xfrm>
        <a:prstGeom prst="rect">
          <a:avLst/>
        </a:prstGeom>
        <a:solidFill>
          <a:schemeClr val="accent3">
            <a:hueOff val="-881474"/>
            <a:satOff val="-15479"/>
            <a:lumOff val="-280"/>
            <a:alphaOff val="0"/>
          </a:schemeClr>
        </a:solidFill>
        <a:ln w="12700" cap="flat" cmpd="sng" algn="ctr">
          <a:solidFill>
            <a:schemeClr val="accent3">
              <a:hueOff val="-881474"/>
              <a:satOff val="-15479"/>
              <a:lumOff val="-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9" tIns="65307" rIns="64449" bIns="6530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Integrate</a:t>
          </a:r>
        </a:p>
      </dsp:txBody>
      <dsp:txXfrm>
        <a:off x="0" y="3506711"/>
        <a:ext cx="1217930" cy="661145"/>
      </dsp:txXfrm>
    </dsp:sp>
    <dsp:sp modelId="{F3886A2A-24E6-4BD7-BBFF-A925591CBECD}">
      <dsp:nvSpPr>
        <dsp:cNvPr id="0" name=""/>
        <dsp:cNvSpPr/>
      </dsp:nvSpPr>
      <dsp:spPr>
        <a:xfrm>
          <a:off x="1217930" y="4207525"/>
          <a:ext cx="4871720" cy="661145"/>
        </a:xfrm>
        <a:prstGeom prst="rect">
          <a:avLst/>
        </a:prstGeom>
        <a:solidFill>
          <a:schemeClr val="accent3">
            <a:tint val="40000"/>
            <a:alpha val="90000"/>
            <a:hueOff val="-1496002"/>
            <a:satOff val="-18198"/>
            <a:lumOff val="-123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496002"/>
              <a:satOff val="-18198"/>
              <a:lumOff val="-12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25" tIns="167931" rIns="94525" bIns="1679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integrate SmartWay data directly into our sustainability reports; and</a:t>
          </a:r>
        </a:p>
      </dsp:txBody>
      <dsp:txXfrm>
        <a:off x="1217930" y="4207525"/>
        <a:ext cx="4871720" cy="661145"/>
      </dsp:txXfrm>
    </dsp:sp>
    <dsp:sp modelId="{BF115009-BD42-4226-A03C-E6BDBD376E21}">
      <dsp:nvSpPr>
        <dsp:cNvPr id="0" name=""/>
        <dsp:cNvSpPr/>
      </dsp:nvSpPr>
      <dsp:spPr>
        <a:xfrm>
          <a:off x="0" y="4207525"/>
          <a:ext cx="1217930" cy="661145"/>
        </a:xfrm>
        <a:prstGeom prst="rect">
          <a:avLst/>
        </a:prstGeom>
        <a:solidFill>
          <a:schemeClr val="accent3">
            <a:hueOff val="-1057768"/>
            <a:satOff val="-18575"/>
            <a:lumOff val="-336"/>
            <a:alphaOff val="0"/>
          </a:schemeClr>
        </a:solidFill>
        <a:ln w="12700" cap="flat" cmpd="sng" algn="ctr">
          <a:solidFill>
            <a:schemeClr val="accent3">
              <a:hueOff val="-1057768"/>
              <a:satOff val="-18575"/>
              <a:lumOff val="-3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9" tIns="65307" rIns="64449" bIns="6530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Integrate</a:t>
          </a:r>
        </a:p>
      </dsp:txBody>
      <dsp:txXfrm>
        <a:off x="0" y="4207525"/>
        <a:ext cx="1217930" cy="661145"/>
      </dsp:txXfrm>
    </dsp:sp>
    <dsp:sp modelId="{BB902E20-3D13-469B-8F96-29D49B53C318}">
      <dsp:nvSpPr>
        <dsp:cNvPr id="0" name=""/>
        <dsp:cNvSpPr/>
      </dsp:nvSpPr>
      <dsp:spPr>
        <a:xfrm>
          <a:off x="1217930" y="4908340"/>
          <a:ext cx="4871720" cy="661145"/>
        </a:xfrm>
        <a:prstGeom prst="rect">
          <a:avLst/>
        </a:prstGeom>
        <a:solidFill>
          <a:schemeClr val="accent3">
            <a:tint val="40000"/>
            <a:alpha val="90000"/>
            <a:hueOff val="-1745336"/>
            <a:satOff val="-21231"/>
            <a:lumOff val="-144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25" tIns="167931" rIns="94525" bIns="16793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Showcase the work that we are already doing.</a:t>
          </a:r>
        </a:p>
      </dsp:txBody>
      <dsp:txXfrm>
        <a:off x="1217930" y="4908340"/>
        <a:ext cx="4871720" cy="661145"/>
      </dsp:txXfrm>
    </dsp:sp>
    <dsp:sp modelId="{EFC078C2-6572-4043-BA9D-8DA8C38421E4}">
      <dsp:nvSpPr>
        <dsp:cNvPr id="0" name=""/>
        <dsp:cNvSpPr/>
      </dsp:nvSpPr>
      <dsp:spPr>
        <a:xfrm>
          <a:off x="0" y="4908340"/>
          <a:ext cx="1217930" cy="661145"/>
        </a:xfrm>
        <a:prstGeom prst="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49" tIns="65307" rIns="64449" bIns="6530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Showcase</a:t>
          </a:r>
        </a:p>
      </dsp:txBody>
      <dsp:txXfrm>
        <a:off x="0" y="4908340"/>
        <a:ext cx="1217930" cy="6611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2852-5157-4750-A40A-E7C740993B89}">
      <dsp:nvSpPr>
        <dsp:cNvPr id="0" name=""/>
        <dsp:cNvSpPr/>
      </dsp:nvSpPr>
      <dsp:spPr>
        <a:xfrm>
          <a:off x="1283" y="387649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Percent SmartWay </a:t>
          </a:r>
        </a:p>
      </dsp:txBody>
      <dsp:txXfrm>
        <a:off x="45271" y="431637"/>
        <a:ext cx="2915747" cy="1413885"/>
      </dsp:txXfrm>
    </dsp:sp>
    <dsp:sp modelId="{CE2D921D-EBE0-4684-9877-250F0EDC23A8}">
      <dsp:nvSpPr>
        <dsp:cNvPr id="0" name=""/>
        <dsp:cNvSpPr/>
      </dsp:nvSpPr>
      <dsp:spPr>
        <a:xfrm>
          <a:off x="301656" y="1889511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A6E68-F271-410B-974E-0446FEE7F664}">
      <dsp:nvSpPr>
        <dsp:cNvPr id="0" name=""/>
        <dsp:cNvSpPr/>
      </dsp:nvSpPr>
      <dsp:spPr>
        <a:xfrm>
          <a:off x="602028" y="2264976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Measure the percentage of freight shipments carried by SmartWay Carriers vs non-SmartWay companies</a:t>
          </a:r>
        </a:p>
      </dsp:txBody>
      <dsp:txXfrm>
        <a:off x="646016" y="2308964"/>
        <a:ext cx="2315002" cy="1413885"/>
      </dsp:txXfrm>
    </dsp:sp>
    <dsp:sp modelId="{14487885-1292-42F0-8B87-51F2B1109D83}">
      <dsp:nvSpPr>
        <dsp:cNvPr id="0" name=""/>
        <dsp:cNvSpPr/>
      </dsp:nvSpPr>
      <dsp:spPr>
        <a:xfrm>
          <a:off x="3755938" y="387649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64177"/>
                <a:satOff val="-5123"/>
                <a:lumOff val="-5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64177"/>
                <a:satOff val="-5123"/>
                <a:lumOff val="-5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64177"/>
                <a:satOff val="-5123"/>
                <a:lumOff val="-5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Activity-Based Analysis</a:t>
          </a:r>
        </a:p>
      </dsp:txBody>
      <dsp:txXfrm>
        <a:off x="3799926" y="431637"/>
        <a:ext cx="2915747" cy="1413885"/>
      </dsp:txXfrm>
    </dsp:sp>
    <dsp:sp modelId="{B7FFB443-82EE-474B-928D-0A973CE4BABC}">
      <dsp:nvSpPr>
        <dsp:cNvPr id="0" name=""/>
        <dsp:cNvSpPr/>
      </dsp:nvSpPr>
      <dsp:spPr>
        <a:xfrm>
          <a:off x="4056310" y="1889511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6BAA7-4EAC-4307-8B6A-F237590E03FA}">
      <dsp:nvSpPr>
        <dsp:cNvPr id="0" name=""/>
        <dsp:cNvSpPr/>
      </dsp:nvSpPr>
      <dsp:spPr>
        <a:xfrm>
          <a:off x="4356682" y="2264976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764177"/>
              <a:satOff val="-5123"/>
              <a:lumOff val="-52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additional data about routing and operations to get a better understanding of performance</a:t>
          </a:r>
        </a:p>
      </dsp:txBody>
      <dsp:txXfrm>
        <a:off x="4400670" y="2308964"/>
        <a:ext cx="2315002" cy="1413885"/>
      </dsp:txXfrm>
    </dsp:sp>
    <dsp:sp modelId="{7592716E-7C77-4247-9EB9-D8037EEDD9F0}">
      <dsp:nvSpPr>
        <dsp:cNvPr id="0" name=""/>
        <dsp:cNvSpPr/>
      </dsp:nvSpPr>
      <dsp:spPr>
        <a:xfrm>
          <a:off x="7510592" y="387649"/>
          <a:ext cx="3003723" cy="15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528355"/>
                <a:satOff val="-10245"/>
                <a:lumOff val="-10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Activity Plus Strategy</a:t>
          </a:r>
        </a:p>
      </dsp:txBody>
      <dsp:txXfrm>
        <a:off x="7554580" y="431637"/>
        <a:ext cx="2915747" cy="1413885"/>
      </dsp:txXfrm>
    </dsp:sp>
    <dsp:sp modelId="{BD16DA8F-4816-440C-9DB6-8C0D736A3053}">
      <dsp:nvSpPr>
        <dsp:cNvPr id="0" name=""/>
        <dsp:cNvSpPr/>
      </dsp:nvSpPr>
      <dsp:spPr>
        <a:xfrm>
          <a:off x="7810965" y="1889511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404E5-1F62-46A6-9467-9AED34916D16}">
      <dsp:nvSpPr>
        <dsp:cNvPr id="0" name=""/>
        <dsp:cNvSpPr/>
      </dsp:nvSpPr>
      <dsp:spPr>
        <a:xfrm>
          <a:off x="8111337" y="2264976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Incorporate data about improvement strategies to qualify the impact of improvements.</a:t>
          </a:r>
        </a:p>
      </dsp:txBody>
      <dsp:txXfrm>
        <a:off x="8155325" y="2308964"/>
        <a:ext cx="2315002" cy="141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FCF66C-8618-4E2F-AA6A-B9BAFA973DC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D3CADB-38DC-4CF7-8982-3C2F084B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martway/smartway-partner-lis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martway/smartway-shipper-partner-tools-and-resource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martway/why-freight-matters-supply-chain-sustainabilit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Demonstrate our Corporate Social Responsibility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Showcase our achievements to customers, clients, shareholders and other stakeholders who embrace sustainability in purchasing/contracting arrangements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Communicate our efforts to a broad group of stakeholders.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Resonate with a socially conscious millennial workforce.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9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Showcase our Leadership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Define our leadership position in a world that expects corporate action on sustainability.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Develop strategic partnerships that help maximize our impact.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Influence our supply chain to drive efficiency as a priority.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7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Manage our Risk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Demonstrate sustainability leadership to investors.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Prepare for the future of environmental business risks and governance requirements, domestically and abroad.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Gain Industry Recognition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Our peers are already taking advantage of SmartWay…and receive recognition as leaders.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When we become a SmartWay Shipper Partner, we will be listed on SmartWay’s website and may be eligible for SmartWay’s Excellence Awards.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(note: you can identify competitors or similar organizations by looking at the SmartWay partner list:</a:t>
            </a:r>
            <a:r>
              <a:rPr lang="en-US" sz="1100" dirty="0"/>
              <a:t> </a:t>
            </a:r>
            <a:r>
              <a:rPr lang="en-US" u="sng" dirty="0">
                <a:hlinkClick r:id="rId3"/>
              </a:rPr>
              <a:t>https://www.epa.gov/smartway/smartway-partner-list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9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8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(note: </a:t>
            </a:r>
            <a:r>
              <a:rPr lang="en-US" b="1" dirty="0"/>
              <a:t>your organization may experience challenges or barriers to tracking your freight impact, but the SmartWay program has tools to help address these barriers.</a:t>
            </a:r>
          </a:p>
          <a:p>
            <a:endParaRPr lang="en-US" b="1" i="1" dirty="0"/>
          </a:p>
          <a:p>
            <a:r>
              <a:rPr lang="en-US" b="1" i="1" dirty="0"/>
              <a:t>**select those that are accurate for your organization and leader’s concerns)</a:t>
            </a:r>
            <a:endParaRPr lang="en-US" dirty="0"/>
          </a:p>
          <a:p>
            <a:pPr lvl="0"/>
            <a:r>
              <a:rPr lang="en-US" dirty="0"/>
              <a:t>Assessing your supply chain footprint can be time-consuming and data intensive.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0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(note: select those that are accurate for your organization and leader’s concerns)</a:t>
            </a:r>
            <a:endParaRPr lang="en-US" dirty="0"/>
          </a:p>
          <a:p>
            <a:pPr lvl="0"/>
            <a:r>
              <a:rPr lang="en-US" dirty="0"/>
              <a:t>It is not always clear that the return on investment is worth the effort.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7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(note: select those that are accurate for your organization and leader’s concerns)</a:t>
            </a:r>
            <a:endParaRPr lang="en-US" dirty="0"/>
          </a:p>
          <a:p>
            <a:pPr lvl="0"/>
            <a:r>
              <a:rPr lang="en-US" dirty="0"/>
              <a:t>We already have a lot of environmental accounting and disclosure responsibilities.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1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(note: select those that are accurate for your organization and leader’s concerns)</a:t>
            </a:r>
            <a:endParaRPr lang="en-US" dirty="0"/>
          </a:p>
          <a:p>
            <a:pPr lvl="0"/>
            <a:r>
              <a:rPr lang="en-US" dirty="0"/>
              <a:t>We do not know how to get started setting up a system.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35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(note: select those that are accurate for your organization and leader’s concerns)</a:t>
            </a:r>
            <a:endParaRPr lang="en-US" dirty="0"/>
          </a:p>
          <a:p>
            <a:pPr lvl="0"/>
            <a:r>
              <a:rPr lang="en-US" dirty="0"/>
              <a:t>We would need data about carriers’ activity.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Not clear how to work with/engage carriers to get information.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We are using a lot of different carriers and modes of freight movement.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Our carriers are using multiple scorecards for other clients.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3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67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6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The US Environmental Protection Agency’s SmartWay Program:</a:t>
            </a:r>
            <a:endParaRPr lang="en-US" sz="20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streamlines accounting processes to make supply chain assessment less time-consuming for our team;</a:t>
            </a:r>
            <a:endParaRPr lang="en-US" sz="18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provides high-value data and business intelligence;</a:t>
            </a:r>
            <a:endParaRPr lang="en-US" sz="18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gives us the exact type of data needed to complete the environmental disclosure protocols for freight;</a:t>
            </a:r>
            <a:endParaRPr lang="en-US" sz="18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is an industry-standard system for evaluating, tracking and improving our performance on freight sustainability;</a:t>
            </a:r>
            <a:endParaRPr lang="en-US" sz="18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gives us tools and resources to work with our carriers to share information and collaborate to improve the efficiency of our freight supply chain; and</a:t>
            </a:r>
            <a:endParaRPr lang="en-US" sz="18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helps us respond to growing consumer emphasis on sustainability.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2E4E-A5FE-4DAE-B079-3DE8690E0C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7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SmartWay is a voluntary, market-based, public-private partnership that helps us:</a:t>
            </a:r>
            <a:endParaRPr lang="en-US" sz="1100" b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generate emissions data with scientifically-based methods using EPA emission factors, methods, and tools;</a:t>
            </a:r>
            <a:endParaRPr 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produce consistent and comparable metrics for freight emissions across all industry sectors;</a:t>
            </a:r>
            <a:endParaRPr 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streamline shipper and carrier reporting methodologies;</a:t>
            </a:r>
            <a:endParaRPr 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assess our US and Canadian freight supply chain;</a:t>
            </a:r>
            <a:endParaRPr 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collaborate with our freight carriers and establish shared efficiency goals; </a:t>
            </a:r>
            <a:endParaRPr 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integrate SmartWay metrics into our freight procurements;</a:t>
            </a:r>
            <a:endParaRPr 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integrate SmartWay data directly into our sustainability reports; and</a:t>
            </a:r>
            <a:endParaRPr lang="en-US" sz="11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showcase work that we are already doing.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2E4E-A5FE-4DAE-B079-3DE8690E0C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5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SmartWay has already developed tools in partnership with industry leaders and built the infrastructure to meet our carbon tracking goals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Visit the SmartWay website to download the latest tools: </a:t>
            </a:r>
            <a:r>
              <a:rPr lang="en-US" u="sng" dirty="0">
                <a:hlinkClick r:id="rId3"/>
              </a:rPr>
              <a:t>https://www.epa.gov/smartway/smartway-shipper-partner-tools-and-resources</a:t>
            </a:r>
            <a:endParaRPr lang="en-US" sz="1100" dirty="0"/>
          </a:p>
          <a:p>
            <a:pPr lvl="0"/>
            <a:r>
              <a:rPr lang="en-US" b="1" u="sng" dirty="0"/>
              <a:t>SmartWay proactively reaches out to grow and </a:t>
            </a:r>
            <a:r>
              <a:rPr lang="en-US" b="1" dirty="0"/>
              <a:t>meet</a:t>
            </a:r>
            <a:r>
              <a:rPr lang="en-US" b="1" u="sng" dirty="0"/>
              <a:t> evolving industry needs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Partnering with EPA and SmartWay can help us meet our goals.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Getting started is easy.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2E4E-A5FE-4DAE-B079-3DE8690E0C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7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0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SmartWay has three categories of partners:</a:t>
            </a:r>
            <a:endParaRPr lang="en-US" sz="2000" dirty="0"/>
          </a:p>
          <a:p>
            <a:r>
              <a:rPr lang="en-US" b="1" dirty="0"/>
              <a:t>SmartWay Shipper Partners</a:t>
            </a:r>
          </a:p>
          <a:p>
            <a:pPr lvl="1"/>
            <a:r>
              <a:rPr lang="en-US" b="1" dirty="0"/>
              <a:t>Organizations that ship freight, including:</a:t>
            </a:r>
            <a:endParaRPr lang="en-US" sz="1600" dirty="0"/>
          </a:p>
          <a:p>
            <a:pPr lvl="2"/>
            <a:r>
              <a:rPr lang="en-US" dirty="0"/>
              <a:t>Fortune 500® companies.</a:t>
            </a:r>
            <a:endParaRPr lang="en-US" sz="1400" dirty="0"/>
          </a:p>
          <a:p>
            <a:pPr lvl="2"/>
            <a:r>
              <a:rPr lang="en-US" dirty="0"/>
              <a:t>Small and medium-sized businesses.</a:t>
            </a:r>
            <a:endParaRPr lang="en-US" sz="1400" dirty="0"/>
          </a:p>
          <a:p>
            <a:pPr lvl="2"/>
            <a:r>
              <a:rPr lang="en-US" dirty="0"/>
              <a:t>Local, state, tribal, and federal governments.</a:t>
            </a:r>
            <a:endParaRPr lang="en-US" sz="1400" dirty="0"/>
          </a:p>
          <a:p>
            <a:pPr lvl="2"/>
            <a:r>
              <a:rPr lang="en-US" dirty="0"/>
              <a:t>Colleges and universities.</a:t>
            </a:r>
            <a:endParaRPr lang="en-US" sz="1400" dirty="0"/>
          </a:p>
          <a:p>
            <a:pPr lvl="0"/>
            <a:r>
              <a:rPr lang="en-US" b="1" dirty="0"/>
              <a:t>SmartWay Carrier Partners: </a:t>
            </a:r>
          </a:p>
          <a:p>
            <a:pPr lvl="1"/>
            <a:r>
              <a:rPr lang="en-US" b="1" dirty="0"/>
              <a:t>Businesses that carry or move goods for shippers, including:</a:t>
            </a:r>
            <a:endParaRPr lang="en-US" sz="1600" dirty="0"/>
          </a:p>
          <a:p>
            <a:pPr lvl="1"/>
            <a:r>
              <a:rPr lang="en-US" dirty="0"/>
              <a:t>Truck carriers.</a:t>
            </a:r>
            <a:endParaRPr lang="en-US" sz="1800" dirty="0"/>
          </a:p>
          <a:p>
            <a:pPr lvl="1"/>
            <a:r>
              <a:rPr lang="en-US" dirty="0"/>
              <a:t>Rail carriers.</a:t>
            </a:r>
            <a:endParaRPr lang="en-US" sz="1800" dirty="0"/>
          </a:p>
          <a:p>
            <a:pPr lvl="1"/>
            <a:r>
              <a:rPr lang="en-US" dirty="0"/>
              <a:t>Barge carriers.</a:t>
            </a:r>
            <a:endParaRPr lang="en-US" sz="1800" dirty="0"/>
          </a:p>
          <a:p>
            <a:pPr lvl="1"/>
            <a:r>
              <a:rPr lang="en-US" dirty="0"/>
              <a:t>Air carriers.</a:t>
            </a:r>
            <a:endParaRPr lang="en-US" sz="1800" dirty="0"/>
          </a:p>
          <a:p>
            <a:pPr lvl="1"/>
            <a:r>
              <a:rPr lang="en-US" dirty="0"/>
              <a:t>Multimodal carriers.</a:t>
            </a:r>
            <a:endParaRPr lang="en-US" sz="1800" dirty="0"/>
          </a:p>
          <a:p>
            <a:pPr lvl="0"/>
            <a:r>
              <a:rPr lang="en-US" b="1" dirty="0"/>
              <a:t>SmartWay Logistics Company Partners: </a:t>
            </a:r>
          </a:p>
          <a:p>
            <a:pPr lvl="1"/>
            <a:r>
              <a:rPr lang="en-US" b="1" dirty="0"/>
              <a:t>Firms that hire freight carriers and </a:t>
            </a:r>
            <a:br>
              <a:rPr lang="en-US" b="1" dirty="0"/>
            </a:br>
            <a:r>
              <a:rPr lang="en-US" b="1" dirty="0"/>
              <a:t>manage freight shipments for shippers.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CD2E4E-A5FE-4DAE-B079-3DE8690E0CF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8025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SmartWay helps shippers that improve supply chain sustainability and reduce costs by identifying efficient: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freight carriers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transportation modes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technical solutions and equipment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operational strategies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CD2E4E-A5FE-4DAE-B079-3DE8690E0CF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6671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Carriers and logistics companies submit activity and equipment data.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Logistics firms hire carriers based on performance and help shippers optimize carrier selection to reduce carbon.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CD2E4E-A5FE-4DAE-B079-3DE8690E0CF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4182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SmartWay publishes performance ranking from emissions data submitted by carriers and logistics firms.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Shippers hire carriers and logistics companies based on performance.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Shippers submit data about freight shipped with carriers and or logistics firms.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7CD2E4E-A5FE-4DAE-B079-3DE8690E0CF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3788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Shippers Partners that provide activity data receive performance reports that tell them:</a:t>
            </a:r>
          </a:p>
          <a:p>
            <a:pPr marL="815302" lvl="1" indent="-349415">
              <a:buFont typeface="Arial" panose="020B0604020202020204" pitchFamily="34" charset="0"/>
              <a:buChar char="•"/>
            </a:pPr>
            <a:r>
              <a:rPr lang="en-US" sz="1600" dirty="0"/>
              <a:t>How are we doing?</a:t>
            </a:r>
          </a:p>
          <a:p>
            <a:pPr marL="815302" lvl="1" indent="-349415">
              <a:buFont typeface="Arial" panose="020B0604020202020204" pitchFamily="34" charset="0"/>
              <a:buChar char="•"/>
            </a:pPr>
            <a:r>
              <a:rPr lang="en-US" sz="1600" dirty="0"/>
              <a:t>How do we compare to our peers?</a:t>
            </a:r>
          </a:p>
          <a:p>
            <a:pPr marL="815302" lvl="1" indent="-349415">
              <a:buFont typeface="Arial" panose="020B0604020202020204" pitchFamily="34" charset="0"/>
              <a:buChar char="•"/>
            </a:pPr>
            <a:r>
              <a:rPr lang="en-US" sz="1600" dirty="0"/>
              <a:t>How do we improve our performance?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2E4E-A5FE-4DAE-B079-3DE8690E0C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Balancing our supply chain priorities means: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reducing costs;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improving service;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streamlining processes;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expanding our business; and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reducing our environmental impact.</a:t>
            </a:r>
          </a:p>
          <a:p>
            <a:r>
              <a:rPr lang="en-US" i="1" dirty="0"/>
              <a:t>Growing our business can conflict with our goals to reduce our environmental impact because of freight transportation unless we incorporate sustainability principles into our business practices.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23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8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72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As a Shipper Candidate we will be able to: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Educate our carriers about fuel efficiency and freight emissions; 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Use our RFP or contracts process to create incentives for our carriers to register their data with SmartWay; 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Set freight sustainability goals for our organization; 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Collaborate with our carriers to set achievable efficiency goals; and 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Identify ways to improve efficiency throughout our supply chain.</a:t>
            </a:r>
            <a:endParaRPr lang="en-US" sz="1100" dirty="0"/>
          </a:p>
          <a:p>
            <a:pPr lvl="0"/>
            <a:r>
              <a:rPr lang="en-US" dirty="0"/>
              <a:t>Becoming a SmartWay Shipper Candidate is a straightforward way to get started developing our organization’s freight sustainability strategy.</a:t>
            </a:r>
            <a:endParaRPr lang="en-US" sz="1100" dirty="0"/>
          </a:p>
          <a:p>
            <a:pPr lvl="0"/>
            <a:r>
              <a:rPr lang="en-US" dirty="0"/>
              <a:t>Whenever we are ready, SmartWay provides resources to start measuring, tracking and improving our performance on freight efficiency in preparation for registering as a SmartWay Shipper Partner.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7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Any company or organization that ships freight can register with SmartWay as a SmartWay Shipper Partner.</a:t>
            </a:r>
            <a:endParaRPr lang="en-US" dirty="0"/>
          </a:p>
          <a:p>
            <a:pPr lvl="0"/>
            <a:r>
              <a:rPr lang="en-US" dirty="0"/>
              <a:t>Becoming a registered SmartWay Shipper partner helps us measure, track and improve our freight carbon footprint with the power of EPA data and technical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2E4E-A5FE-4DAE-B079-3DE8690E0C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1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2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Freight transportation is: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number one driver of supply chain costs. (Source: CSCMP 27</a:t>
            </a:r>
            <a:r>
              <a:rPr lang="en-US" baseline="30000" dirty="0"/>
              <a:t>th</a:t>
            </a:r>
            <a:r>
              <a:rPr lang="en-US" dirty="0"/>
              <a:t> Annual State of Logistics Report)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 major contributor to our environmental footprint.</a:t>
            </a:r>
          </a:p>
          <a:p>
            <a:r>
              <a:rPr lang="en-US" dirty="0"/>
              <a:t>We have an opportunity to lower costs while still delivering on our other goals by developing a sustainable freight strategy.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sustainable freight strategy helps us: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reduce costs from inefficient freight movement;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eliminate waste in our supply chain;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address consumer emphasis on sustainability;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mitigate risk associated with goods movement; and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enhance our reputation as a “good corporate citizen.”</a:t>
            </a:r>
          </a:p>
          <a:p>
            <a:r>
              <a:rPr lang="en-US" dirty="0"/>
              <a:t> </a:t>
            </a:r>
            <a:r>
              <a:rPr lang="en-US" b="1" dirty="0"/>
              <a:t>For up to date statistics related to these points, visit: </a:t>
            </a:r>
            <a:r>
              <a:rPr lang="en-US" b="1" u="sng" dirty="0">
                <a:hlinkClick r:id="rId3"/>
              </a:rPr>
              <a:t>https://www.epa.gov/smartway/why-freight-matters-supply-chain-sustainability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8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14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Launching a freight sustainability initiative allows us to: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identify the environmental footprint of our current freight activities;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benchmark performance of our existing freight carriers and decisions;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measure the impact of our actions;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identify opportunities to improve our performance on crucial environmental, energy and cost metrics;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track our performance improvements over time; and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enhance corporate social responsibility and other sustainability efforts.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3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6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Reduce our Environmental Impact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Establish our commitment to reduce the environmental impact of freight transportation.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Develop industry-standardized baseline or benchmark, track, report and reduce our Scope 3 emissions footprint.</a:t>
            </a:r>
            <a:endParaRPr lang="en-US" sz="110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Get the metrics and data we need to make better decisions to reduce our impact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3CADB-38DC-4CF7-8982-3C2F084BFE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DC91-74BD-4BF9-9C12-E25CC164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38BCE-A9D1-4B78-B314-778B377C1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54514-92F4-4B82-A233-EDE024CF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E925-DA18-43B9-A5D6-79E4D2FD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4674-F0C8-40B3-AE33-B6CDD31A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122-42BB-441E-89B2-7EAD4F60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CC97F-0998-44E0-B487-546173F76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863F-5599-455F-93CB-BC8623DC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20AF7-7162-4D60-B5E2-2ACD43B2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54FD3-1A25-4602-A03A-C54612D4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2E86E-2D5F-481D-B007-19FAB44FA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A9565-C6E7-4D2F-954F-36916EED4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9A043-BC88-4DB4-AE72-944E5F7C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EE0F-E195-4137-9824-D95FEE06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E68D-3058-4823-B8D2-E98CA8C7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2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B146-F66F-478E-803A-AB5C2CA39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2B487-8250-4812-B8FB-ED1EC27C3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546C7-4387-4DFB-B5E7-96056760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53FE3-B87F-4997-9DBE-3AE0487C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9E37-5B5E-404F-B4E8-1E952CE8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B6D9-18A3-465D-ADEC-A0698C0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AF01-3EE6-4E45-A3B8-2F30BB4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FEC0-E87D-4ED6-B579-A4F6E6E1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984A5-0328-4D94-841D-9EB56F4B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D55F3-7F08-482E-AFE8-F37972D5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9781-AD4D-4525-A420-9A205337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2E60E-E3E3-4718-BE14-D756BB1F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F22F7-948A-4F1E-807A-20AB7532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F8258-958F-401A-AD5D-A4C368AE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1472E-F66E-45EF-AB7C-86632394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F8FB-B564-4058-9116-7DE0D730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E6215-4444-4EDB-9181-892680A76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EF7D8-FFFB-423E-AABB-9543617A8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DD544-6E15-4779-A5EC-49F79DC8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1BF90-F1E7-47EA-AE44-2A5061A0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B0982-A5FB-4C23-891E-AB2029E5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5B11-ECA6-483B-A727-D8A1497D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6689-5BC8-41D9-99E3-DE18F127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66874-A52A-4B02-9091-B4BD3FC7F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1AC6F-C0D5-4F16-998E-C948F1F80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9B19B-9F6F-48B1-8D81-86E228B3C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B600D-3533-4B03-8E95-37194965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6AB34D-DE9B-4325-B738-0671ACEA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7DB46-101C-44BF-B3D8-774B126C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3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3C5F-D099-4ACC-81FF-BA03D9C6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D5AC8-CB8E-4711-A9C4-6D1E6297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3A384-FD14-4466-973E-06BF2C54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CCD18-47AB-4FDA-BEB9-B22C12A4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E2D0E-2089-4475-8161-0F07813E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47A62-2FD9-429B-86EA-467CCB98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A932D-99DD-470C-9890-BB28BD68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6756-9A9B-42F9-BE87-5D13684C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1AF5-145E-467F-9FDD-AFEA70E5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E57DA-8486-4680-BE8B-7870D2B04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9441D-73D3-4FCE-AC39-6EA6AEAD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8474B-DA7D-4D5C-B3F0-B35A5154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FAB33-01E3-4D96-B37E-F118052E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F3AD-97EF-4971-B678-25EDC6F7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80BA-471C-4DCC-A614-1FCE8CB4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ABB58-CB6D-4473-A465-7F85F236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961D-86E2-4D97-ACD4-ED684364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57DC9-54D7-47B4-82D4-86209913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406F-A5B5-4F4E-B333-F0687CF1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DAF6E-1C66-462F-9446-012801A6B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121CE-6B8C-49D6-BD27-9F1E0097D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FFB87-178E-420B-B236-0E18F330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0F8B8-816C-4503-87F0-46298A19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B9AED-4A21-4B32-8C28-DA889C45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3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3024-B5DD-472E-84C8-75A1C536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52DD4-D082-4993-9725-18A77D7A8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475F-A3D5-406A-B942-D40424E2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263B3-AD65-4AD8-9A03-F6CD6BE7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BD58C-8B82-4DC0-85EB-AACAC2F3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A7296-7153-44C7-AA80-3C401F12C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7BE36-E6FC-4BB1-9B62-B192995C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C87EE-5103-4DE2-94CD-5A0CE440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0747D-A916-4AFD-8AD2-BCAD617F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09411-093C-4969-8C71-4EDB2916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5EE8-370B-48E8-997D-4D29E830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C987-9662-4CFD-878C-B9595CA23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BF143-16B0-4937-9CE9-F4CDEF50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D4DF5-8765-41AC-8011-CF6ABC7D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7DA0-284B-448F-8A57-FDBE4005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329E-21F2-4F94-8684-7C3FC99A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427E8-8B59-485F-9B1D-91B320FB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0FD70-54CF-4FD8-808D-0185A464B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224AE-F0AE-44A0-9015-7D6E9887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BD5B-A90A-4E7A-A800-C1D0009C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5116-A889-45A2-9061-95D8DEF9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F5C7-1A45-428A-962A-B878B4C8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4B66D-35B0-458B-9C58-4F93E513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69A83-73B7-443C-B8DC-67F36BA1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BC052-0D64-453F-BDA9-41D640AD9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56656-F98C-4997-B696-75D5D780E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F257C-02FE-4401-8EB4-67B7AFFC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A59D7-EE7F-47A7-83A5-597A1A18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E6E91-E138-4F77-BB80-4D51716E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4162-D131-447E-BF22-EBE56D88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E5577-AB53-452D-BA25-D08F1B95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BFEAF-18AE-4F9E-9D78-E00AF6A2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7657B-8145-4C07-BA43-A5455ECE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9D101-5001-4BCD-A824-67EDBAD0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14075-A3F6-4D6E-B6D9-C9DA68E4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764D-A776-4006-AA69-E495A700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7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37FD-DED5-4915-BCDD-4BD3889C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FB8C-1B25-49BD-B055-492CF095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86319-03B8-4990-A1A9-73797A17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9213B-3131-4D12-BD70-4CE0C19D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F8582-5AC9-474D-9B6E-5B2E370E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97422-2213-4CDD-8FDF-82C467A2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8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5D62-4579-4DC6-9A33-61E09371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37B33-7A27-4E05-946B-0314794C1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75314-BF21-4FF5-903C-9B10609A1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B9CCA-77D0-4DC9-A0B0-677ABFCB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1BD8E-E6DC-4A2C-8DFA-5E2F6E7F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6A33F-8749-4D64-91B0-2FE5CE19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08C41-7E0F-43B9-8555-38EC6EBE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0760-1C21-4A6B-A5A5-8330C682B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78678-3EAC-4F5D-83BD-C8C0257E9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8847-ABD5-47F1-A411-572CA7D6CF6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EBC20-0DF7-4EEA-BE8B-644EA6279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BECE9-CB87-4D44-94E3-1E9586EF2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AE38-3B18-451D-8749-467A3237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B3F7A-1604-40F6-8228-B7E81816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569DF-5561-4B32-849F-4017EDB9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2B3CB-5D78-4202-AC92-7AB4033AA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42C4-1C92-4BE1-A0FC-670E44DDB5B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6DBC4-0F84-43BD-931D-3DCDA611B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821E7-95A6-4FC3-A9FD-477AED6FF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2974-9C6B-4A31-B462-1DF3CD99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5/" TargetMode="External"/><Relationship Id="rId4" Type="http://schemas.openxmlformats.org/officeDocument/2006/relationships/hyperlink" Target="http://sidsavenue.blogspot.com/2013/08/connect-between-steve-jobs-and-law-of.html#!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://www.mujeresdeempresa.com/los-costos-y-los-beneficios-de-evitar-el-market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ahorrocapital.com/2012/01/tramites-legales-constituir-empresa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tlinnovations.cikeys.com/uncategorized/making-vibrant-video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://islaythedragon.com/featured/why-why-why-6-completely-open-information-is-ba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sv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blast.com.br/2014/07/a-gamificacao-e-o-poder-dos-games-na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-sa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gameblast.com.br/2014/07/a-gamificacao-e-o-poder-dos-games-na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3.com"/><Relationship Id="rId7" Type="http://schemas.openxmlformats.org/officeDocument/2006/relationships/hyperlink" Target="https://creativecommons.org/licenses/by-nc-sa/2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nperfect.com/tag/pies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logiseconomy.tistory.com/208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5430-5BB8-40E6-BC92-02815649A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Template—Freight Sustainability and SmartWay Presentation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C206B-4EC0-4099-A0B5-AF0B07F77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Feel free to use the slides in this deck to develop a presentation for your colleagues, executives, and suppliers about the importance of freight sustainability to your organization, and how EPA’s SmartWay program can help you achieve your goals.</a:t>
            </a:r>
          </a:p>
          <a:p>
            <a:endParaRPr lang="en-US" dirty="0"/>
          </a:p>
          <a:p>
            <a:r>
              <a:rPr lang="en-US" dirty="0"/>
              <a:t>Note: Go to “View” and “Notes View” to see talking points related to each template slide.</a:t>
            </a:r>
          </a:p>
        </p:txBody>
      </p:sp>
    </p:spTree>
    <p:extLst>
      <p:ext uri="{BB962C8B-B14F-4D97-AF65-F5344CB8AC3E}">
        <p14:creationId xmlns:p14="http://schemas.microsoft.com/office/powerpoint/2010/main" val="15575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098EA-9523-4118-8834-D0CA4E8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Demonstrate our Corporate Social Responsibility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F4B0235-6ED4-430D-9652-C12C96961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277571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78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098EA-9523-4118-8834-D0CA4E8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Showcase our Leadership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F4B0235-6ED4-430D-9652-C12C96961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87718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220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098EA-9523-4118-8834-D0CA4E8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Manage our Risk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F4B0235-6ED4-430D-9652-C12C96961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92112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102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F085B8-A2C0-4A6F-B663-CCC56F3CD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098EA-9523-4118-8834-D0CA4E8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Gain Industry Recognition</a:t>
            </a:r>
            <a:endParaRPr lang="en-US" dirty="0"/>
          </a:p>
        </p:txBody>
      </p:sp>
      <p:pic>
        <p:nvPicPr>
          <p:cNvPr id="13" name="Content Placeholder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71102B-29C1-4509-86E9-D6B1A07E75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16" y="522743"/>
            <a:ext cx="4455269" cy="5654220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36CB23D-FEAF-4E1A-9A7F-95B9FD2F27F0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2010833"/>
            <a:ext cx="5050536" cy="2451439"/>
          </a:xfrm>
          <a:prstGeom prst="rect">
            <a:avLst/>
          </a:prstGeom>
          <a:solidFill>
            <a:schemeClr val="accent5"/>
          </a:solidFill>
        </p:spPr>
        <p:txBody>
          <a:bodyPr rtlCol="0">
            <a:normAutofit/>
          </a:bodyPr>
          <a:lstStyle/>
          <a:p>
            <a:r>
              <a:rPr lang="en-US" sz="2000" dirty="0"/>
              <a:t>Our peers are already taking advantage of SmartWay--and receive recognition as leaders. </a:t>
            </a:r>
          </a:p>
          <a:p>
            <a:r>
              <a:rPr lang="en-US" sz="2000" dirty="0"/>
              <a:t>When we become a SmartWay Shipper Partner, we will be listed on SmartWay’s website and may be eligible for SmartWay’s Excellence Awards.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114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DCBB-539C-48BD-8DD6-F61789BE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Barriers to Accounting for Our Organization’s Freight’s Impact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E96FE-E5F9-4A07-9FC6-0D323EBE5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4" descr="A clock on a table&#10;&#10;Description generated with high confidence">
            <a:extLst>
              <a:ext uri="{FF2B5EF4-FFF2-40B4-BE49-F238E27FC236}">
                <a16:creationId xmlns:a16="http://schemas.microsoft.com/office/drawing/2014/main" id="{4D2A1700-5BC7-402B-B6A4-86D0F4114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92985" y="2240618"/>
            <a:ext cx="4260814" cy="319561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2C110-8398-4242-9B9B-E1DA4C7C2218}"/>
              </a:ext>
            </a:extLst>
          </p:cNvPr>
          <p:cNvSpPr txBox="1"/>
          <p:nvPr/>
        </p:nvSpPr>
        <p:spPr>
          <a:xfrm>
            <a:off x="10005183" y="6870700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sidsavenue.blogspot.com/2013/08/connect-between-steve-jobs-and-law-of.html#!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2.5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E533D-FA3F-4A39-8F4E-BD880EEC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0" y="1577836"/>
            <a:ext cx="5529943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900" kern="1200" dirty="0">
                <a:latin typeface="+mj-lt"/>
                <a:ea typeface="+mj-ea"/>
                <a:cs typeface="+mj-cs"/>
              </a:rPr>
              <a:t>Assessing our supply chain footprint can be time-consuming and data intensive.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04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D0D956B-A41D-4990-BEC4-1F0871BFD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5301" y="1820333"/>
            <a:ext cx="4036181" cy="4036181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61BEE-052A-46B9-A4C0-81FED694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820333"/>
            <a:ext cx="5529943" cy="13255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It is not always clear that the return on investment is worth the effort.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7730C-EAFA-4B8E-AC10-69850B6C6748}"/>
              </a:ext>
            </a:extLst>
          </p:cNvPr>
          <p:cNvSpPr txBox="1"/>
          <p:nvPr/>
        </p:nvSpPr>
        <p:spPr>
          <a:xfrm>
            <a:off x="8921616" y="5656459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mujeresdeempresa.com/los-costos-y-los-beneficios-de-evitar-el-marketing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4.0/"/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6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025A9F76-6F13-4C46-BC10-BFC234FB0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92985" y="2421703"/>
            <a:ext cx="4260814" cy="2833441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5D613-9DFB-419A-A825-E334DC71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500242"/>
            <a:ext cx="5529943" cy="13255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We already have a lot of environmental accounting and disclosure responsibilities.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84C18-127B-4828-B3EF-1F935B4F9809}"/>
              </a:ext>
            </a:extLst>
          </p:cNvPr>
          <p:cNvSpPr txBox="1"/>
          <p:nvPr/>
        </p:nvSpPr>
        <p:spPr>
          <a:xfrm>
            <a:off x="9027521" y="5055089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ahorrocapital.com/2012/01/tramites-legales-constituir-empresa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/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30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2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4" descr="A close up of a street sign hanging from a pole&#10;&#10;Description generated with very high confidence">
            <a:extLst>
              <a:ext uri="{FF2B5EF4-FFF2-40B4-BE49-F238E27FC236}">
                <a16:creationId xmlns:a16="http://schemas.microsoft.com/office/drawing/2014/main" id="{1F8A324B-9A39-44F8-ADB7-B9552A160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92985" y="2070186"/>
            <a:ext cx="4260814" cy="3536475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3129F-04A8-4355-8E32-E1F23177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579070"/>
            <a:ext cx="5529943" cy="13255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We do not know how to get started setting up a system.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20566-438F-4DCF-9693-40EBC6FE7F34}"/>
              </a:ext>
            </a:extLst>
          </p:cNvPr>
          <p:cNvSpPr txBox="1"/>
          <p:nvPr/>
        </p:nvSpPr>
        <p:spPr>
          <a:xfrm>
            <a:off x="9033933" y="5406606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tlinnovations.cikeys.com/uncategorized/making-vibrant-videos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4.0/"/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50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4" descr="A picture containing building, device&#10;&#10;Description generated with very high confidence">
            <a:extLst>
              <a:ext uri="{FF2B5EF4-FFF2-40B4-BE49-F238E27FC236}">
                <a16:creationId xmlns:a16="http://schemas.microsoft.com/office/drawing/2014/main" id="{0E1CE74F-5EA3-4736-849F-4428BF26F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92985" y="2240618"/>
            <a:ext cx="4260814" cy="319561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15D11-D881-43C4-BCBD-6FDC98C3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0" y="1452946"/>
            <a:ext cx="552994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We would need data about carriers’ activity.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72E0D-3FA8-467E-BC38-FCB1D35AE625}"/>
              </a:ext>
            </a:extLst>
          </p:cNvPr>
          <p:cNvSpPr txBox="1"/>
          <p:nvPr/>
        </p:nvSpPr>
        <p:spPr>
          <a:xfrm>
            <a:off x="8913707" y="5236173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islaythedragon.com/featured/why-why-why-6-completely-open-information-is-bad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4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79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871013-0335-467F-85F4-8CD037BB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Freight Matters to Our Organization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FCD13-1179-4234-848A-EAF64B5B6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2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A3AC-4E28-4289-BBB8-28F79D3E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We Can Account for Freight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2D28F-8C71-4E5D-A8DB-AC7D28EF2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11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 descr="Logo-SmartWay Transport Partnership_Outlines&amp;Transparent.jpg">
            <a:extLst>
              <a:ext uri="{FF2B5EF4-FFF2-40B4-BE49-F238E27FC236}">
                <a16:creationId xmlns:a16="http://schemas.microsoft.com/office/drawing/2014/main" id="{9470BF5A-3241-4A4D-8043-6D61EBC99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5203767" y="2050230"/>
            <a:ext cx="6542117" cy="260049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535FD-4546-48BD-9154-565369B8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The US Environmental Protection Agency’s SmartWay Program:</a:t>
            </a:r>
            <a:br>
              <a:rPr lang="en-US" sz="2500">
                <a:solidFill>
                  <a:schemeClr val="bg1"/>
                </a:solidFill>
              </a:rPr>
            </a:br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918D-C8F7-4E97-846F-ADD7A93D8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pPr lvl="1"/>
            <a:r>
              <a:rPr lang="en-US" sz="1100">
                <a:solidFill>
                  <a:schemeClr val="bg1"/>
                </a:solidFill>
              </a:rPr>
              <a:t>streamlines accounting processes to make supply chain assessment less time-consuming for our team;</a:t>
            </a:r>
          </a:p>
          <a:p>
            <a:pPr lvl="1"/>
            <a:r>
              <a:rPr lang="en-US" sz="1100">
                <a:solidFill>
                  <a:schemeClr val="bg1"/>
                </a:solidFill>
              </a:rPr>
              <a:t>provides high-value data and business intelligence;</a:t>
            </a:r>
          </a:p>
          <a:p>
            <a:pPr lvl="1"/>
            <a:r>
              <a:rPr lang="en-US" sz="1100">
                <a:solidFill>
                  <a:schemeClr val="bg1"/>
                </a:solidFill>
              </a:rPr>
              <a:t>gives us the exact type of data needed to complete the environmental disclosure protocols for freight;</a:t>
            </a:r>
          </a:p>
          <a:p>
            <a:pPr lvl="1"/>
            <a:r>
              <a:rPr lang="en-US" sz="1100">
                <a:solidFill>
                  <a:schemeClr val="bg1"/>
                </a:solidFill>
              </a:rPr>
              <a:t>is an industry-standard system for evaluating, tracking and improving our performance on freight sustainability;</a:t>
            </a:r>
          </a:p>
          <a:p>
            <a:pPr lvl="1"/>
            <a:r>
              <a:rPr lang="en-US" sz="1100">
                <a:solidFill>
                  <a:schemeClr val="bg1"/>
                </a:solidFill>
              </a:rPr>
              <a:t>gives us tools and resources to work with our carriers to share information and collaborate to improve the efficiency of our freight supply chain; and</a:t>
            </a:r>
          </a:p>
          <a:p>
            <a:pPr lvl="1"/>
            <a:r>
              <a:rPr lang="en-US" sz="1100">
                <a:solidFill>
                  <a:schemeClr val="bg1"/>
                </a:solidFill>
              </a:rPr>
              <a:t>helps us respond to growing consumer emphasis on sustainability.</a:t>
            </a:r>
          </a:p>
          <a:p>
            <a:endParaRPr lang="en-US" sz="1100">
              <a:solidFill>
                <a:schemeClr val="bg1"/>
              </a:solidFill>
            </a:endParaRPr>
          </a:p>
          <a:p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3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A2975-D27E-4E5F-9CE6-B0B7375B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SmartWay is a voluntary, market-based, public-private partnership that helps us: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DF137EF-5591-42FD-973C-F93F41526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53339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3152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F10CB3-3B5E-4C7A-98CF-B87454DDFA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05CDE4-B751-4B3E-B625-6E59F89034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108C16-F4C0-44AA-999D-17BD39219B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977D39-626F-40D7-B00F-16E02602DD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 descr="smart_company_33-copy-v2a.JPG">
            <a:extLst>
              <a:ext uri="{FF2B5EF4-FFF2-40B4-BE49-F238E27FC236}">
                <a16:creationId xmlns:a16="http://schemas.microsoft.com/office/drawing/2014/main" id="{CF29B5EF-94D4-47D5-947B-DB7515335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r="11320" b="7"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1696882-F6BA-4962-BADE-05DC89E32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3726" b="2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5BADC-5E60-4E8A-9AE5-DF6849427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" b="23242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4" name="Picture 21">
            <a:extLst>
              <a:ext uri="{FF2B5EF4-FFF2-40B4-BE49-F238E27FC236}">
                <a16:creationId xmlns:a16="http://schemas.microsoft.com/office/drawing/2014/main" id="{23FC3682-B30A-4547-9F39-0213996612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5615" b="3"/>
          <a:stretch/>
        </p:blipFill>
        <p:spPr bwMode="auto"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6BFF6-BD94-4E32-B4E7-FA00476C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Autofit/>
          </a:bodyPr>
          <a:lstStyle/>
          <a:p>
            <a:r>
              <a:rPr lang="en-US" sz="3400" b="1" dirty="0"/>
              <a:t>SmartWay makes it easy to start a freight sustainability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5F6C-18ED-432C-BE16-3438925F8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2400" dirty="0"/>
              <a:t>Tools &amp; Resources</a:t>
            </a:r>
          </a:p>
          <a:p>
            <a:r>
              <a:rPr lang="en-US" sz="2400" dirty="0"/>
              <a:t>Data &amp; Reports</a:t>
            </a:r>
          </a:p>
          <a:p>
            <a:r>
              <a:rPr lang="en-US" sz="2400" dirty="0"/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178540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B054-CEFD-4368-87A3-A8B7BBCA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SmartWay Works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22FDE-B6FD-4ED1-8F35-D1D7DD0A2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4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855F4F-448A-4FC8-B4AF-3AEFD5E7AE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15" y="458813"/>
            <a:ext cx="7092985" cy="594037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E7DCAC-9222-4B6D-A2E1-8DFA3ACD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SmartWay 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B496F-E58C-4446-9ED1-DFCB9E33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59" y="1621880"/>
            <a:ext cx="4611625" cy="440448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SmartWay has three categories of partners: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SmartWay Shipper Partners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Organizations that ship freight, including:</a:t>
            </a:r>
            <a:endParaRPr lang="en-US" sz="1600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Fortune 500® companies.</a:t>
            </a:r>
            <a:endParaRPr lang="en-US" sz="1400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Small and medium-sized businesses.</a:t>
            </a:r>
            <a:endParaRPr lang="en-US" sz="1400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Local, state, tribal, and federal governments.</a:t>
            </a:r>
            <a:endParaRPr lang="en-US" sz="1400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Colleges and universities.</a:t>
            </a:r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SmartWay Carrier Partners: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Businesses that carry or move goods for shippers, including: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Truck carriers.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Rail carriers.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Barge carriers.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Air carriers.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Multimodal carriers.</a:t>
            </a:r>
            <a:endParaRPr lang="en-US" sz="1800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SmartWay Logistics Company Partners: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Firms that hire freight carriers and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manage freight shipments for shippers.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6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855F4F-448A-4FC8-B4AF-3AEFD5E7AE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15" y="458813"/>
            <a:ext cx="7092985" cy="594037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E7DCAC-9222-4B6D-A2E1-8DFA3ACD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SmartWay 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B496F-E58C-4446-9ED1-DFCB9E33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128169" cy="3399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SmartWay helps shippers that improve supply chain sustainability and reduce costs by identifying efficient: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freight carriers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transportation modes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technical solutions and equipment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operational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98783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933F052-5411-4AD6-81A0-2C35A074C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15" y="458813"/>
            <a:ext cx="7092985" cy="594037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E7DCAC-9222-4B6D-A2E1-8DFA3ACD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SmartWay 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B496F-E58C-4446-9ED1-DFCB9E33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4128169" cy="48218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Carriers and logistics companies submit activity and equipment data. </a:t>
            </a:r>
          </a:p>
          <a:p>
            <a:r>
              <a:rPr lang="en-US" dirty="0">
                <a:solidFill>
                  <a:schemeClr val="bg1"/>
                </a:solidFill>
              </a:rPr>
              <a:t>Logistics firms hire carriers based on performance and help shippers optimize carrier selection to reduce carbon. </a:t>
            </a:r>
          </a:p>
        </p:txBody>
      </p:sp>
    </p:spTree>
    <p:extLst>
      <p:ext uri="{BB962C8B-B14F-4D97-AF65-F5344CB8AC3E}">
        <p14:creationId xmlns:p14="http://schemas.microsoft.com/office/powerpoint/2010/main" val="2484855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933F052-5411-4AD6-81A0-2C35A074C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15" y="458813"/>
            <a:ext cx="7092985" cy="594037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E7DCAC-9222-4B6D-A2E1-8DFA3ACD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SmartWay 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B496F-E58C-4446-9ED1-DFCB9E33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4128169" cy="48218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SmartWay publishes performance ranking from emissions data submitted by carriers and logistics firms.</a:t>
            </a:r>
          </a:p>
          <a:p>
            <a:r>
              <a:rPr lang="en-US" dirty="0">
                <a:solidFill>
                  <a:schemeClr val="bg1"/>
                </a:solidFill>
              </a:rPr>
              <a:t>Shippers hire carriers and logistics companies based on performance. </a:t>
            </a:r>
          </a:p>
          <a:p>
            <a:r>
              <a:rPr lang="en-US" dirty="0">
                <a:solidFill>
                  <a:schemeClr val="bg1"/>
                </a:solidFill>
              </a:rPr>
              <a:t>Shippers submit data about freight shipped with carriers and or logistics firms. </a:t>
            </a:r>
          </a:p>
        </p:txBody>
      </p:sp>
    </p:spTree>
    <p:extLst>
      <p:ext uri="{BB962C8B-B14F-4D97-AF65-F5344CB8AC3E}">
        <p14:creationId xmlns:p14="http://schemas.microsoft.com/office/powerpoint/2010/main" val="188883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EF6292F-776D-43FD-A260-2D35137B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463" y="1820333"/>
            <a:ext cx="3107858" cy="4036181"/>
          </a:xfrm>
          <a:prstGeom prst="rect">
            <a:avLst/>
          </a:prstGeom>
        </p:spPr>
      </p:pic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E7DCAC-9222-4B6D-A2E1-8DFA3ACD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SmartWay 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B496F-E58C-4446-9ED1-DFCB9E33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128169" cy="3399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Shippers Partners that provide activity data receive performance reports that tell them:</a:t>
            </a:r>
          </a:p>
          <a:p>
            <a:pPr lvl="1"/>
            <a:r>
              <a:rPr lang="en-US" sz="2000" dirty="0"/>
              <a:t>How are we doing?</a:t>
            </a:r>
          </a:p>
          <a:p>
            <a:pPr lvl="1"/>
            <a:r>
              <a:rPr lang="en-US" sz="2000" dirty="0"/>
              <a:t>How do we compare to our peers?</a:t>
            </a:r>
          </a:p>
          <a:p>
            <a:pPr lvl="1"/>
            <a:r>
              <a:rPr lang="en-US" sz="2000" dirty="0"/>
              <a:t>How do we improve our performance?</a:t>
            </a:r>
          </a:p>
        </p:txBody>
      </p:sp>
    </p:spTree>
    <p:extLst>
      <p:ext uri="{BB962C8B-B14F-4D97-AF65-F5344CB8AC3E}">
        <p14:creationId xmlns:p14="http://schemas.microsoft.com/office/powerpoint/2010/main" val="259344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6F9FE-B7DB-46E4-8849-0B6FC983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Balancing our supply chain priorities means considering: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AFD81B7-1093-4653-AEC0-61EE17A91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3999" y="812566"/>
            <a:ext cx="2944001" cy="294400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EBEA00-1C26-4127-BE54-1279BF416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287570"/>
              </p:ext>
            </p:extLst>
          </p:nvPr>
        </p:nvGraphicFramePr>
        <p:xfrm>
          <a:off x="838104" y="2703512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7574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8DEFA1-233D-4619-932D-7CB9CDD8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Shippers can Participate in SmartWay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A22AE-24CE-456F-A2C1-1A6A742E5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5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60154292-105A-4067-A475-DEF03484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293374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Shippers have four participation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options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4B501-A723-48DF-996B-FF1458A3FA4A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gameblast.com.br/2014/07/a-gamificacao-e-o-poder-dos-games-na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6" name="Content Placeholder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4314F5-23AC-4A98-84FD-D8CCC2278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39" y="1"/>
            <a:ext cx="7957123" cy="68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5">
            <a:extLst>
              <a:ext uri="{FF2B5EF4-FFF2-40B4-BE49-F238E27FC236}">
                <a16:creationId xmlns:a16="http://schemas.microsoft.com/office/drawing/2014/main" id="{42839148-2EE5-4792-BCCD-B5C7B8918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097" r="1438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60154292-105A-4067-A475-DEF03484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Shippers can get started on freight sustainability as SmartWay Shipper Candidates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Content Placeholder 35">
            <a:extLst>
              <a:ext uri="{FF2B5EF4-FFF2-40B4-BE49-F238E27FC236}">
                <a16:creationId xmlns:a16="http://schemas.microsoft.com/office/drawing/2014/main" id="{6D61451E-F560-4622-B0CA-CC24024C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Educate our carriers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Use our RFP or contracts process to create incentives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Set freight sustainability goals for our organization; 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Collaborate with our carriers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Identify ways to improve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4B501-A723-48DF-996B-FF1458A3FA4A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gameblast.com.br/2014/07/a-gamificacao-e-o-poder-dos-games-na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87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7C8FF-4052-4C3C-AFD9-EEA1310D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Shippers also have three ways to account for environmental performance as SmartWay Partners: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C8E1A0-E50F-4B1C-9235-EB99DE159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2674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63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8DEFA1-233D-4619-932D-7CB9CDD8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A22AE-24CE-456F-A2C1-1A6A742E5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7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122911E-97BF-4EFA-BD0C-2CA8C432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Options for Starting Our Freight Sustainability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5A6195-FBDD-4CEA-BE12-E8B1148DE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 dirty="0"/>
              <a:t>Establish a freight sustainability team</a:t>
            </a:r>
          </a:p>
          <a:p>
            <a:r>
              <a:rPr lang="en-US" sz="2000" dirty="0"/>
              <a:t>Find out if our current carriers are in SmartWay</a:t>
            </a:r>
          </a:p>
          <a:p>
            <a:r>
              <a:rPr lang="en-US" sz="2000" dirty="0"/>
              <a:t>Look up our carriers and their performance levels on the SmartWay Carrier Performance Report</a:t>
            </a:r>
          </a:p>
          <a:p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BC5B2-8572-4EF2-B22A-7CD0F20A4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 dirty="0"/>
              <a:t>Send a letter to our carriers encouraging them to join SmartWay</a:t>
            </a:r>
          </a:p>
          <a:p>
            <a:r>
              <a:rPr lang="en-US" sz="2000" dirty="0"/>
              <a:t>Add SmartWay participation to our RFPs for transportation suppliers</a:t>
            </a:r>
          </a:p>
          <a:p>
            <a:r>
              <a:rPr lang="en-US" sz="2000" dirty="0"/>
              <a:t>Become a SmartWay Shipper Partner</a:t>
            </a:r>
          </a:p>
        </p:txBody>
      </p:sp>
    </p:spTree>
    <p:extLst>
      <p:ext uri="{BB962C8B-B14F-4D97-AF65-F5344CB8AC3E}">
        <p14:creationId xmlns:p14="http://schemas.microsoft.com/office/powerpoint/2010/main" val="411931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0ADBE0-B565-49D9-99B3-4934D7F0CF4C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Freight transportation is: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E1F0FBB-279D-4836-AAD1-FC202420E18A}"/>
              </a:ext>
            </a:extLst>
          </p:cNvPr>
          <p:cNvSpPr txBox="1">
            <a:spLocks/>
          </p:cNvSpPr>
          <p:nvPr/>
        </p:nvSpPr>
        <p:spPr>
          <a:xfrm>
            <a:off x="938213" y="156743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The number one driver of supply chain costs</a:t>
            </a:r>
          </a:p>
        </p:txBody>
      </p:sp>
      <p:pic>
        <p:nvPicPr>
          <p:cNvPr id="18" name="Content Placeholder 10">
            <a:extLst>
              <a:ext uri="{FF2B5EF4-FFF2-40B4-BE49-F238E27FC236}">
                <a16:creationId xmlns:a16="http://schemas.microsoft.com/office/drawing/2014/main" id="{47FCF884-4D90-4519-BF75-76CEC780D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788" y="2240927"/>
            <a:ext cx="5157787" cy="3432596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A73E8C2-3DC8-40B4-837C-73BD8EFB1F1F}"/>
              </a:ext>
            </a:extLst>
          </p:cNvPr>
          <p:cNvSpPr txBox="1">
            <a:spLocks/>
          </p:cNvSpPr>
          <p:nvPr/>
        </p:nvSpPr>
        <p:spPr>
          <a:xfrm>
            <a:off x="6172200" y="1524416"/>
            <a:ext cx="5458522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A major contributor to our environmental footprint</a:t>
            </a:r>
          </a:p>
        </p:txBody>
      </p: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7BA0D317-A4F7-4394-BDF4-65802F261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63440" y="2231136"/>
            <a:ext cx="3431761" cy="34317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AE34BB-AD99-4990-B1B7-4F643ED36410}"/>
              </a:ext>
            </a:extLst>
          </p:cNvPr>
          <p:cNvSpPr txBox="1"/>
          <p:nvPr/>
        </p:nvSpPr>
        <p:spPr>
          <a:xfrm>
            <a:off x="839788" y="5967092"/>
            <a:ext cx="10790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We have an opportunity to lower costs while still delivering on our other goals by developing a sustainable freight strategy.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4DFDB0-F341-4311-9F6C-E36B5751CE74}"/>
              </a:ext>
            </a:extLst>
          </p:cNvPr>
          <p:cNvSpPr txBox="1"/>
          <p:nvPr/>
        </p:nvSpPr>
        <p:spPr>
          <a:xfrm>
            <a:off x="839788" y="5624755"/>
            <a:ext cx="5157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logiseconomy.tistory.com/208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sa/2.0/"/>
              </a:rPr>
              <a:t>CC BY-NC-SA</a:t>
            </a:r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9488C-A79F-4AD6-BD60-9BD13AA5128F}"/>
              </a:ext>
            </a:extLst>
          </p:cNvPr>
          <p:cNvSpPr txBox="1"/>
          <p:nvPr/>
        </p:nvSpPr>
        <p:spPr>
          <a:xfrm>
            <a:off x="7296893" y="5662897"/>
            <a:ext cx="3431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nonperfect.com/tag/pi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7497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9A562-3E63-472B-A6A1-0F2071BD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b="1" dirty="0"/>
              <a:t>A sustainable freight strategy helps us: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66A4C3B-0555-47CD-9CC2-116699F5099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780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43D9-F009-476A-8E75-22BEF598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Our Organization Can Address Freight Sustainability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F557A5-4289-4DE8-8F97-A9FD0A734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8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57DDEC-73F1-4EE5-ACDC-F9363535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Launching a freight sustainability initiative allows us to:</a:t>
            </a:r>
            <a:endParaRPr lang="en-US" dirty="0"/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AF0472F0-7D62-4950-92CA-CBB35BEBF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2871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3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5697-038E-41C1-8782-B56C5DE9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Launching a Freight Sustainability Initiative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6CE62-4191-497B-AA27-F344D3501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098EA-9523-4118-8834-D0CA4E8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b="1" dirty="0"/>
              <a:t>Reduce our Environmental Impact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F4B0235-6ED4-430D-9652-C12C96961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300035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1384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2585</Words>
  <Application>Microsoft Office PowerPoint</Application>
  <PresentationFormat>Widescreen</PresentationFormat>
  <Paragraphs>323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Office Theme</vt:lpstr>
      <vt:lpstr>1_Office Theme</vt:lpstr>
      <vt:lpstr>Template—Freight Sustainability and SmartWay Presentation </vt:lpstr>
      <vt:lpstr>Why Freight Matters to Our Organization</vt:lpstr>
      <vt:lpstr>Balancing our supply chain priorities means considering: </vt:lpstr>
      <vt:lpstr>PowerPoint Presentation</vt:lpstr>
      <vt:lpstr>A sustainable freight strategy helps us:</vt:lpstr>
      <vt:lpstr>How Our Organization Can Address Freight Sustainability</vt:lpstr>
      <vt:lpstr>Launching a freight sustainability initiative allows us to:</vt:lpstr>
      <vt:lpstr>Benefits of Launching a Freight Sustainability Initiative</vt:lpstr>
      <vt:lpstr>Reduce our Environmental Impact</vt:lpstr>
      <vt:lpstr>Demonstrate our Corporate Social Responsibility</vt:lpstr>
      <vt:lpstr>Showcase our Leadership</vt:lpstr>
      <vt:lpstr>Manage our Risk</vt:lpstr>
      <vt:lpstr>Gain Industry Recognition</vt:lpstr>
      <vt:lpstr>Barriers to Accounting for Our Organization’s Freight’s Impact</vt:lpstr>
      <vt:lpstr>Assessing our supply chain footprint can be time-consuming and data intensive. </vt:lpstr>
      <vt:lpstr>It is not always clear that the return on investment is worth the effort. </vt:lpstr>
      <vt:lpstr>We already have a lot of environmental accounting and disclosure responsibilities.</vt:lpstr>
      <vt:lpstr>We do not know how to get started setting up a system.</vt:lpstr>
      <vt:lpstr>We would need data about carriers’ activity.</vt:lpstr>
      <vt:lpstr>How We Can Account for Freight</vt:lpstr>
      <vt:lpstr>The US Environmental Protection Agency’s SmartWay Program: </vt:lpstr>
      <vt:lpstr>SmartWay is a voluntary, market-based, public-private partnership that helps us: </vt:lpstr>
      <vt:lpstr>SmartWay makes it easy to start a freight sustainability program</vt:lpstr>
      <vt:lpstr>How SmartWay Works </vt:lpstr>
      <vt:lpstr>How SmartWay Works</vt:lpstr>
      <vt:lpstr>How SmartWay Works</vt:lpstr>
      <vt:lpstr>How SmartWay Works</vt:lpstr>
      <vt:lpstr>How SmartWay Works</vt:lpstr>
      <vt:lpstr>How SmartWay Works</vt:lpstr>
      <vt:lpstr>How Shippers can Participate in SmartWay</vt:lpstr>
      <vt:lpstr>Shippers have four participation options</vt:lpstr>
      <vt:lpstr>Shippers can get started on freight sustainability as SmartWay Shipper Candidates</vt:lpstr>
      <vt:lpstr>Shippers also have three ways to account for environmental performance as SmartWay Partners:</vt:lpstr>
      <vt:lpstr>Recommendations and Next Steps</vt:lpstr>
      <vt:lpstr>Options for Starting Our Freight Sustainability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Template—Freight Sustainability and SmartWay Presentation</dc:title>
  <dc:creator>Jackson-Hall, Tracie</dc:creator>
  <cp:lastModifiedBy>Jackson-Hall, Tracie</cp:lastModifiedBy>
  <cp:revision>5</cp:revision>
  <cp:lastPrinted>2018-04-24T20:33:02Z</cp:lastPrinted>
  <dcterms:created xsi:type="dcterms:W3CDTF">2018-04-02T18:31:36Z</dcterms:created>
  <dcterms:modified xsi:type="dcterms:W3CDTF">2018-04-27T14:52:08Z</dcterms:modified>
</cp:coreProperties>
</file>