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C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 autoAdjust="0"/>
    <p:restoredTop sz="96400" autoAdjust="0"/>
  </p:normalViewPr>
  <p:slideViewPr>
    <p:cSldViewPr snapToGrid="0" showGuides="1">
      <p:cViewPr varScale="1">
        <p:scale>
          <a:sx n="56" d="100"/>
          <a:sy n="56" d="100"/>
        </p:scale>
        <p:origin x="2957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AF5DE0E-87AF-4B72-A43A-02820F08C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" y="896"/>
            <a:ext cx="7771707" cy="1005660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276" y="1098660"/>
            <a:ext cx="3492131" cy="55477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">
            <a:extLst>
              <a:ext uri="{FF2B5EF4-FFF2-40B4-BE49-F238E27FC236}">
                <a16:creationId xmlns:a16="http://schemas.microsoft.com/office/drawing/2014/main" id="{41040DB3-DE4A-4511-BB3B-D68053713787}"/>
              </a:ext>
            </a:extLst>
          </p:cNvPr>
          <p:cNvSpPr txBox="1"/>
          <p:nvPr/>
        </p:nvSpPr>
        <p:spPr>
          <a:xfrm>
            <a:off x="3638142" y="1103073"/>
            <a:ext cx="3689937" cy="584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az-Cyrl-AZ" sz="2000" b="1" spc="50" dirty="0">
                <a:latin typeface="Lucida Sans" panose="020B0602030504020204" pitchFamily="34" charset="0"/>
              </a:rPr>
              <a:t>25–31 октября 2020 г.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3BCCA35D-B501-41BF-B5BB-543598434905}"/>
              </a:ext>
            </a:extLst>
          </p:cNvPr>
          <p:cNvSpPr txBox="1"/>
          <p:nvPr/>
        </p:nvSpPr>
        <p:spPr>
          <a:xfrm>
            <a:off x="3638142" y="1703104"/>
            <a:ext cx="3999030" cy="3952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ru-RU" sz="40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Национальная неделя</a:t>
            </a:r>
          </a:p>
          <a:p>
            <a:pPr>
              <a:lnSpc>
                <a:spcPts val="4300"/>
              </a:lnSpc>
            </a:pPr>
            <a:r>
              <a:rPr lang="ru-RU" sz="40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действий по</a:t>
            </a:r>
          </a:p>
          <a:p>
            <a:pPr>
              <a:lnSpc>
                <a:spcPts val="4300"/>
              </a:lnSpc>
            </a:pPr>
            <a:r>
              <a:rPr lang="ru-RU" sz="40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Предотвращению</a:t>
            </a:r>
          </a:p>
          <a:p>
            <a:pPr>
              <a:lnSpc>
                <a:spcPts val="4300"/>
              </a:lnSpc>
            </a:pPr>
            <a:r>
              <a:rPr lang="ru-RU" sz="40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отравлений свинцом</a:t>
            </a:r>
            <a:br>
              <a:rPr lang="en-US" sz="40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ru-RU" sz="40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20</a:t>
            </a:r>
            <a:r>
              <a:rPr lang="en-US" sz="40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20</a:t>
            </a:r>
          </a:p>
        </p:txBody>
      </p:sp>
      <p:pic>
        <p:nvPicPr>
          <p:cNvPr id="24" name="Graphic 23" descr="Бессвинцовые дети для здорового будущего логотип">
            <a:extLst>
              <a:ext uri="{FF2B5EF4-FFF2-40B4-BE49-F238E27FC236}">
                <a16:creationId xmlns:a16="http://schemas.microsoft.com/office/drawing/2014/main" id="{439E9FAA-54BC-449F-B8C4-DB8E223DD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7633" y="642490"/>
            <a:ext cx="2712776" cy="3121130"/>
          </a:xfrm>
          <a:prstGeom prst="rect">
            <a:avLst/>
          </a:prstGeom>
        </p:spPr>
      </p:pic>
      <p:pic>
        <p:nvPicPr>
          <p:cNvPr id="23" name="Picture 22" descr="Икона документов">
            <a:extLst>
              <a:ext uri="{FF2B5EF4-FFF2-40B4-BE49-F238E27FC236}">
                <a16:creationId xmlns:a16="http://schemas.microsoft.com/office/drawing/2014/main" id="{6A04BF05-7182-425B-B025-9268FDA0C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861" y="4321226"/>
            <a:ext cx="1264600" cy="1264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3FB579D-FC3A-469C-85FC-45F3621D01D9}"/>
              </a:ext>
            </a:extLst>
          </p:cNvPr>
          <p:cNvSpPr txBox="1"/>
          <p:nvPr/>
        </p:nvSpPr>
        <p:spPr>
          <a:xfrm>
            <a:off x="1731988" y="4648534"/>
            <a:ext cx="18761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az-Cyrl-AZ" sz="20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Разберитесь в</a:t>
            </a:r>
            <a:r>
              <a:rPr lang="en-US" sz="20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az-Cyrl-AZ" sz="20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фактах</a:t>
            </a:r>
            <a:endParaRPr lang="en-US" sz="2000" b="1" spc="-150" dirty="0">
              <a:solidFill>
                <a:srgbClr val="1E75A9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25" name="Picture 24" descr="Икона дома">
            <a:extLst>
              <a:ext uri="{FF2B5EF4-FFF2-40B4-BE49-F238E27FC236}">
                <a16:creationId xmlns:a16="http://schemas.microsoft.com/office/drawing/2014/main" id="{D3BFBB63-1750-4EAE-B5CB-3335872A4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5" y="5526433"/>
            <a:ext cx="1242133" cy="124213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A5B78C4-E254-4C29-A17D-2479185E4565}"/>
              </a:ext>
            </a:extLst>
          </p:cNvPr>
          <p:cNvSpPr txBox="1"/>
          <p:nvPr/>
        </p:nvSpPr>
        <p:spPr>
          <a:xfrm>
            <a:off x="1731988" y="5713532"/>
            <a:ext cx="186121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</a:t>
            </a:r>
            <a:endParaRPr lang="en-US" sz="2000" b="1" spc="-150" dirty="0">
              <a:solidFill>
                <a:srgbClr val="1C9742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  <a:p>
            <a:pPr>
              <a:lnSpc>
                <a:spcPts val="2100"/>
              </a:lnSpc>
            </a:pPr>
            <a:r>
              <a:rPr lang="ru-RU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свой дом </a:t>
            </a:r>
          </a:p>
          <a:p>
            <a:pPr>
              <a:lnSpc>
                <a:spcPts val="2100"/>
              </a:lnSpc>
            </a:pPr>
            <a:r>
              <a:rPr lang="ru-RU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на свинец</a:t>
            </a:r>
            <a:endParaRPr lang="en-US" sz="2000" b="1" spc="-150" dirty="0">
              <a:solidFill>
                <a:srgbClr val="1C9742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27" name="Picture 26" descr="Икона ребенка">
            <a:extLst>
              <a:ext uri="{FF2B5EF4-FFF2-40B4-BE49-F238E27FC236}">
                <a16:creationId xmlns:a16="http://schemas.microsoft.com/office/drawing/2014/main" id="{3A65C033-5BE0-415D-BF16-7C36CD993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2" y="6734930"/>
            <a:ext cx="1271019" cy="12710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E07AF41-10DC-4188-9B8C-FEA338CFADC0}"/>
              </a:ext>
            </a:extLst>
          </p:cNvPr>
          <p:cNvSpPr txBox="1"/>
          <p:nvPr/>
        </p:nvSpPr>
        <p:spPr>
          <a:xfrm>
            <a:off x="1731989" y="6956367"/>
            <a:ext cx="177106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</a:t>
            </a:r>
            <a:br>
              <a:rPr lang="en-US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ru-RU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своего ребенка</a:t>
            </a:r>
            <a:br>
              <a:rPr lang="en-US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ru-RU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на свинец</a:t>
            </a:r>
            <a:endParaRPr lang="en-US" sz="2000" b="1" spc="-150" dirty="0">
              <a:solidFill>
                <a:srgbClr val="ED2C26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243" y="8322731"/>
            <a:ext cx="3970159" cy="420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800" b="1" spc="50" dirty="0">
                <a:solidFill>
                  <a:schemeClr val="bg1"/>
                </a:solidFill>
              </a:rPr>
              <a:t>#NLPPW2020  #</a:t>
            </a:r>
            <a:r>
              <a:rPr lang="en-US" sz="1800" b="1" spc="50" dirty="0" err="1">
                <a:solidFill>
                  <a:schemeClr val="bg1"/>
                </a:solidFill>
              </a:rPr>
              <a:t>LeadFreeKids</a:t>
            </a:r>
            <a:endParaRPr lang="en-US" sz="1800" b="1" spc="50" dirty="0">
              <a:solidFill>
                <a:schemeClr val="bg1"/>
              </a:solidFill>
            </a:endParaRPr>
          </a:p>
        </p:txBody>
      </p:sp>
      <p:pic>
        <p:nvPicPr>
          <p:cNvPr id="29" name="Picture 28" descr="Логотип EPA">
            <a:extLst>
              <a:ext uri="{FF2B5EF4-FFF2-40B4-BE49-F238E27FC236}">
                <a16:creationId xmlns:a16="http://schemas.microsoft.com/office/drawing/2014/main" id="{F892AF30-3E8E-4763-BDE3-0B6FF9A9A4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48" y="8918369"/>
            <a:ext cx="993648" cy="460248"/>
          </a:xfrm>
          <a:prstGeom prst="rect">
            <a:avLst/>
          </a:prstGeom>
        </p:spPr>
      </p:pic>
      <p:pic>
        <p:nvPicPr>
          <p:cNvPr id="35" name="Picture 34" descr="Логотип Департамента жилищного строительства и градостроительства">
            <a:extLst>
              <a:ext uri="{FF2B5EF4-FFF2-40B4-BE49-F238E27FC236}">
                <a16:creationId xmlns:a16="http://schemas.microsoft.com/office/drawing/2014/main" id="{BD6E9012-74A6-43E5-B496-9AD9EA7A2F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51" y="8840645"/>
            <a:ext cx="670560" cy="615696"/>
          </a:xfrm>
          <a:prstGeom prst="rect">
            <a:avLst/>
          </a:prstGeom>
        </p:spPr>
      </p:pic>
      <p:pic>
        <p:nvPicPr>
          <p:cNvPr id="33" name="Picture 32" descr="Логотип Управления по контролю над опасностью и здоровым домам">
            <a:extLst>
              <a:ext uri="{FF2B5EF4-FFF2-40B4-BE49-F238E27FC236}">
                <a16:creationId xmlns:a16="http://schemas.microsoft.com/office/drawing/2014/main" id="{51840FCA-C611-4D11-8C7C-6E4048A6C7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73" y="8831501"/>
            <a:ext cx="633984" cy="633984"/>
          </a:xfrm>
          <a:prstGeom prst="rect">
            <a:avLst/>
          </a:prstGeom>
        </p:spPr>
      </p:pic>
      <p:pic>
        <p:nvPicPr>
          <p:cNvPr id="39" name="Picture 38" descr="Логотип Министерства здравоохранения и социальных служб&#10;">
            <a:extLst>
              <a:ext uri="{FF2B5EF4-FFF2-40B4-BE49-F238E27FC236}">
                <a16:creationId xmlns:a16="http://schemas.microsoft.com/office/drawing/2014/main" id="{40E25327-F52E-4050-AA5C-8DBB68F33F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18" y="8820833"/>
            <a:ext cx="652272" cy="655320"/>
          </a:xfrm>
          <a:prstGeom prst="rect">
            <a:avLst/>
          </a:prstGeom>
        </p:spPr>
      </p:pic>
      <p:pic>
        <p:nvPicPr>
          <p:cNvPr id="37" name="Picture 36" descr="CDC логотип">
            <a:extLst>
              <a:ext uri="{FF2B5EF4-FFF2-40B4-BE49-F238E27FC236}">
                <a16:creationId xmlns:a16="http://schemas.microsoft.com/office/drawing/2014/main" id="{218F17A3-0DF0-4645-9E53-FCA7BDECBB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17" y="8817785"/>
            <a:ext cx="880872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2020-05-27T14:49:00+00:00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1171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FA73426F-9555-4D3A-9F1D-22D56F97BA8B}"/>
</file>

<file path=customXml/itemProps2.xml><?xml version="1.0" encoding="utf-8"?>
<ds:datastoreItem xmlns:ds="http://schemas.openxmlformats.org/officeDocument/2006/customXml" ds:itemID="{885A507D-AA53-4F49-A164-83A0BE946F84}"/>
</file>

<file path=customXml/itemProps3.xml><?xml version="1.0" encoding="utf-8"?>
<ds:datastoreItem xmlns:ds="http://schemas.openxmlformats.org/officeDocument/2006/customXml" ds:itemID="{03C7E1AD-246C-46FE-84B6-4CBDEA9A29A5}"/>
</file>

<file path=customXml/itemProps4.xml><?xml version="1.0" encoding="utf-8"?>
<ds:datastoreItem xmlns:ds="http://schemas.openxmlformats.org/officeDocument/2006/customXml" ds:itemID="{013120AB-8AB5-4122-801A-E40D24CB2DB7}"/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RUSSIAN - 2020</dc:title>
  <dc:subject>National Lead Poisoning Prevention Week 2020</dc:subject>
  <dc:creator>Drake, Debby A</dc:creator>
  <cp:keywords>National, Lead Poisoning Prevention Week, 2020 </cp:keywords>
  <cp:lastModifiedBy>Elhagmusa, Amira</cp:lastModifiedBy>
  <cp:revision>29</cp:revision>
  <dcterms:created xsi:type="dcterms:W3CDTF">2019-07-18T17:17:21Z</dcterms:created>
  <dcterms:modified xsi:type="dcterms:W3CDTF">2020-05-19T20:13:12Z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474;#national|088f2791-9fa1-4b6c-a439-6f9b7f1b6ea0;#1171;#Lead Poisoning Prevention Week|9bdb7ef0-3ee1-4493-b8bb-d0f489f447e9;#1170;#2020|124bbf33-fd71-4f7e-b24a-73a249152fe4</vt:lpwstr>
  </property>
</Properties>
</file>