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 varScale="1">
        <p:scale>
          <a:sx n="56" d="100"/>
          <a:sy n="56" d="100"/>
        </p:scale>
        <p:origin x="2957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3632164" y="1421702"/>
            <a:ext cx="4140235" cy="556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es-ES" b="1" dirty="0">
                <a:latin typeface="Lucida Sans" panose="020B0602030504020204" pitchFamily="34" charset="0"/>
              </a:rPr>
              <a:t>Del 25 al 31 de octubre de 2020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4D3362A-9F15-4B36-A4B3-93189F1A9FFD}"/>
              </a:ext>
            </a:extLst>
          </p:cNvPr>
          <p:cNvSpPr txBox="1"/>
          <p:nvPr/>
        </p:nvSpPr>
        <p:spPr>
          <a:xfrm>
            <a:off x="3632165" y="2017717"/>
            <a:ext cx="4140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  <a:b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Nacional</a:t>
            </a:r>
          </a:p>
          <a:p>
            <a: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de Prevención</a:t>
            </a:r>
          </a:p>
          <a:p>
            <a: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del Envenenamiento</a:t>
            </a:r>
          </a:p>
          <a:p>
            <a: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por Plomo</a:t>
            </a:r>
          </a:p>
          <a:p>
            <a:r>
              <a:rPr lang="es-ES" sz="28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2020</a:t>
            </a:r>
          </a:p>
        </p:txBody>
      </p:sp>
      <p:pic>
        <p:nvPicPr>
          <p:cNvPr id="2" name="Graphic 1" descr="Logotipo de Niños sin plomo para un futuro saludable">
            <a:extLst>
              <a:ext uri="{FF2B5EF4-FFF2-40B4-BE49-F238E27FC236}">
                <a16:creationId xmlns:a16="http://schemas.microsoft.com/office/drawing/2014/main" id="{FF60693B-D10B-4B61-8957-B4E1C382D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924" y="316671"/>
            <a:ext cx="2515852" cy="3398355"/>
          </a:xfrm>
          <a:prstGeom prst="rect">
            <a:avLst/>
          </a:prstGeom>
        </p:spPr>
      </p:pic>
      <p:pic>
        <p:nvPicPr>
          <p:cNvPr id="23" name="Picture 22" descr="Icono de papeleo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861" y="4321226"/>
            <a:ext cx="1264600" cy="1264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>
            <a:off x="1676398" y="4671297"/>
            <a:ext cx="16680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Comprenda</a:t>
            </a:r>
            <a:br>
              <a:rPr lang="en-US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los </a:t>
            </a:r>
            <a:r>
              <a:rPr lang="en-US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datos</a:t>
            </a:r>
            <a:endParaRPr lang="en-US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5" name="Picture 24" descr="Icono de papeleo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5" y="5526433"/>
            <a:ext cx="1242133" cy="12421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>
            <a:off x="1676398" y="5843953"/>
            <a:ext cx="183832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Haga</a:t>
            </a:r>
            <a:r>
              <a:rPr lang="en-US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en-US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examinar</a:t>
            </a:r>
            <a:br>
              <a:rPr lang="en-US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su</a:t>
            </a:r>
            <a:r>
              <a:rPr lang="en-US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casa</a:t>
            </a:r>
          </a:p>
        </p:txBody>
      </p:sp>
      <p:pic>
        <p:nvPicPr>
          <p:cNvPr id="27" name="Picture 26" descr="Icono del niño&#10;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2" y="6734930"/>
            <a:ext cx="1271019" cy="12710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1676398" y="7028278"/>
            <a:ext cx="186202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s-ES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Haga examinar</a:t>
            </a:r>
            <a:br>
              <a:rPr lang="es-ES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s-ES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a sus niños</a:t>
            </a:r>
            <a:endParaRPr lang="en-US" b="1" spc="-150" dirty="0">
              <a:solidFill>
                <a:srgbClr val="ED2C26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Logotipo de la EPA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48" y="8918369"/>
            <a:ext cx="993648" cy="460248"/>
          </a:xfrm>
          <a:prstGeom prst="rect">
            <a:avLst/>
          </a:prstGeom>
        </p:spPr>
      </p:pic>
      <p:pic>
        <p:nvPicPr>
          <p:cNvPr id="35" name="Picture 34" descr="Logotipo del Departamento de Vivienda y Desarrollo Urbano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Logotipo de la Oficina de Control de Peligros de Plomo y Casas Saludables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Logotipo del Departamento de Salud y Servicios Humanos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Logotipo de los CDC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2020-05-27T14:23:53+00:00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07CD42A8-439B-48D5-A2EC-D974ED43EA4D}"/>
</file>

<file path=customXml/itemProps2.xml><?xml version="1.0" encoding="utf-8"?>
<ds:datastoreItem xmlns:ds="http://schemas.openxmlformats.org/officeDocument/2006/customXml" ds:itemID="{B10B3B3A-DD37-4B12-94F7-86A9574A7A26}"/>
</file>

<file path=customXml/itemProps3.xml><?xml version="1.0" encoding="utf-8"?>
<ds:datastoreItem xmlns:ds="http://schemas.openxmlformats.org/officeDocument/2006/customXml" ds:itemID="{3E1ACC88-EFB7-482A-8884-03B62FC5DB6C}"/>
</file>

<file path=customXml/itemProps4.xml><?xml version="1.0" encoding="utf-8"?>
<ds:datastoreItem xmlns:ds="http://schemas.openxmlformats.org/officeDocument/2006/customXml" ds:itemID="{034F7244-08A1-47D1-8CBC-21E2F15650AA}"/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SPANISH - 2020</dc:title>
  <dc:subject>National Lead Poisoning Prevention Week 2020</dc:subject>
  <dc:creator>Drake, Debby A</dc:creator>
  <cp:keywords>National, Lead Poisoning Prevention Week, 2020</cp:keywords>
  <cp:lastModifiedBy>Elhagmusa, Amira</cp:lastModifiedBy>
  <cp:revision>33</cp:revision>
  <dcterms:created xsi:type="dcterms:W3CDTF">2019-07-18T17:17:21Z</dcterms:created>
  <dcterms:modified xsi:type="dcterms:W3CDTF">2020-05-19T19:50:09Z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