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 autoAdjust="0"/>
    <p:restoredTop sz="96400" autoAdjust="0"/>
  </p:normalViewPr>
  <p:slideViewPr>
    <p:cSldViewPr snapToGrid="0" showGuides="1">
      <p:cViewPr>
        <p:scale>
          <a:sx n="400" d="100"/>
          <a:sy n="400" d="100"/>
        </p:scale>
        <p:origin x="-6852" y="-6456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A910A4-F032-4E76-9C8C-53ADFB85B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0"/>
            <a:ext cx="9594772" cy="123444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518" y="10919076"/>
            <a:ext cx="6219922" cy="68086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13" Type="http://schemas.openxmlformats.org/officeDocument/2006/relationships/image" Target="../media/image13.jp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12" Type="http://schemas.openxmlformats.org/officeDocument/2006/relationships/image" Target="../media/image12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11" Type="http://schemas.openxmlformats.org/officeDocument/2006/relationships/image" Target="../media/image11.jpg"/><Relationship Id="rId5" Type="http://schemas.openxmlformats.org/officeDocument/2006/relationships/image" Target="../media/image5.gif"/><Relationship Id="rId15" Type="http://schemas.openxmlformats.org/officeDocument/2006/relationships/image" Target="../media/image15.jpg"/><Relationship Id="rId10" Type="http://schemas.openxmlformats.org/officeDocument/2006/relationships/image" Target="../media/image10.gif"/><Relationship Id="rId4" Type="http://schemas.openxmlformats.org/officeDocument/2006/relationships/image" Target="../media/image4.gif"/><Relationship Id="rId9" Type="http://schemas.openxmlformats.org/officeDocument/2006/relationships/image" Target="../media/image9.gif"/><Relationship Id="rId1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25 إلى 31 أكتوبر 2020">
            <a:extLst>
              <a:ext uri="{FF2B5EF4-FFF2-40B4-BE49-F238E27FC236}">
                <a16:creationId xmlns:a16="http://schemas.microsoft.com/office/drawing/2014/main" id="{D25FACC1-BA0A-4B5E-8425-8525F0884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95348" y="1756074"/>
            <a:ext cx="4261830" cy="34859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E5EF262-BA93-426C-A3F2-607E19B71FB8}"/>
              </a:ext>
            </a:extLst>
          </p:cNvPr>
          <p:cNvSpPr txBox="1"/>
          <p:nvPr/>
        </p:nvSpPr>
        <p:spPr>
          <a:xfrm>
            <a:off x="4833953" y="1661660"/>
            <a:ext cx="1006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2020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731F29-3F0D-428B-B8DE-310FAAFC4072}"/>
              </a:ext>
            </a:extLst>
          </p:cNvPr>
          <p:cNvSpPr txBox="1"/>
          <p:nvPr/>
        </p:nvSpPr>
        <p:spPr>
          <a:xfrm>
            <a:off x="7725159" y="1661660"/>
            <a:ext cx="5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31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F8E2300-8357-4E4B-8F5D-8876BF5E6F60}"/>
              </a:ext>
            </a:extLst>
          </p:cNvPr>
          <p:cNvSpPr txBox="1"/>
          <p:nvPr/>
        </p:nvSpPr>
        <p:spPr>
          <a:xfrm>
            <a:off x="8490007" y="1661660"/>
            <a:ext cx="55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/>
              <a:t>25</a:t>
            </a:r>
          </a:p>
        </p:txBody>
      </p:sp>
      <p:pic>
        <p:nvPicPr>
          <p:cNvPr id="30" name="Picture 29" descr="سبوع الحملة القومیة لمنع &#10;التسمم بالرصاص">
            <a:extLst>
              <a:ext uri="{FF2B5EF4-FFF2-40B4-BE49-F238E27FC236}">
                <a16:creationId xmlns:a16="http://schemas.microsoft.com/office/drawing/2014/main" id="{6A03A25E-402F-4EF4-BD0C-24D8E94B3C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"/>
          <a:stretch/>
        </p:blipFill>
        <p:spPr>
          <a:xfrm>
            <a:off x="4536281" y="2314787"/>
            <a:ext cx="4851559" cy="145169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58B92C54-136D-4BCD-90AF-48226D92575B}"/>
              </a:ext>
            </a:extLst>
          </p:cNvPr>
          <p:cNvSpPr txBox="1"/>
          <p:nvPr/>
        </p:nvSpPr>
        <p:spPr>
          <a:xfrm>
            <a:off x="7911305" y="3570026"/>
            <a:ext cx="1424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</a:rPr>
              <a:t>2020</a:t>
            </a:r>
          </a:p>
        </p:txBody>
      </p:sp>
      <p:pic>
        <p:nvPicPr>
          <p:cNvPr id="2" name="Graphic 1" descr="علامة الاطفال بلا التعرض للرصاص من اجل مستقبل ينعمون في الصحة">
            <a:extLst>
              <a:ext uri="{FF2B5EF4-FFF2-40B4-BE49-F238E27FC236}">
                <a16:creationId xmlns:a16="http://schemas.microsoft.com/office/drawing/2014/main" id="{50577834-F646-417B-A523-559FEC9F5C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944" y="863266"/>
            <a:ext cx="3623502" cy="2393282"/>
          </a:xfrm>
          <a:prstGeom prst="rect">
            <a:avLst/>
          </a:prstGeom>
        </p:spPr>
      </p:pic>
      <p:pic>
        <p:nvPicPr>
          <p:cNvPr id="9" name="Picture 8" descr="علامة الأوراق">
            <a:extLst>
              <a:ext uri="{FF2B5EF4-FFF2-40B4-BE49-F238E27FC236}">
                <a16:creationId xmlns:a16="http://schemas.microsoft.com/office/drawing/2014/main" id="{A5DA81FE-A6FA-4856-9EE2-D75495BF1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514" y="5333492"/>
            <a:ext cx="1519041" cy="151904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71428DC-174E-44E6-B842-80B12B3011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1" y="5851358"/>
            <a:ext cx="2129876" cy="507101"/>
          </a:xfrm>
          <a:prstGeom prst="rect">
            <a:avLst/>
          </a:prstGeom>
        </p:spPr>
      </p:pic>
      <p:pic>
        <p:nvPicPr>
          <p:cNvPr id="10" name="Picture 9" descr="علامة عن منزل">
            <a:extLst>
              <a:ext uri="{FF2B5EF4-FFF2-40B4-BE49-F238E27FC236}">
                <a16:creationId xmlns:a16="http://schemas.microsoft.com/office/drawing/2014/main" id="{0A1C3098-1E3E-4DC3-8B9D-42336F4B8F8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008" y="6794333"/>
            <a:ext cx="1492053" cy="149205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D3633F5-B9B2-437F-A4E0-1B35D2DB41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1" y="7259649"/>
            <a:ext cx="2129876" cy="465965"/>
          </a:xfrm>
          <a:prstGeom prst="rect">
            <a:avLst/>
          </a:prstGeom>
        </p:spPr>
      </p:pic>
      <p:pic>
        <p:nvPicPr>
          <p:cNvPr id="11" name="Picture 10" descr="علامة عن طفل ">
            <a:extLst>
              <a:ext uri="{FF2B5EF4-FFF2-40B4-BE49-F238E27FC236}">
                <a16:creationId xmlns:a16="http://schemas.microsoft.com/office/drawing/2014/main" id="{370EC83D-7315-44A9-8099-93BF6705599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58" y="8286720"/>
            <a:ext cx="1526752" cy="152675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1B4E1CA-D91A-4390-8B46-4C9534FC76B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071" y="8847427"/>
            <a:ext cx="2129876" cy="487357"/>
          </a:xfrm>
          <a:prstGeom prst="rect">
            <a:avLst/>
          </a:prstGeom>
        </p:spPr>
      </p:pic>
      <p:sp>
        <p:nvSpPr>
          <p:cNvPr id="16" name="Title 15" descr="25 إلى 31 أكتوبر 2020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461" y="10260331"/>
            <a:ext cx="4735379" cy="56733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spc="50" dirty="0">
                <a:solidFill>
                  <a:schemeClr val="bg1"/>
                </a:solidFill>
              </a:rPr>
              <a:t>#NLPPW2020  #</a:t>
            </a:r>
            <a:r>
              <a:rPr lang="en-US" sz="2000" b="1" spc="50" dirty="0" err="1">
                <a:solidFill>
                  <a:schemeClr val="bg1"/>
                </a:solidFill>
              </a:rPr>
              <a:t>LeadFreeKids</a:t>
            </a:r>
            <a:endParaRPr lang="en-US" sz="2000" b="1" spc="50" dirty="0">
              <a:solidFill>
                <a:schemeClr val="bg1"/>
              </a:solidFill>
            </a:endParaRPr>
          </a:p>
        </p:txBody>
      </p:sp>
      <p:pic>
        <p:nvPicPr>
          <p:cNvPr id="25" name="Picture 24" descr="علامة عن وكالة حماية البيئة">
            <a:extLst>
              <a:ext uri="{FF2B5EF4-FFF2-40B4-BE49-F238E27FC236}">
                <a16:creationId xmlns:a16="http://schemas.microsoft.com/office/drawing/2014/main" id="{C30F5AE5-5729-41B0-B1FF-2BCE34FD464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94" y="11006141"/>
            <a:ext cx="1235283" cy="572171"/>
          </a:xfrm>
          <a:prstGeom prst="rect">
            <a:avLst/>
          </a:prstGeom>
        </p:spPr>
      </p:pic>
      <p:pic>
        <p:nvPicPr>
          <p:cNvPr id="24" name="Picture 23" descr="علامة عن دائرة الإسكان والتنمية الحضرية">
            <a:extLst>
              <a:ext uri="{FF2B5EF4-FFF2-40B4-BE49-F238E27FC236}">
                <a16:creationId xmlns:a16="http://schemas.microsoft.com/office/drawing/2014/main" id="{E985E80A-939C-425F-8547-914A5C634B0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5" y="10900636"/>
            <a:ext cx="833626" cy="765420"/>
          </a:xfrm>
          <a:prstGeom prst="rect">
            <a:avLst/>
          </a:prstGeom>
        </p:spPr>
      </p:pic>
      <p:pic>
        <p:nvPicPr>
          <p:cNvPr id="23" name="Picture 22" descr="المكتب لالرصاص المخاطر و بيوت الصحي">
            <a:extLst>
              <a:ext uri="{FF2B5EF4-FFF2-40B4-BE49-F238E27FC236}">
                <a16:creationId xmlns:a16="http://schemas.microsoft.com/office/drawing/2014/main" id="{B4D1BD81-D1CB-49E5-A40E-7724AE5ACBB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814" y="10841044"/>
            <a:ext cx="788156" cy="788156"/>
          </a:xfrm>
          <a:prstGeom prst="rect">
            <a:avLst/>
          </a:prstGeom>
        </p:spPr>
      </p:pic>
      <p:pic>
        <p:nvPicPr>
          <p:cNvPr id="22" name="Picture 21" descr="علامة عن دائرة الصحة والخدمات الإنسانية&#10;">
            <a:extLst>
              <a:ext uri="{FF2B5EF4-FFF2-40B4-BE49-F238E27FC236}">
                <a16:creationId xmlns:a16="http://schemas.microsoft.com/office/drawing/2014/main" id="{BCEC59BC-DDD2-4F00-8DD0-CDA7FEDD7A7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0" y="10858502"/>
            <a:ext cx="810891" cy="814680"/>
          </a:xfrm>
          <a:prstGeom prst="rect">
            <a:avLst/>
          </a:prstGeom>
        </p:spPr>
      </p:pic>
      <p:pic>
        <p:nvPicPr>
          <p:cNvPr id="21" name="Picture 20" descr="علامة عن مركز السيطرة على الأمراض">
            <a:extLst>
              <a:ext uri="{FF2B5EF4-FFF2-40B4-BE49-F238E27FC236}">
                <a16:creationId xmlns:a16="http://schemas.microsoft.com/office/drawing/2014/main" id="{BF41AEFF-EDDA-4861-B26A-5B75651B8D1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3" y="10869603"/>
            <a:ext cx="1095083" cy="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2020-05-29T08:39:17+00:00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4FDDFA71-14EA-4622-B177-19BFB71F276E}"/>
</file>

<file path=customXml/itemProps2.xml><?xml version="1.0" encoding="utf-8"?>
<ds:datastoreItem xmlns:ds="http://schemas.openxmlformats.org/officeDocument/2006/customXml" ds:itemID="{7D0D6EB0-10CB-4C50-84BD-298F68040E9F}"/>
</file>

<file path=customXml/itemProps3.xml><?xml version="1.0" encoding="utf-8"?>
<ds:datastoreItem xmlns:ds="http://schemas.openxmlformats.org/officeDocument/2006/customXml" ds:itemID="{1532934F-B2C4-42F1-8C76-E1060FD9A45E}"/>
</file>

<file path=customXml/itemProps4.xml><?xml version="1.0" encoding="utf-8"?>
<ds:datastoreItem xmlns:ds="http://schemas.openxmlformats.org/officeDocument/2006/customXml" ds:itemID="{4A0A4F0A-D79B-4CFE-8FDB-44E91D459286}"/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#NLPPW2020  #LeadFreeKids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Debby A</dc:creator>
  <cp:lastModifiedBy>Drake, Debby A</cp:lastModifiedBy>
  <cp:revision>35</cp:revision>
  <dcterms:created xsi:type="dcterms:W3CDTF">2019-07-18T17:17:21Z</dcterms:created>
  <dcterms:modified xsi:type="dcterms:W3CDTF">2020-05-28T14:15:45Z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