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7772400" cy="10058400"/>
  <p:notesSz cx="6858000" cy="9144000"/>
  <p:defaultTextStyle>
    <a:defPPr>
      <a:defRPr lang="en-US"/>
    </a:defPPr>
    <a:lvl1pPr marL="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9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3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7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71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6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20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94" algn="l" defTabSz="91434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4"/>
    <a:srgbClr val="007797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25" autoAdjust="0"/>
    <p:restoredTop sz="96400" autoAdjust="0"/>
  </p:normalViewPr>
  <p:slideViewPr>
    <p:cSldViewPr snapToGrid="0" showGuides="1">
      <p:cViewPr varScale="1">
        <p:scale>
          <a:sx n="56" d="100"/>
          <a:sy n="56" d="100"/>
        </p:scale>
        <p:origin x="461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B80EA6-9D43-45B5-B67C-98C169803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"/>
            <a:ext cx="7772400" cy="100554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52AF9C-E0CA-424F-B359-37DE62210A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1109"/>
            <a:ext cx="7772400" cy="11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79141" rtl="0" eaLnBrk="1" latinLnBrk="0" hangingPunct="1">
        <a:lnSpc>
          <a:spcPct val="90000"/>
        </a:lnSpc>
        <a:spcBef>
          <a:spcPct val="0"/>
        </a:spcBef>
        <a:buNone/>
        <a:defRPr sz="27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786" indent="-144786" algn="l" defTabSz="579141" rtl="0" eaLnBrk="1" latinLnBrk="0" hangingPunct="1">
        <a:lnSpc>
          <a:spcPct val="90000"/>
        </a:lnSpc>
        <a:spcBef>
          <a:spcPts val="634"/>
        </a:spcBef>
        <a:buFont typeface="Arial" panose="020B0604020202020204" pitchFamily="34" charset="0"/>
        <a:buChar char="•"/>
        <a:defRPr sz="1774" kern="1200">
          <a:solidFill>
            <a:schemeClr val="tx1"/>
          </a:solidFill>
          <a:latin typeface="+mn-lt"/>
          <a:ea typeface="+mn-ea"/>
          <a:cs typeface="+mn-cs"/>
        </a:defRPr>
      </a:lvl1pPr>
      <a:lvl2pPr marL="43435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2392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3pPr>
      <a:lvl4pPr marL="1013496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30306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59263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882207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17177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461348" indent="-144786" algn="l" defTabSz="579141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1pPr>
      <a:lvl2pPr marL="289570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2pPr>
      <a:lvl3pPr marL="57914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3pPr>
      <a:lvl4pPr marL="86871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4pPr>
      <a:lvl5pPr marL="115828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5pPr>
      <a:lvl6pPr marL="1447851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6pPr>
      <a:lvl7pPr marL="173742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7pPr>
      <a:lvl8pPr marL="202699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8pPr>
      <a:lvl9pPr marL="2316562" algn="l" defTabSz="579141" rtl="0" eaLnBrk="1" latinLnBrk="0" hangingPunct="1">
        <a:defRPr sz="1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شعار منع الأطفال التعرض للرصاص لمستقبل صحي">
            <a:extLst>
              <a:ext uri="{FF2B5EF4-FFF2-40B4-BE49-F238E27FC236}">
                <a16:creationId xmlns:a16="http://schemas.microsoft.com/office/drawing/2014/main" id="{03D56FE0-5514-44B8-898A-0F4548AB5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22" y="227677"/>
            <a:ext cx="3743119" cy="245770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E4203121-94D3-4F99-A9BB-A487A885A230}"/>
              </a:ext>
            </a:extLst>
          </p:cNvPr>
          <p:cNvGrpSpPr/>
          <p:nvPr/>
        </p:nvGrpSpPr>
        <p:grpSpPr>
          <a:xfrm>
            <a:off x="4568152" y="275510"/>
            <a:ext cx="2640684" cy="2279094"/>
            <a:chOff x="4568152" y="275510"/>
            <a:chExt cx="2640684" cy="2279094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042F07-2084-47D0-ADB2-A1D935851DCE}"/>
                </a:ext>
              </a:extLst>
            </p:cNvPr>
            <p:cNvSpPr txBox="1"/>
            <p:nvPr/>
          </p:nvSpPr>
          <p:spPr>
            <a:xfrm>
              <a:off x="5367811" y="324465"/>
              <a:ext cx="891243" cy="79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4570" dirty="0"/>
                <a:t>إلى</a:t>
              </a:r>
              <a:endParaRPr lang="en-US" sz="457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B91374E-6123-4430-9612-C86769698148}"/>
                </a:ext>
              </a:extLst>
            </p:cNvPr>
            <p:cNvSpPr txBox="1"/>
            <p:nvPr/>
          </p:nvSpPr>
          <p:spPr>
            <a:xfrm>
              <a:off x="4568152" y="275510"/>
              <a:ext cx="1105215" cy="91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365" dirty="0">
                  <a:latin typeface="Arial Black" panose="020B0A04020102020204" pitchFamily="34" charset="0"/>
                </a:rPr>
                <a:t>30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E4ABE90-0B45-4564-9300-BA2E899537B2}"/>
                </a:ext>
              </a:extLst>
            </p:cNvPr>
            <p:cNvSpPr txBox="1"/>
            <p:nvPr/>
          </p:nvSpPr>
          <p:spPr>
            <a:xfrm>
              <a:off x="6103621" y="319829"/>
              <a:ext cx="1105215" cy="917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5365" dirty="0">
                  <a:latin typeface="Arial Black" panose="020B0A04020102020204" pitchFamily="34" charset="0"/>
                </a:rPr>
                <a:t>24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CD19B9B-40CF-4627-BF9C-DA940D1F54D9}"/>
                </a:ext>
              </a:extLst>
            </p:cNvPr>
            <p:cNvSpPr txBox="1"/>
            <p:nvPr/>
          </p:nvSpPr>
          <p:spPr>
            <a:xfrm>
              <a:off x="5134693" y="947174"/>
              <a:ext cx="1521536" cy="8568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EG" sz="4968" dirty="0"/>
                <a:t>أكتوبر</a:t>
              </a:r>
              <a:endParaRPr lang="en-US" sz="4968" dirty="0"/>
            </a:p>
          </p:txBody>
        </p:sp>
        <p:pic>
          <p:nvPicPr>
            <p:cNvPr id="29" name="Picture 28" descr="2021">
              <a:extLst>
                <a:ext uri="{FF2B5EF4-FFF2-40B4-BE49-F238E27FC236}">
                  <a16:creationId xmlns:a16="http://schemas.microsoft.com/office/drawing/2014/main" id="{2E737AD7-A6EB-4589-BE78-714D92807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981277" y="1763078"/>
              <a:ext cx="1934843" cy="791526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CDC3A63-D998-4A26-9C40-FCC42AAE83BC}"/>
              </a:ext>
            </a:extLst>
          </p:cNvPr>
          <p:cNvGrpSpPr/>
          <p:nvPr/>
        </p:nvGrpSpPr>
        <p:grpSpPr>
          <a:xfrm>
            <a:off x="193279" y="2798807"/>
            <a:ext cx="7349597" cy="5825660"/>
            <a:chOff x="193279" y="2798807"/>
            <a:chExt cx="7349597" cy="5825660"/>
          </a:xfrm>
        </p:grpSpPr>
        <p:pic>
          <p:nvPicPr>
            <p:cNvPr id="31" name="Picture 30" descr=" المنزل أيقونة">
              <a:extLst>
                <a:ext uri="{FF2B5EF4-FFF2-40B4-BE49-F238E27FC236}">
                  <a16:creationId xmlns:a16="http://schemas.microsoft.com/office/drawing/2014/main" id="{541CFA2D-ECE6-4C93-B4DD-1F5A12B87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275181" y="6821033"/>
              <a:ext cx="1333603" cy="1333603"/>
            </a:xfrm>
            <a:prstGeom prst="rect">
              <a:avLst/>
            </a:prstGeom>
          </p:spPr>
        </p:pic>
        <p:pic>
          <p:nvPicPr>
            <p:cNvPr id="33" name="Picture 32" descr=" أيقونة عائلة">
              <a:extLst>
                <a:ext uri="{FF2B5EF4-FFF2-40B4-BE49-F238E27FC236}">
                  <a16:creationId xmlns:a16="http://schemas.microsoft.com/office/drawing/2014/main" id="{EAE99342-56B6-410E-9291-AF3B51376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60295" y="2798807"/>
              <a:ext cx="1333603" cy="1333603"/>
            </a:xfrm>
            <a:prstGeom prst="rect">
              <a:avLst/>
            </a:prstGeom>
          </p:spPr>
        </p:pic>
        <p:pic>
          <p:nvPicPr>
            <p:cNvPr id="35" name="Picture 34" descr=" أيقونة لابتوب">
              <a:extLst>
                <a:ext uri="{FF2B5EF4-FFF2-40B4-BE49-F238E27FC236}">
                  <a16:creationId xmlns:a16="http://schemas.microsoft.com/office/drawing/2014/main" id="{1AB909AA-8AC5-4D71-889B-8B37C48368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52070" y="2798807"/>
              <a:ext cx="1333603" cy="1333603"/>
            </a:xfrm>
            <a:prstGeom prst="rect">
              <a:avLst/>
            </a:prstGeom>
          </p:spPr>
        </p:pic>
        <p:pic>
          <p:nvPicPr>
            <p:cNvPr id="11" name="Graphic 10" descr="دائرة زرقاء تقول:&#10;اسبوع الحملة القومية لمنع التسمم بالرصاص &#10;">
              <a:extLst>
                <a:ext uri="{FF2B5EF4-FFF2-40B4-BE49-F238E27FC236}">
                  <a16:creationId xmlns:a16="http://schemas.microsoft.com/office/drawing/2014/main" id="{8818E217-DD27-4838-8AAC-C47E9FBDE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892735" y="3798390"/>
              <a:ext cx="2083222" cy="2028400"/>
            </a:xfrm>
            <a:prstGeom prst="rect">
              <a:avLst/>
            </a:prstGeom>
          </p:spPr>
        </p:pic>
        <p:pic>
          <p:nvPicPr>
            <p:cNvPr id="15" name="Graphic 14" descr="تسلح بالحقائق">
              <a:extLst>
                <a:ext uri="{FF2B5EF4-FFF2-40B4-BE49-F238E27FC236}">
                  <a16:creationId xmlns:a16="http://schemas.microsoft.com/office/drawing/2014/main" id="{F5B80036-DE13-40B0-AEDB-9BA7133683D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93279" y="4159161"/>
              <a:ext cx="1833682" cy="366737"/>
            </a:xfrm>
            <a:prstGeom prst="rect">
              <a:avLst/>
            </a:prstGeom>
          </p:spPr>
        </p:pic>
        <p:pic>
          <p:nvPicPr>
            <p:cNvPr id="20" name="Graphic 19" descr="افحص طفلك">
              <a:extLst>
                <a:ext uri="{FF2B5EF4-FFF2-40B4-BE49-F238E27FC236}">
                  <a16:creationId xmlns:a16="http://schemas.microsoft.com/office/drawing/2014/main" id="{56194466-0279-44E3-BB8F-FF861F807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546688" y="4171059"/>
              <a:ext cx="1766670" cy="342942"/>
            </a:xfrm>
            <a:prstGeom prst="rect">
              <a:avLst/>
            </a:prstGeom>
          </p:spPr>
        </p:pic>
        <p:pic>
          <p:nvPicPr>
            <p:cNvPr id="24" name="Graphic 23" descr="افحص منزلك">
              <a:extLst>
                <a:ext uri="{FF2B5EF4-FFF2-40B4-BE49-F238E27FC236}">
                  <a16:creationId xmlns:a16="http://schemas.microsoft.com/office/drawing/2014/main" id="{AE81E9FC-C922-4D65-8859-A5FBDF0AF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012619" y="8142362"/>
              <a:ext cx="1885659" cy="330257"/>
            </a:xfrm>
            <a:prstGeom prst="rect">
              <a:avLst/>
            </a:prstGeom>
          </p:spPr>
        </p:pic>
        <p:sp>
          <p:nvSpPr>
            <p:cNvPr id="17" name="Title 15" descr="#LeadFreeKids&#10;">
              <a:extLst>
                <a:ext uri="{FF2B5EF4-FFF2-40B4-BE49-F238E27FC236}">
                  <a16:creationId xmlns:a16="http://schemas.microsoft.com/office/drawing/2014/main" id="{74A08738-2148-4EEC-92DC-E0914772E934}"/>
                </a:ext>
              </a:extLst>
            </p:cNvPr>
            <p:cNvSpPr txBox="1">
              <a:spLocks/>
            </p:cNvSpPr>
            <p:nvPr/>
          </p:nvSpPr>
          <p:spPr>
            <a:xfrm>
              <a:off x="309221" y="8198394"/>
              <a:ext cx="2351969" cy="426073"/>
            </a:xfrm>
            <a:prstGeom prst="rect">
              <a:avLst/>
            </a:prstGeom>
          </p:spPr>
          <p:txBody>
            <a:bodyPr/>
            <a:lstStyle>
              <a:lvl1pPr algn="l" defTabSz="58293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000" kern="1200">
                  <a:solidFill>
                    <a:srgbClr val="F5A81A"/>
                  </a:solidFill>
                  <a:latin typeface="Lucida Sans" panose="020B060203050402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2186" b="1" spc="49" dirty="0">
                  <a:solidFill>
                    <a:srgbClr val="002D74"/>
                  </a:solidFill>
                </a:rPr>
                <a:t>#LeadFreeKids</a:t>
              </a:r>
            </a:p>
          </p:txBody>
        </p:sp>
        <p:sp>
          <p:nvSpPr>
            <p:cNvPr id="18" name="Title 15" descr="#NLPPW2021&#10;">
              <a:extLst>
                <a:ext uri="{FF2B5EF4-FFF2-40B4-BE49-F238E27FC236}">
                  <a16:creationId xmlns:a16="http://schemas.microsoft.com/office/drawing/2014/main" id="{A4427301-C9C1-4A22-86F0-8BE9B7A24FE2}"/>
                </a:ext>
              </a:extLst>
            </p:cNvPr>
            <p:cNvSpPr txBox="1">
              <a:spLocks/>
            </p:cNvSpPr>
            <p:nvPr/>
          </p:nvSpPr>
          <p:spPr>
            <a:xfrm>
              <a:off x="5190907" y="8198394"/>
              <a:ext cx="2351969" cy="426073"/>
            </a:xfrm>
            <a:prstGeom prst="rect">
              <a:avLst/>
            </a:prstGeom>
          </p:spPr>
          <p:txBody>
            <a:bodyPr/>
            <a:lstStyle>
              <a:lvl1pPr algn="l" defTabSz="58293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000" kern="1200">
                  <a:solidFill>
                    <a:srgbClr val="F5A81A"/>
                  </a:solidFill>
                  <a:latin typeface="Lucida Sans" panose="020B060203050402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en-US" sz="2186" b="1" spc="49" dirty="0">
                  <a:solidFill>
                    <a:srgbClr val="002D74"/>
                  </a:solidFill>
                </a:rPr>
                <a:t>#NLPPW2021</a:t>
              </a:r>
            </a:p>
          </p:txBody>
        </p:sp>
      </p:grpSp>
      <p:pic>
        <p:nvPicPr>
          <p:cNvPr id="34" name="Picture 33" descr="شعار وكالة حماية البيئة, و شعار دائرة الإسكان والتنمية الحضرية, و شعار مكتب مكافحة مخاطر الرصاص وبيوت صحية, وشعار دائرة الصحة والخدمات الإنسانية, و شعار&#10; CDC  &#10;">
            <a:extLst>
              <a:ext uri="{FF2B5EF4-FFF2-40B4-BE49-F238E27FC236}">
                <a16:creationId xmlns:a16="http://schemas.microsoft.com/office/drawing/2014/main" id="{1F4D3672-0175-438B-9B3C-965D772A0A7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7" y="8699464"/>
            <a:ext cx="6262526" cy="9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Arabic (Saudi Arabia)</Language>
    <Document_x0020_Creation_x0020_Date xmlns="4ffa91fb-a0ff-4ac5-b2db-65c790d184a4">2020-06-09T07:20:50+00:00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 FLYER - ARABIC - 2021</TermName>
          <TermId xmlns="http://schemas.microsoft.com/office/infopath/2007/PartnerControls">5b497899-4473-4c2a-bd70-986dc3568fdb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533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29f62856-1543-49d4-a736-4569d363f533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A5E85E-099E-4D36-B430-8A44109781B3}">
  <ds:schemaRefs>
    <ds:schemaRef ds:uri="http://schemas.microsoft.com/sharepoint.v3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sharepoint/v3"/>
    <ds:schemaRef ds:uri="fecc2597-e8fd-4279-ac06-bd7c891938be"/>
    <ds:schemaRef ds:uri="4ffa91fb-a0ff-4ac5-b2db-65c790d184a4"/>
    <ds:schemaRef ds:uri="http://purl.org/dc/elements/1.1/"/>
    <ds:schemaRef ds:uri="http://schemas.microsoft.com/office/2006/documentManagement/types"/>
    <ds:schemaRef ds:uri="6408b95a-4633-4e9c-bd13-86181e6768eb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9846C7E-6A78-45C4-AED9-B32FBEFB5D59}"/>
</file>

<file path=customXml/itemProps3.xml><?xml version="1.0" encoding="utf-8"?>
<ds:datastoreItem xmlns:ds="http://schemas.openxmlformats.org/officeDocument/2006/customXml" ds:itemID="{90FDF0E7-6038-423E-929D-BFECCD30A87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22A01C8D-141A-475C-B91B-7449291F4C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ARABIC - 2021</dc:title>
  <dc:subject>NATIONAL FLYER - ARABIC - 2021</dc:subject>
  <dc:creator>EPA</dc:creator>
  <cp:keywords>NATIONAL FLYER - ARABIC - 2021</cp:keywords>
  <cp:lastModifiedBy>Elhagmusa, Amira (US)</cp:lastModifiedBy>
  <cp:revision>35</cp:revision>
  <dcterms:created xsi:type="dcterms:W3CDTF">2019-07-18T17:17:21Z</dcterms:created>
  <dcterms:modified xsi:type="dcterms:W3CDTF">2021-09-17T00:27:46Z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533;#NATIONAL FLYER - ARABIC - 2021|5b497899-4473-4c2a-bd70-986dc3568fdb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