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9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3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7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1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6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92278F"/>
    <a:srgbClr val="2777AA"/>
    <a:srgbClr val="5A91BB"/>
    <a:srgbClr val="F54C35"/>
    <a:srgbClr val="045F75"/>
    <a:srgbClr val="F5A81A"/>
    <a:srgbClr val="1E75A9"/>
    <a:srgbClr val="1C9742"/>
    <a:srgbClr val="ED2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61" d="100"/>
          <a:sy n="61" d="100"/>
        </p:scale>
        <p:origin x="225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EE2B6F-5891-4A6D-A957-5287D867A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F4B90E-79D3-4CFE-9D02-CE0E9A7A3C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9412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9D8983-641D-4314-B3CF-D13BEB49E9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6856B-FF01-426D-8F9A-1C5D7106A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19412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9141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86" indent="-144786" algn="l" defTabSz="579141" rtl="0" eaLnBrk="1" latinLnBrk="0" hangingPunct="1">
        <a:lnSpc>
          <a:spcPct val="90000"/>
        </a:lnSpc>
        <a:spcBef>
          <a:spcPts val="634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3435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92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9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30306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59263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88220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7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46134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1pPr>
      <a:lvl2pPr marL="28957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2pPr>
      <a:lvl3pPr marL="57914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3pPr>
      <a:lvl4pPr marL="86871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15828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44785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73742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02699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Дети без свинца для здорового будущего логотип">
            <a:extLst>
              <a:ext uri="{FF2B5EF4-FFF2-40B4-BE49-F238E27FC236}">
                <a16:creationId xmlns:a16="http://schemas.microsoft.com/office/drawing/2014/main" id="{8CB0A889-4454-4F19-B576-F74057041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83" y="195337"/>
            <a:ext cx="2077226" cy="2406291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3897064" y="266783"/>
            <a:ext cx="3679481" cy="82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es-ES" sz="4769" spc="596" dirty="0">
                <a:latin typeface="Arial Black" panose="020B0A04020102020204" pitchFamily="34" charset="0"/>
                <a:cs typeface="Arial" panose="020B0604020202020204" pitchFamily="34" charset="0"/>
              </a:rPr>
              <a:t>4–</a:t>
            </a:r>
            <a:r>
              <a:rPr lang="es-ES" sz="4769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476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4157379" y="836345"/>
            <a:ext cx="3158852" cy="67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3776" dirty="0">
                <a:latin typeface="Arial" panose="020B0604020202020204" pitchFamily="34" charset="0"/>
                <a:cs typeface="Arial" panose="020B0604020202020204" pitchFamily="34" charset="0"/>
              </a:rPr>
              <a:t>октября</a:t>
            </a:r>
            <a:endParaRPr lang="es-ES" sz="377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2021r.">
            <a:extLst>
              <a:ext uri="{FF2B5EF4-FFF2-40B4-BE49-F238E27FC236}">
                <a16:creationId xmlns:a16="http://schemas.microsoft.com/office/drawing/2014/main" id="{4A779964-0ACD-4DF5-9C4B-79B1F44A0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84" y="1462428"/>
            <a:ext cx="2375442" cy="843230"/>
          </a:xfrm>
          <a:prstGeom prst="rect">
            <a:avLst/>
          </a:prstGeom>
        </p:spPr>
      </p:pic>
      <p:pic>
        <p:nvPicPr>
          <p:cNvPr id="24" name="Picture 23" descr="Icon of laptop Иконка лаптопа">
            <a:extLst>
              <a:ext uri="{FF2B5EF4-FFF2-40B4-BE49-F238E27FC236}">
                <a16:creationId xmlns:a16="http://schemas.microsoft.com/office/drawing/2014/main" id="{1E96998F-83C7-404A-AE2B-BF981450B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2408" y="2746672"/>
            <a:ext cx="1333603" cy="13336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2089572">
            <a:off x="799629" y="2450203"/>
            <a:ext cx="1744879" cy="181605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az-Cyrl-AZ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Разберитесь</a:t>
            </a:r>
            <a:r>
              <a:rPr lang="en-US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в</a:t>
            </a:r>
            <a:r>
              <a:rPr lang="en-US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1781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фактах</a:t>
            </a:r>
            <a:endParaRPr lang="en-US" sz="1781" b="1" dirty="0">
              <a:solidFill>
                <a:srgbClr val="92278F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3" name="Picture 22" descr="Иконка семьи">
            <a:extLst>
              <a:ext uri="{FF2B5EF4-FFF2-40B4-BE49-F238E27FC236}">
                <a16:creationId xmlns:a16="http://schemas.microsoft.com/office/drawing/2014/main" id="{896E6705-14C0-4FBA-A8D7-A9159CD59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6396" y="2746672"/>
            <a:ext cx="1333603" cy="133360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4288AE2-2D0C-45DB-8293-5D41993039BC}"/>
              </a:ext>
            </a:extLst>
          </p:cNvPr>
          <p:cNvSpPr txBox="1"/>
          <p:nvPr/>
        </p:nvSpPr>
        <p:spPr>
          <a:xfrm rot="19486618">
            <a:off x="5329266" y="2505454"/>
            <a:ext cx="2013979" cy="1995909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az-Cyrl-AZ" sz="1781" b="1" dirty="0">
                <a:solidFill>
                  <a:srgbClr val="27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ребенка на свинец</a:t>
            </a:r>
            <a:endParaRPr lang="en-US" sz="1781" b="1" dirty="0">
              <a:solidFill>
                <a:srgbClr val="27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9473073">
            <a:off x="5381297" y="2476110"/>
            <a:ext cx="1766006" cy="182442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az-Cyrl-AZ" sz="1781" b="1" dirty="0">
                <a:solidFill>
                  <a:srgbClr val="27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 своего</a:t>
            </a:r>
            <a:endParaRPr lang="en-US" sz="1781" b="1" dirty="0">
              <a:solidFill>
                <a:srgbClr val="27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80B2D097-E9EF-4C24-97E9-57A670478E8D}"/>
              </a:ext>
            </a:extLst>
          </p:cNvPr>
          <p:cNvSpPr txBox="1"/>
          <p:nvPr/>
        </p:nvSpPr>
        <p:spPr>
          <a:xfrm>
            <a:off x="2458130" y="3812030"/>
            <a:ext cx="2989403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Национальная</a:t>
            </a:r>
          </a:p>
          <a:p>
            <a:pPr algn="ctr"/>
            <a:r>
              <a:rPr lang="ru-RU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неделя действий по</a:t>
            </a:r>
          </a:p>
          <a:p>
            <a:pPr algn="ctr"/>
            <a:r>
              <a:rPr lang="ru-RU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Предотвращению</a:t>
            </a:r>
          </a:p>
          <a:p>
            <a:pPr algn="ctr"/>
            <a:r>
              <a:rPr lang="ru-RU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отравлений</a:t>
            </a:r>
          </a:p>
          <a:p>
            <a:pPr algn="ctr"/>
            <a:r>
              <a:rPr lang="ru-RU" sz="2590" b="1" spc="-149" dirty="0">
                <a:solidFill>
                  <a:schemeClr val="bg1"/>
                </a:solidFill>
                <a:latin typeface="Lucida Sans" panose="020B0602030504020204" pitchFamily="34" charset="0"/>
              </a:rPr>
              <a:t>свинцом </a:t>
            </a:r>
            <a:endParaRPr lang="es-ES" sz="2590" b="1" spc="-149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26" name="Picture 25" descr="Иконка дома">
            <a:extLst>
              <a:ext uri="{FF2B5EF4-FFF2-40B4-BE49-F238E27FC236}">
                <a16:creationId xmlns:a16="http://schemas.microsoft.com/office/drawing/2014/main" id="{55E6C97C-44A6-4365-ADE8-D827EEE60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3926" y="6755840"/>
            <a:ext cx="1333603" cy="13336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065318" y="6539894"/>
            <a:ext cx="1750624" cy="173078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ru-RU" sz="1781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 свой дом на свинец</a:t>
            </a:r>
            <a:endParaRPr lang="es-ES" sz="1781" b="1" dirty="0">
              <a:solidFill>
                <a:srgbClr val="F54C35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21" name="Title 15" descr="صورة عن علامة &quot;لا&quot;">
            <a:extLst>
              <a:ext uri="{FF2B5EF4-FFF2-40B4-BE49-F238E27FC236}">
                <a16:creationId xmlns:a16="http://schemas.microsoft.com/office/drawing/2014/main" id="{9F231CDA-9D27-4811-B247-2D2A328EE5C5}"/>
              </a:ext>
            </a:extLst>
          </p:cNvPr>
          <p:cNvSpPr txBox="1">
            <a:spLocks/>
          </p:cNvSpPr>
          <p:nvPr/>
        </p:nvSpPr>
        <p:spPr>
          <a:xfrm>
            <a:off x="445030" y="8169900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22" name="Title 15" descr="صورة عن علامة &quot;لا&quot;">
            <a:extLst>
              <a:ext uri="{FF2B5EF4-FFF2-40B4-BE49-F238E27FC236}">
                <a16:creationId xmlns:a16="http://schemas.microsoft.com/office/drawing/2014/main" id="{DB9E4816-9D44-45F7-ABE6-C9D1D50BE4CB}"/>
              </a:ext>
            </a:extLst>
          </p:cNvPr>
          <p:cNvSpPr txBox="1">
            <a:spLocks/>
          </p:cNvSpPr>
          <p:nvPr/>
        </p:nvSpPr>
        <p:spPr>
          <a:xfrm>
            <a:off x="5003231" y="8169900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29" name="Picture 28" descr="Логотип EPA,&#10;Логотип Департамента жилищного строительства и градостроительства,&#10;Логотип Управления по контролю над содержанием  свинца и здоровым домам,&#10;Логотип Министерства здравоохранения и социальных служб,&#10;CDC логотип&#10;">
            <a:extLst>
              <a:ext uri="{FF2B5EF4-FFF2-40B4-BE49-F238E27FC236}">
                <a16:creationId xmlns:a16="http://schemas.microsoft.com/office/drawing/2014/main" id="{27CDFC02-CA47-4886-B88E-5FF028C933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7" y="8685864"/>
            <a:ext cx="6262526" cy="9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2021-09-20T09:26:47+00:00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  <TermInfo xmlns="http://schemas.microsoft.com/office/infopath/2007/PartnerControls">
          <TermName xmlns="http://schemas.microsoft.com/office/infopath/2007/PartnerControls">International Flyer</TermName>
          <TermId xmlns="http://schemas.microsoft.com/office/infopath/2007/PartnerControls">152756d1-e442-4496-aac5-13de3a688023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338</Value>
      <Value>336</Value>
    </TaxCatchAll>
  </documentManagement>
</p:properties>
</file>

<file path=customXml/itemProps1.xml><?xml version="1.0" encoding="utf-8"?>
<ds:datastoreItem xmlns:ds="http://schemas.openxmlformats.org/officeDocument/2006/customXml" ds:itemID="{4DFC7BF6-442F-4278-8B30-0467DF41D800}"/>
</file>

<file path=customXml/itemProps2.xml><?xml version="1.0" encoding="utf-8"?>
<ds:datastoreItem xmlns:ds="http://schemas.openxmlformats.org/officeDocument/2006/customXml" ds:itemID="{98175199-6018-4A22-83C6-61BE68005FBB}"/>
</file>

<file path=customXml/itemProps3.xml><?xml version="1.0" encoding="utf-8"?>
<ds:datastoreItem xmlns:ds="http://schemas.openxmlformats.org/officeDocument/2006/customXml" ds:itemID="{10C0F965-67FF-42E1-8450-3C855C8A3A1C}"/>
</file>

<file path=customXml/itemProps4.xml><?xml version="1.0" encoding="utf-8"?>
<ds:datastoreItem xmlns:ds="http://schemas.openxmlformats.org/officeDocument/2006/customXml" ds:itemID="{AF6C6690-E10A-4B18-8AEA-BD2655FF3433}"/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Flyer Spanish 2021</dc:title>
  <dc:subject>International Flyer Spanish 2021</dc:subject>
  <dc:creator>EPA</dc:creator>
  <cp:keywords>International Flyer, Spanish, 2021</cp:keywords>
  <cp:lastModifiedBy>Sanford, Jessica (US)</cp:lastModifiedBy>
  <cp:revision>30</cp:revision>
  <dcterms:created xsi:type="dcterms:W3CDTF">2019-07-18T17:17:21Z</dcterms:created>
  <dcterms:modified xsi:type="dcterms:W3CDTF">2021-09-17T18:25:20Z</dcterms:modified>
  <cp:category>EPA, NLPPW, flyer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536;#2021|30854fc6-772e-457d-af88-f9008b0eb132;#338;#Spanish|a0ba237c-3d86-492a-b4d6-5c498a3a7774;#336;#International Flyer|152756d1-e442-4496-aac5-13de3a688023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