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92278F"/>
    <a:srgbClr val="2777AA"/>
    <a:srgbClr val="5A91BB"/>
    <a:srgbClr val="F54C35"/>
    <a:srgbClr val="045F75"/>
    <a:srgbClr val="F5A81A"/>
    <a:srgbClr val="1E75A9"/>
    <a:srgbClr val="1C9742"/>
    <a:srgbClr val="ED2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50" d="100"/>
          <a:sy n="50" d="100"/>
        </p:scale>
        <p:origin x="2214" y="60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EE2B6F-5891-4A6D-A957-5287D867A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F4B90E-79D3-4CFE-9D02-CE0E9A7A3C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8369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9D8983-641D-4314-B3CF-D13BEB49E9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6856B-FF01-426D-8F9A-1C5D7106A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8369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3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8" indent="-178858" algn="l" defTabSz="71543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200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96743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32514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86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304057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1pPr>
      <a:lvl2pPr marL="35771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2pPr>
      <a:lvl3pPr marL="71543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43086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78857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14629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50400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286172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Дети без свинца для здорового будущего логотип">
            <a:extLst>
              <a:ext uri="{FF2B5EF4-FFF2-40B4-BE49-F238E27FC236}">
                <a16:creationId xmlns:a16="http://schemas.microsoft.com/office/drawing/2014/main" id="{8CB0A889-4454-4F19-B576-F74057041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4" y="200957"/>
            <a:ext cx="2565985" cy="2972477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814020" y="289215"/>
            <a:ext cx="4545241" cy="99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es-ES" sz="5891" spc="736" dirty="0">
                <a:latin typeface="Arial Black" panose="020B0A04020102020204" pitchFamily="34" charset="0"/>
                <a:cs typeface="Arial" panose="020B0604020202020204" pitchFamily="34" charset="0"/>
              </a:rPr>
              <a:t>4–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589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5135585" y="992790"/>
            <a:ext cx="3902111" cy="81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4664" dirty="0">
                <a:latin typeface="Arial" panose="020B0604020202020204" pitchFamily="34" charset="0"/>
                <a:cs typeface="Arial" panose="020B0604020202020204" pitchFamily="34" charset="0"/>
              </a:rPr>
              <a:t>октября</a:t>
            </a:r>
            <a:endParaRPr lang="es-ES" sz="466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2021r.">
            <a:extLst>
              <a:ext uri="{FF2B5EF4-FFF2-40B4-BE49-F238E27FC236}">
                <a16:creationId xmlns:a16="http://schemas.microsoft.com/office/drawing/2014/main" id="{4A779964-0ACD-4DF5-9C4B-79B1F44A0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456" y="1766187"/>
            <a:ext cx="2934369" cy="1041637"/>
          </a:xfrm>
          <a:prstGeom prst="rect">
            <a:avLst/>
          </a:prstGeom>
        </p:spPr>
      </p:pic>
      <p:pic>
        <p:nvPicPr>
          <p:cNvPr id="24" name="Picture 23" descr="Иконка лаптопа">
            <a:extLst>
              <a:ext uri="{FF2B5EF4-FFF2-40B4-BE49-F238E27FC236}">
                <a16:creationId xmlns:a16="http://schemas.microsoft.com/office/drawing/2014/main" id="{1E96998F-83C7-404A-AE2B-BF981450B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1210" y="3352606"/>
            <a:ext cx="1647392" cy="16473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2344380">
            <a:off x="987776" y="2986380"/>
            <a:ext cx="2155439" cy="22433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az-Cyrl-AZ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Разберитесь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в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фактах</a:t>
            </a:r>
            <a:endParaRPr lang="en-US" sz="2200" b="1" dirty="0">
              <a:solidFill>
                <a:srgbClr val="92278F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3" name="Picture 22" descr="Иконка семьи">
            <a:extLst>
              <a:ext uri="{FF2B5EF4-FFF2-40B4-BE49-F238E27FC236}">
                <a16:creationId xmlns:a16="http://schemas.microsoft.com/office/drawing/2014/main" id="{896E6705-14C0-4FBA-A8D7-A9159CD59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0254" y="3352606"/>
            <a:ext cx="1647392" cy="164739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4288AE2-2D0C-45DB-8293-5D41993039BC}"/>
              </a:ext>
            </a:extLst>
          </p:cNvPr>
          <p:cNvSpPr txBox="1"/>
          <p:nvPr/>
        </p:nvSpPr>
        <p:spPr>
          <a:xfrm rot="19486618">
            <a:off x="6583211" y="3054631"/>
            <a:ext cx="2487856" cy="246553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az-Cyrl-AZ" sz="2200" b="1" dirty="0">
                <a:solidFill>
                  <a:srgbClr val="27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ребенка на свинец</a:t>
            </a:r>
            <a:endParaRPr lang="en-US" sz="2200" b="1" dirty="0">
              <a:solidFill>
                <a:srgbClr val="27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9473073">
            <a:off x="6647484" y="3018383"/>
            <a:ext cx="2181537" cy="225369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az-Cyrl-AZ" sz="2200" b="1" dirty="0">
                <a:solidFill>
                  <a:srgbClr val="27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 своего</a:t>
            </a:r>
            <a:endParaRPr lang="en-US" sz="2200" b="1" dirty="0">
              <a:solidFill>
                <a:srgbClr val="27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80B2D097-E9EF-4C24-97E9-57A670478E8D}"/>
              </a:ext>
            </a:extLst>
          </p:cNvPr>
          <p:cNvSpPr txBox="1"/>
          <p:nvPr/>
        </p:nvSpPr>
        <p:spPr>
          <a:xfrm>
            <a:off x="3036514" y="4668637"/>
            <a:ext cx="3692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Национальная</a:t>
            </a:r>
          </a:p>
          <a:p>
            <a:pPr algn="ctr"/>
            <a:r>
              <a:rPr lang="ru-RU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неделя действий по</a:t>
            </a:r>
          </a:p>
          <a:p>
            <a:pPr algn="ctr"/>
            <a:r>
              <a:rPr lang="ru-RU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Предотвращению</a:t>
            </a:r>
          </a:p>
          <a:p>
            <a:pPr algn="ctr"/>
            <a:r>
              <a:rPr lang="ru-RU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отравлений</a:t>
            </a:r>
          </a:p>
          <a:p>
            <a:pPr algn="ctr"/>
            <a:r>
              <a:rPr lang="ru-RU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свинцом </a:t>
            </a:r>
            <a:endParaRPr lang="es-ES" sz="3200" b="1" spc="-184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26" name="Picture 25" descr="Иконка дома">
            <a:extLst>
              <a:ext uri="{FF2B5EF4-FFF2-40B4-BE49-F238E27FC236}">
                <a16:creationId xmlns:a16="http://schemas.microsoft.com/office/drawing/2014/main" id="{55E6C97C-44A6-4365-ADE8-D827EEE609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4261" y="8305108"/>
            <a:ext cx="1647392" cy="16473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786689" y="8059792"/>
            <a:ext cx="2162536" cy="213802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ru-RU" sz="2200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 свой дом на свинец</a:t>
            </a:r>
            <a:endParaRPr lang="es-ES" sz="2200" b="1" dirty="0">
              <a:solidFill>
                <a:srgbClr val="F54C35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21" name="Title 15" descr="صورة عن علامة &quot;لا&quot;">
            <a:extLst>
              <a:ext uri="{FF2B5EF4-FFF2-40B4-BE49-F238E27FC236}">
                <a16:creationId xmlns:a16="http://schemas.microsoft.com/office/drawing/2014/main" id="{9F231CDA-9D27-4811-B247-2D2A328EE5C5}"/>
              </a:ext>
            </a:extLst>
          </p:cNvPr>
          <p:cNvSpPr txBox="1">
            <a:spLocks/>
          </p:cNvSpPr>
          <p:nvPr/>
        </p:nvSpPr>
        <p:spPr>
          <a:xfrm>
            <a:off x="549743" y="10051888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22" name="Title 15" descr="صورة عن علامة &quot;لا&quot;">
            <a:extLst>
              <a:ext uri="{FF2B5EF4-FFF2-40B4-BE49-F238E27FC236}">
                <a16:creationId xmlns:a16="http://schemas.microsoft.com/office/drawing/2014/main" id="{DB9E4816-9D44-45F7-ABE6-C9D1D50BE4CB}"/>
              </a:ext>
            </a:extLst>
          </p:cNvPr>
          <p:cNvSpPr txBox="1">
            <a:spLocks/>
          </p:cNvSpPr>
          <p:nvPr/>
        </p:nvSpPr>
        <p:spPr>
          <a:xfrm>
            <a:off x="6180461" y="10051888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29" name="Picture 28" descr="Логотип EPA,&#10;Логотип Департамента жилищного строительства и градостроительства,&#10;Логотип Управления по контролю над содержанием  свинца и здоровым домам,&#10;Логотип Министерства здравоохранения и социальных служб,&#10;CDC логотип&#10;">
            <a:extLst>
              <a:ext uri="{FF2B5EF4-FFF2-40B4-BE49-F238E27FC236}">
                <a16:creationId xmlns:a16="http://schemas.microsoft.com/office/drawing/2014/main" id="{27CDFC02-CA47-4886-B88E-5FF028C933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9" y="10689256"/>
            <a:ext cx="7736062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2021-09-20T09:26:46+00:00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  <TermInfo xmlns="http://schemas.microsoft.com/office/infopath/2007/PartnerControls">
          <TermName xmlns="http://schemas.microsoft.com/office/infopath/2007/PartnerControls">International Flyer</TermName>
          <TermId xmlns="http://schemas.microsoft.com/office/infopath/2007/PartnerControls">152756d1-e442-4496-aac5-13de3a688023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338</Value>
      <Value>336</Value>
    </TaxCatchAll>
  </documentManagement>
</p:properties>
</file>

<file path=customXml/itemProps1.xml><?xml version="1.0" encoding="utf-8"?>
<ds:datastoreItem xmlns:ds="http://schemas.openxmlformats.org/officeDocument/2006/customXml" ds:itemID="{35C3ACB7-FE2B-4EC5-A9E2-A85A79CCA646}"/>
</file>

<file path=customXml/itemProps2.xml><?xml version="1.0" encoding="utf-8"?>
<ds:datastoreItem xmlns:ds="http://schemas.openxmlformats.org/officeDocument/2006/customXml" ds:itemID="{053D321D-15AF-4D5C-99CD-BDDCECC7F03E}"/>
</file>

<file path=customXml/itemProps3.xml><?xml version="1.0" encoding="utf-8"?>
<ds:datastoreItem xmlns:ds="http://schemas.openxmlformats.org/officeDocument/2006/customXml" ds:itemID="{9DDF196B-0107-4058-8D17-26911F770638}"/>
</file>

<file path=customXml/itemProps4.xml><?xml version="1.0" encoding="utf-8"?>
<ds:datastoreItem xmlns:ds="http://schemas.openxmlformats.org/officeDocument/2006/customXml" ds:itemID="{BB8FAB1E-5EFD-4577-A864-B63A9B7A0D46}"/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Flyer Spanish 2021</dc:title>
  <dc:subject>International Flyer Spanish 2021</dc:subject>
  <dc:creator>EPA</dc:creator>
  <cp:keywords>International Flyer, Spanish, 2021</cp:keywords>
  <cp:lastModifiedBy>Sanford, Jessica (US)</cp:lastModifiedBy>
  <cp:revision>30</cp:revision>
  <dcterms:created xsi:type="dcterms:W3CDTF">2019-07-18T17:17:21Z</dcterms:created>
  <dcterms:modified xsi:type="dcterms:W3CDTF">2021-09-17T18:25:14Z</dcterms:modified>
  <cp:category>EPA, NLPPW, flyer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536;#2021|30854fc6-772e-457d-af88-f9008b0eb132;#338;#Spanish|a0ba237c-3d86-492a-b4d6-5c498a3a7774;#336;#International Flyer|152756d1-e442-4496-aac5-13de3a688023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