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9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66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03" autoAdjust="0"/>
    <p:restoredTop sz="94648"/>
  </p:normalViewPr>
  <p:slideViewPr>
    <p:cSldViewPr snapToGrid="0">
      <p:cViewPr>
        <p:scale>
          <a:sx n="100" d="100"/>
          <a:sy n="100" d="100"/>
        </p:scale>
        <p:origin x="33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11" Type="http://schemas.openxmlformats.org/officeDocument/2006/relationships/customXml" Target="../customXml/item4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F1E20F-8CDC-458B-8E06-F06D034B7E39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27EB9C-64F8-42A7-A2E7-93E6A21196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358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27EB9C-64F8-42A7-A2E7-93E6A211966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598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CB123-F752-5C4A-90B5-F5C1720B3D55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7DB19-C1AD-2646-871A-C6CF30CAB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599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CB123-F752-5C4A-90B5-F5C1720B3D55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7DB19-C1AD-2646-871A-C6CF30CAB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071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CB123-F752-5C4A-90B5-F5C1720B3D55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7DB19-C1AD-2646-871A-C6CF30CAB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409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CB123-F752-5C4A-90B5-F5C1720B3D55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7DB19-C1AD-2646-871A-C6CF30CAB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259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CB123-F752-5C4A-90B5-F5C1720B3D55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7DB19-C1AD-2646-871A-C6CF30CAB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363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CB123-F752-5C4A-90B5-F5C1720B3D55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7DB19-C1AD-2646-871A-C6CF30CAB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479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CB123-F752-5C4A-90B5-F5C1720B3D55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7DB19-C1AD-2646-871A-C6CF30CAB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606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CB123-F752-5C4A-90B5-F5C1720B3D55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7DB19-C1AD-2646-871A-C6CF30CAB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807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CB123-F752-5C4A-90B5-F5C1720B3D55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7DB19-C1AD-2646-871A-C6CF30CAB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62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CB123-F752-5C4A-90B5-F5C1720B3D55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7DB19-C1AD-2646-871A-C6CF30CAB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024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CB123-F752-5C4A-90B5-F5C1720B3D55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7DB19-C1AD-2646-871A-C6CF30CAB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562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6CB123-F752-5C4A-90B5-F5C1720B3D55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07DB19-C1AD-2646-871A-C6CF30CAB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121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DCEDAF3-E891-5215-1ADE-D83C2EF24DC6}"/>
              </a:ext>
            </a:extLst>
          </p:cNvPr>
          <p:cNvSpPr txBox="1"/>
          <p:nvPr/>
        </p:nvSpPr>
        <p:spPr>
          <a:xfrm>
            <a:off x="228600" y="9666517"/>
            <a:ext cx="57313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426697"/>
                </a:solidFill>
                <a:latin typeface="Myriad Pro Light" panose="020B0403030403020204" pitchFamily="34" charset="0"/>
              </a:rPr>
              <a:t>Insert organization’s URL</a:t>
            </a:r>
          </a:p>
        </p:txBody>
      </p:sp>
      <p:pic>
        <p:nvPicPr>
          <p:cNvPr id="6" name="Picture 5" descr="Logo&#10;&#10;Description automatically generated">
            <a:extLst>
              <a:ext uri="{FF2B5EF4-FFF2-40B4-BE49-F238E27FC236}">
                <a16:creationId xmlns:a16="http://schemas.microsoft.com/office/drawing/2014/main" id="{74981AE1-2C00-3356-034C-D666C75A8D0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82443" y="9567395"/>
            <a:ext cx="1061357" cy="376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46261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4E1228B579B9544997670C85E06D440" ma:contentTypeVersion="14" ma:contentTypeDescription="Create a new document." ma:contentTypeScope="" ma:versionID="6526368c73222f9c5ac7aaeeee3e5f60">
  <xsd:schema xmlns:xsd="http://www.w3.org/2001/XMLSchema" xmlns:xs="http://www.w3.org/2001/XMLSchema" xmlns:p="http://schemas.microsoft.com/office/2006/metadata/properties" xmlns:ns1="http://schemas.microsoft.com/sharepoint/v3" xmlns:ns2="4ffa91fb-a0ff-4ac5-b2db-65c790d184a4" xmlns:ns3="http://schemas.microsoft.com/sharepoint.v3" xmlns:ns4="http://schemas.microsoft.com/sharepoint/v3/fields" xmlns:ns5="63659d2e-38ba-4bbd-a17a-f290998f6ed6" xmlns:ns6="bc389ca0-6767-4b18-b4f3-467ba013dcf7" targetNamespace="http://schemas.microsoft.com/office/2006/metadata/properties" ma:root="true" ma:fieldsID="5e8b5a778642128d67772b6e85cf08df" ns1:_="" ns2:_="" ns3:_="" ns4:_="" ns5:_="" ns6:_="">
    <xsd:import namespace="http://schemas.microsoft.com/sharepoint/v3"/>
    <xsd:import namespace="4ffa91fb-a0ff-4ac5-b2db-65c790d184a4"/>
    <xsd:import namespace="http://schemas.microsoft.com/sharepoint.v3"/>
    <xsd:import namespace="http://schemas.microsoft.com/sharepoint/v3/fields"/>
    <xsd:import namespace="63659d2e-38ba-4bbd-a17a-f290998f6ed6"/>
    <xsd:import namespace="bc389ca0-6767-4b18-b4f3-467ba013dcf7"/>
    <xsd:element name="properties">
      <xsd:complexType>
        <xsd:sequence>
          <xsd:element name="documentManagement">
            <xsd:complexType>
              <xsd:all>
                <xsd:element ref="ns2:Document_x0020_Creation_x0020_Date" minOccurs="0"/>
                <xsd:element ref="ns2:Creator" minOccurs="0"/>
                <xsd:element ref="ns2:EPA_x0020_Office" minOccurs="0"/>
                <xsd:element ref="ns2:Record" minOccurs="0"/>
                <xsd:element ref="ns3:CategoryDescription" minOccurs="0"/>
                <xsd:element ref="ns2:Identifier" minOccurs="0"/>
                <xsd:element ref="ns2:EPA_x0020_Contributor" minOccurs="0"/>
                <xsd:element ref="ns2:External_x0020_Contributor" minOccurs="0"/>
                <xsd:element ref="ns4:_Coverage" minOccurs="0"/>
                <xsd:element ref="ns2:EPA_x0020_Related_x0020_Documents" minOccurs="0"/>
                <xsd:element ref="ns4:_Source" minOccurs="0"/>
                <xsd:element ref="ns2:Rights" minOccurs="0"/>
                <xsd:element ref="ns1:Language" minOccurs="0"/>
                <xsd:element ref="ns2:j747ac98061d40f0aa7bd47e1db5675d" minOccurs="0"/>
                <xsd:element ref="ns2:TaxKeywordTaxHTField" minOccurs="0"/>
                <xsd:element ref="ns2:TaxCatchAllLabel" minOccurs="0"/>
                <xsd:element ref="ns2:TaxCatchAll" minOccurs="0"/>
                <xsd:element ref="ns5:MediaServiceMetadata" minOccurs="0"/>
                <xsd:element ref="ns5:MediaServiceFastMetadata" minOccurs="0"/>
                <xsd:element ref="ns6:SharedWithUsers" minOccurs="0"/>
                <xsd:element ref="ns6:SharedWithDetails" minOccurs="0"/>
                <xsd:element ref="ns5:MediaServiceAutoTags" minOccurs="0"/>
                <xsd:element ref="ns5:MediaServiceOCR" minOccurs="0"/>
                <xsd:element ref="ns5:MediaServiceGenerationTime" minOccurs="0"/>
                <xsd:element ref="ns5:MediaServiceEventHashCode" minOccurs="0"/>
                <xsd:element ref="ns5:lcf76f155ced4ddcb4097134ff3c332f" minOccurs="0"/>
                <xsd:element ref="ns5:MediaServiceDateTaken" minOccurs="0"/>
                <xsd:element ref="ns5:AltTex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Language" ma:index="17" nillable="true" ma:displayName="Language" ma:default="English" ma:description="Select the document language from the drop down." ma:format="Dropdown" ma:internalName="Language" ma:readOnly="false">
      <xsd:simpleType>
        <xsd:restriction base="dms:Choice">
          <xsd:enumeration value="Arabic (Saudi Arabia)"/>
          <xsd:enumeration value="Bulgarian (Bulgaria)"/>
          <xsd:enumeration value="Chinese (Hong Kong S.A.R.)"/>
          <xsd:enumeration value="Chinese (People's Republic of China)"/>
          <xsd:enumeration value="Chinese (Taiwan)"/>
          <xsd:enumeration value="Croatian (Croatia)"/>
          <xsd:enumeration value="Czech (Czech Republic)"/>
          <xsd:enumeration value="Danish (Denmark)"/>
          <xsd:enumeration value="Dutch (Netherlands)"/>
          <xsd:enumeration value="English"/>
          <xsd:enumeration value="Estonian (Estonia)"/>
          <xsd:enumeration value="Finnish (Finland)"/>
          <xsd:enumeration value="French (France)"/>
          <xsd:enumeration value="German (Germany)"/>
          <xsd:enumeration value="Greek (Greece)"/>
          <xsd:enumeration value="Hebrew (Israel)"/>
          <xsd:enumeration value="Hindi (India)"/>
          <xsd:enumeration value="Hungarian (Hungary)"/>
          <xsd:enumeration value="Indonesian (Indonesia)"/>
          <xsd:enumeration value="Italian (Italy)"/>
          <xsd:enumeration value="Japanese (Japan)"/>
          <xsd:enumeration value="Korean (Korea)"/>
          <xsd:enumeration value="Latvian (Latvia)"/>
          <xsd:enumeration value="Lithuanian (Lithuania)"/>
          <xsd:enumeration value="Malay (Malaysia)"/>
          <xsd:enumeration value="Norwegian (Bokmal) (Norway)"/>
          <xsd:enumeration value="Polish (Poland)"/>
          <xsd:enumeration value="Portuguese (Brazil)"/>
          <xsd:enumeration value="Portuguese (Portugal)"/>
          <xsd:enumeration value="Romanian (Romania)"/>
          <xsd:enumeration value="Russian (Russia)"/>
          <xsd:enumeration value="Serbian (Latin) (Serbia)"/>
          <xsd:enumeration value="Slovak (Slovakia)"/>
          <xsd:enumeration value="Slovenian (Slovenia)"/>
          <xsd:enumeration value="Spanish (Spain)"/>
          <xsd:enumeration value="Swedish (Sweden)"/>
          <xsd:enumeration value="Thai (Thailand)"/>
          <xsd:enumeration value="Turkish (Turkey)"/>
          <xsd:enumeration value="Ukrainian (Ukraine)"/>
          <xsd:enumeration value="Urdu (Islamic Republic of Pakistan)"/>
          <xsd:enumeration value="Vietnamese (Vietnam)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ffa91fb-a0ff-4ac5-b2db-65c790d184a4" elementFormDefault="qualified">
    <xsd:import namespace="http://schemas.microsoft.com/office/2006/documentManagement/types"/>
    <xsd:import namespace="http://schemas.microsoft.com/office/infopath/2007/PartnerControls"/>
    <xsd:element name="Document_x0020_Creation_x0020_Date" ma:index="2" nillable="true" ma:displayName="Document Date" ma:default="[today]" ma:description="Enter the date this document was last modified. The upload date has been entered by default." ma:format="DateOnly" ma:internalName="Document_x0020_Creation_x0020_Date" ma:readOnly="false">
      <xsd:simpleType>
        <xsd:restriction base="dms:DateTime"/>
      </xsd:simpleType>
    </xsd:element>
    <xsd:element name="Creator" ma:index="3" nillable="true" ma:displayName="Creator" ma:description="Enter the person primarily responsible for the document. The name of the person uploading the document has been entered by default." ma:list="UserInfo" ma:SharePointGroup="0" ma:internalName="Creato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PA_x0020_Office" ma:index="4" nillable="true" ma:displayName="EPA Office" ma:description="Enter the EPA organization primarily responsible for the document. The office of the person uploading the document has been entered by default." ma:internalName="EPA_x0020_Office" ma:readOnly="false">
      <xsd:simpleType>
        <xsd:restriction base="dms:Text">
          <xsd:maxLength value="255"/>
        </xsd:restriction>
      </xsd:simpleType>
    </xsd:element>
    <xsd:element name="Record" ma:index="5" nillable="true" ma:displayName="Record" ma:default="Shared" ma:description="For documents that provide evidence of EPA decisions and actions, select &quot;Shared&quot; (open access) or &quot;Private&quot; (restricted access)." ma:format="Dropdown" ma:internalName="Record">
      <xsd:simpleType>
        <xsd:restriction base="dms:Choice">
          <xsd:enumeration value="None"/>
          <xsd:enumeration value="Shared"/>
          <xsd:enumeration value="Private"/>
        </xsd:restriction>
      </xsd:simpleType>
    </xsd:element>
    <xsd:element name="Identifier" ma:index="9" nillable="true" ma:displayName="Identifier" ma:description="Enter all EPA identification numbers applicable to this document, one on each line." ma:internalName="Identifier" ma:readOnly="false">
      <xsd:simpleType>
        <xsd:restriction base="dms:Note">
          <xsd:maxLength value="255"/>
        </xsd:restriction>
      </xsd:simpleType>
    </xsd:element>
    <xsd:element name="EPA_x0020_Contributor" ma:index="11" nillable="true" ma:displayName="EPA Contributor" ma:description="Enter an EPA person who contributed to the creation of the document but is not the primary author." ma:list="UserInfo" ma:SharePointGroup="0" ma:internalName="EPA_x0020_Contributo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xternal_x0020_Contributor" ma:index="12" nillable="true" ma:displayName="External Contributor" ma:description="Enter a non-EPA person who contributed to the creation of the document but is not the primary author." ma:internalName="External_x0020_Contributor" ma:readOnly="false">
      <xsd:simpleType>
        <xsd:restriction base="dms:Note">
          <xsd:maxLength value="255"/>
        </xsd:restriction>
      </xsd:simpleType>
    </xsd:element>
    <xsd:element name="EPA_x0020_Related_x0020_Documents" ma:index="14" nillable="true" ma:displayName="Other Related Documents" ma:description="Enter any related document." ma:internalName="EPA_x0020_Related_x0020_Documents" ma:readOnly="false">
      <xsd:simpleType>
        <xsd:restriction base="dms:Note">
          <xsd:maxLength value="255"/>
        </xsd:restriction>
      </xsd:simpleType>
    </xsd:element>
    <xsd:element name="Rights" ma:index="16" nillable="true" ma:displayName="Rights" ma:description="Enter information about intellectual property rights held over the document (e.g. copyright, patent, trademark)." ma:internalName="Rights" ma:readOnly="false">
      <xsd:simpleType>
        <xsd:restriction base="dms:Note">
          <xsd:maxLength value="255"/>
        </xsd:restriction>
      </xsd:simpleType>
    </xsd:element>
    <xsd:element name="j747ac98061d40f0aa7bd47e1db5675d" ma:index="19" nillable="true" ma:taxonomy="true" ma:internalName="j747ac98061d40f0aa7bd47e1db5675d" ma:taxonomyFieldName="Document_x0020_Type" ma:displayName="Document Type" ma:readOnly="false" ma:default="" ma:fieldId="{3747ac98-061d-40f0-aa7b-d47e1db5675d}" ma:sspId="29f62856-1543-49d4-a736-4569d363f533" ma:termSetId="e06cd6a9-a175-4da0-81cb-8dba7aa394a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KeywordTaxHTField" ma:index="21" nillable="true" ma:taxonomy="true" ma:internalName="TaxKeywordTaxHTField" ma:taxonomyFieldName="TaxKeyword" ma:displayName="Enterprise Keywords" ma:readOnly="false" ma:fieldId="{23f27201-bee3-471e-b2e7-b64fd8b7ca38}" ma:taxonomyMulti="true" ma:sspId="29f62856-1543-49d4-a736-4569d363f533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Label" ma:index="23" nillable="true" ma:displayName="Taxonomy Catch All Column1" ma:hidden="true" ma:list="{ea0b96c3-6915-48b1-ad88-8ceab050b7f8}" ma:internalName="TaxCatchAllLabel" ma:readOnly="true" ma:showField="CatchAllDataLabel" ma:web="bc389ca0-6767-4b18-b4f3-467ba013dcf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" ma:index="24" nillable="true" ma:displayName="Taxonomy Catch All Column" ma:hidden="true" ma:list="{ea0b96c3-6915-48b1-ad88-8ceab050b7f8}" ma:internalName="TaxCatchAll" ma:showField="CatchAllData" ma:web="bc389ca0-6767-4b18-b4f3-467ba013dcf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.v3" elementFormDefault="qualified">
    <xsd:import namespace="http://schemas.microsoft.com/office/2006/documentManagement/types"/>
    <xsd:import namespace="http://schemas.microsoft.com/office/infopath/2007/PartnerControls"/>
    <xsd:element name="CategoryDescription" ma:index="6" nillable="true" ma:displayName="Description" ma:description="Enter a brief description." ma:internalName="CategoryDescription" ma:readOnly="fals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Coverage" ma:index="13" nillable="true" ma:displayName="Coverage" ma:description="Enter the geographic location, jurisdiction, or time period for which the document is relevant." ma:internalName="_Coverage" ma:readOnly="false">
      <xsd:simpleType>
        <xsd:restriction base="dms:Text">
          <xsd:maxLength value="255"/>
        </xsd:restriction>
      </xsd:simpleType>
    </xsd:element>
    <xsd:element name="_Source" ma:index="15" nillable="true" ma:displayName="Source" ma:description="Enter a source from which the document is derived." ma:internalName="_Source" ma:readOnly="fals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3659d2e-38ba-4bbd-a17a-f290998f6ed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2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32" nillable="true" ma:displayName="Tags" ma:internalName="MediaServiceAutoTags" ma:readOnly="true">
      <xsd:simpleType>
        <xsd:restriction base="dms:Text"/>
      </xsd:simpleType>
    </xsd:element>
    <xsd:element name="MediaServiceOCR" ma:index="3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3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5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37" nillable="true" ma:taxonomy="true" ma:internalName="lcf76f155ced4ddcb4097134ff3c332f" ma:taxonomyFieldName="MediaServiceImageTags" ma:displayName="Image Tags" ma:readOnly="false" ma:fieldId="{5cf76f15-5ced-4ddc-b409-7134ff3c332f}" ma:taxonomyMulti="true" ma:sspId="29f62856-1543-49d4-a736-4569d363f53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38" nillable="true" ma:displayName="MediaServiceDateTaken" ma:hidden="true" ma:internalName="MediaServiceDateTaken" ma:readOnly="true">
      <xsd:simpleType>
        <xsd:restriction base="dms:Text"/>
      </xsd:simpleType>
    </xsd:element>
    <xsd:element name="AltText" ma:index="39" nillable="true" ma:displayName="Alt Text" ma:format="Dropdown" ma:internalName="AltText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389ca0-6767-4b18-b4f3-467ba013dcf7" elementFormDefault="qualified">
    <xsd:import namespace="http://schemas.microsoft.com/office/2006/documentManagement/types"/>
    <xsd:import namespace="http://schemas.microsoft.com/office/infopath/2007/PartnerControls"/>
    <xsd:element name="SharedWithUsers" ma:index="3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3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5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haredContentType xmlns="Microsoft.SharePoint.Taxonomy.ContentTypeSync" SourceId="29f62856-1543-49d4-a736-4569d363f533" ContentTypeId="0x0101" PreviousValue="false"/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Source xmlns="http://schemas.microsoft.com/sharepoint/v3/fields" xsi:nil="true"/>
    <Language xmlns="http://schemas.microsoft.com/sharepoint/v3">English</Language>
    <j747ac98061d40f0aa7bd47e1db5675d xmlns="4ffa91fb-a0ff-4ac5-b2db-65c790d184a4">
      <Terms xmlns="http://schemas.microsoft.com/office/infopath/2007/PartnerControls"/>
    </j747ac98061d40f0aa7bd47e1db5675d>
    <lcf76f155ced4ddcb4097134ff3c332f xmlns="63659d2e-38ba-4bbd-a17a-f290998f6ed6">
      <Terms xmlns="http://schemas.microsoft.com/office/infopath/2007/PartnerControls"/>
    </lcf76f155ced4ddcb4097134ff3c332f>
    <External_x0020_Contributor xmlns="4ffa91fb-a0ff-4ac5-b2db-65c790d184a4" xsi:nil="true"/>
    <TaxKeywordTaxHTField xmlns="4ffa91fb-a0ff-4ac5-b2db-65c790d184a4">
      <Terms xmlns="http://schemas.microsoft.com/office/infopath/2007/PartnerControls"/>
    </TaxKeywordTaxHTField>
    <Record xmlns="4ffa91fb-a0ff-4ac5-b2db-65c790d184a4">Shared</Record>
    <Rights xmlns="4ffa91fb-a0ff-4ac5-b2db-65c790d184a4" xsi:nil="true"/>
    <Document_x0020_Creation_x0020_Date xmlns="4ffa91fb-a0ff-4ac5-b2db-65c790d184a4">2022-08-31T15:58:48+00:00</Document_x0020_Creation_x0020_Date>
    <EPA_x0020_Office xmlns="4ffa91fb-a0ff-4ac5-b2db-65c790d184a4" xsi:nil="true"/>
    <CategoryDescription xmlns="http://schemas.microsoft.com/sharepoint.v3" xsi:nil="true"/>
    <Identifier xmlns="4ffa91fb-a0ff-4ac5-b2db-65c790d184a4" xsi:nil="true"/>
    <_Coverage xmlns="http://schemas.microsoft.com/sharepoint/v3/fields" xsi:nil="true"/>
    <Creator xmlns="4ffa91fb-a0ff-4ac5-b2db-65c790d184a4">
      <UserInfo>
        <DisplayName/>
        <AccountId xsi:nil="true"/>
        <AccountType/>
      </UserInfo>
    </Creator>
    <EPA_x0020_Related_x0020_Documents xmlns="4ffa91fb-a0ff-4ac5-b2db-65c790d184a4" xsi:nil="true"/>
    <EPA_x0020_Contributor xmlns="4ffa91fb-a0ff-4ac5-b2db-65c790d184a4">
      <UserInfo>
        <DisplayName/>
        <AccountId xsi:nil="true"/>
        <AccountType/>
      </UserInfo>
    </EPA_x0020_Contributor>
    <TaxCatchAll xmlns="4ffa91fb-a0ff-4ac5-b2db-65c790d184a4" xsi:nil="true"/>
    <AltText xmlns="63659d2e-38ba-4bbd-a17a-f290998f6ed6" xsi:nil="true"/>
  </documentManagement>
</p:properties>
</file>

<file path=customXml/itemProps1.xml><?xml version="1.0" encoding="utf-8"?>
<ds:datastoreItem xmlns:ds="http://schemas.openxmlformats.org/officeDocument/2006/customXml" ds:itemID="{9003B6BC-683E-4602-9F51-FF5CE64D22D7}"/>
</file>

<file path=customXml/itemProps2.xml><?xml version="1.0" encoding="utf-8"?>
<ds:datastoreItem xmlns:ds="http://schemas.openxmlformats.org/officeDocument/2006/customXml" ds:itemID="{4184B624-0EE9-436E-8558-1AB751E1042E}"/>
</file>

<file path=customXml/itemProps3.xml><?xml version="1.0" encoding="utf-8"?>
<ds:datastoreItem xmlns:ds="http://schemas.openxmlformats.org/officeDocument/2006/customXml" ds:itemID="{CCDCD1B8-B84A-495E-973F-1712C6399BB3}"/>
</file>

<file path=customXml/itemProps4.xml><?xml version="1.0" encoding="utf-8"?>
<ds:datastoreItem xmlns:ds="http://schemas.openxmlformats.org/officeDocument/2006/customXml" ds:itemID="{5D89284E-BDCB-4EAD-9297-508FC8227C6B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</TotalTime>
  <Words>4</Words>
  <Application>Microsoft Office PowerPoint</Application>
  <PresentationFormat>Custom</PresentationFormat>
  <Paragraphs>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Myriad Pro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Deena Roberson</dc:creator>
  <cp:lastModifiedBy>Kathleen Brady</cp:lastModifiedBy>
  <cp:revision>2</cp:revision>
  <dcterms:created xsi:type="dcterms:W3CDTF">2022-08-19T18:28:50Z</dcterms:created>
  <dcterms:modified xsi:type="dcterms:W3CDTF">2022-08-23T00:51:17Z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0x010100C4E1228B579B9544997670C85E06D440</vt:lpwstr>
  </property>
</Properties>
</file>