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333" y="6841058"/>
            <a:ext cx="1061357" cy="37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AAFDE-A497-FAFD-A117-7992CEE5A798}"/>
              </a:ext>
            </a:extLst>
          </p:cNvPr>
          <p:cNvSpPr txBox="1"/>
          <p:nvPr/>
        </p:nvSpPr>
        <p:spPr>
          <a:xfrm>
            <a:off x="393492" y="6909191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56494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63659d2e-38ba-4bbd-a17a-f290998f6ed6">
      <Terms xmlns="http://schemas.microsoft.com/office/infopath/2007/PartnerControls"/>
    </lcf76f155ced4ddcb4097134ff3c332f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2022-08-30T21:40:19+00:00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AltText xmlns="63659d2e-38ba-4bbd-a17a-f290998f6ed6" xsi:nil="true"/>
  </documentManagement>
</p:properties>
</file>

<file path=customXml/itemProps1.xml><?xml version="1.0" encoding="utf-8"?>
<ds:datastoreItem xmlns:ds="http://schemas.openxmlformats.org/officeDocument/2006/customXml" ds:itemID="{B91364BF-D852-4EDC-A0EB-CCB84ACE9A27}"/>
</file>

<file path=customXml/itemProps2.xml><?xml version="1.0" encoding="utf-8"?>
<ds:datastoreItem xmlns:ds="http://schemas.openxmlformats.org/officeDocument/2006/customXml" ds:itemID="{3FCCB8B0-8C23-48F0-99C8-5DA5053FC921}"/>
</file>

<file path=customXml/itemProps3.xml><?xml version="1.0" encoding="utf-8"?>
<ds:datastoreItem xmlns:ds="http://schemas.openxmlformats.org/officeDocument/2006/customXml" ds:itemID="{C03B4735-A929-45BA-997D-5AAD34999FAA}"/>
</file>

<file path=customXml/itemProps4.xml><?xml version="1.0" encoding="utf-8"?>
<ds:datastoreItem xmlns:ds="http://schemas.openxmlformats.org/officeDocument/2006/customXml" ds:itemID="{01927097-16A9-4503-9106-79F9B68685C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3</cp:revision>
  <dcterms:created xsi:type="dcterms:W3CDTF">2022-08-23T14:52:47Z</dcterms:created>
  <dcterms:modified xsi:type="dcterms:W3CDTF">2022-08-23T15:02:49Z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</Properties>
</file>