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66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>
      <p:cViewPr>
        <p:scale>
          <a:sx n="82" d="100"/>
          <a:sy n="82" d="100"/>
        </p:scale>
        <p:origin x="63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99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071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09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259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63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79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06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807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62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24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562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CB123-F752-5C4A-90B5-F5C1720B3D55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21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DCEDAF3-E891-5215-1ADE-D83C2EF24DC6}"/>
              </a:ext>
            </a:extLst>
          </p:cNvPr>
          <p:cNvSpPr txBox="1"/>
          <p:nvPr/>
        </p:nvSpPr>
        <p:spPr>
          <a:xfrm>
            <a:off x="228600" y="9666517"/>
            <a:ext cx="57313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426697"/>
                </a:solidFill>
                <a:latin typeface="Myriad Pro Light" panose="020B0403030403020204" pitchFamily="34" charset="0"/>
              </a:rPr>
              <a:t>Insert organization’s URL/construction permitting office number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74981AE1-2C00-3356-034C-D666C75A8D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2443" y="9567395"/>
            <a:ext cx="1061357" cy="376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626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E1228B579B9544997670C85E06D440" ma:contentTypeVersion="14" ma:contentTypeDescription="Create a new document." ma:contentTypeScope="" ma:versionID="6526368c73222f9c5ac7aaeeee3e5f60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63659d2e-38ba-4bbd-a17a-f290998f6ed6" xmlns:ns6="bc389ca0-6767-4b18-b4f3-467ba013dcf7" targetNamespace="http://schemas.microsoft.com/office/2006/metadata/properties" ma:root="true" ma:fieldsID="5e8b5a778642128d67772b6e85cf08df" ns1:_="" ns2:_="" ns3:_="" ns4:_="" ns5:_="" ns6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63659d2e-38ba-4bbd-a17a-f290998f6ed6"/>
    <xsd:import namespace="bc389ca0-6767-4b18-b4f3-467ba013dcf7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5:MediaServiceMetadata" minOccurs="0"/>
                <xsd:element ref="ns5:MediaServiceFastMetadata" minOccurs="0"/>
                <xsd:element ref="ns6:SharedWithUsers" minOccurs="0"/>
                <xsd:element ref="ns6:SharedWithDetails" minOccurs="0"/>
                <xsd:element ref="ns5:MediaServiceAutoTags" minOccurs="0"/>
                <xsd:element ref="ns5:MediaServiceOCR" minOccurs="0"/>
                <xsd:element ref="ns5:MediaServiceGenerationTime" minOccurs="0"/>
                <xsd:element ref="ns5:MediaServiceEventHashCode" minOccurs="0"/>
                <xsd:element ref="ns5:lcf76f155ced4ddcb4097134ff3c332f" minOccurs="0"/>
                <xsd:element ref="ns5:MediaServiceDateTaken" minOccurs="0"/>
                <xsd:element ref="ns5:AltTex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 ma:readOnly="fals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 ma:readOnly="false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hidden="true" ma:list="{ea0b96c3-6915-48b1-ad88-8ceab050b7f8}" ma:internalName="TaxCatchAllLabel" ma:readOnly="true" ma:showField="CatchAllDataLabel" ma:web="bc389ca0-6767-4b18-b4f3-467ba013dcf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hidden="true" ma:list="{ea0b96c3-6915-48b1-ad88-8ceab050b7f8}" ma:internalName="TaxCatchAll" ma:showField="CatchAllData" ma:web="bc389ca0-6767-4b18-b4f3-467ba013dcf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659d2e-38ba-4bbd-a17a-f290998f6e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32" nillable="true" ma:displayName="Tags" ma:internalName="MediaServiceAutoTags" ma:readOnly="true">
      <xsd:simpleType>
        <xsd:restriction base="dms:Text"/>
      </xsd:simpleType>
    </xsd:element>
    <xsd:element name="MediaServiceOCR" ma:index="3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37" nillable="true" ma:taxonomy="true" ma:internalName="lcf76f155ced4ddcb4097134ff3c332f" ma:taxonomyFieldName="MediaServiceImageTags" ma:displayName="Image Tags" ma:readOnly="false" ma:fieldId="{5cf76f15-5ced-4ddc-b409-7134ff3c332f}" ma:taxonomyMulti="true" ma:sspId="29f62856-1543-49d4-a736-4569d363f5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38" nillable="true" ma:displayName="MediaServiceDateTaken" ma:hidden="true" ma:internalName="MediaServiceDateTaken" ma:readOnly="true">
      <xsd:simpleType>
        <xsd:restriction base="dms:Text"/>
      </xsd:simpleType>
    </xsd:element>
    <xsd:element name="AltText" ma:index="39" nillable="true" ma:displayName="Alt Text" ma:format="Dropdown" ma:internalName="AltText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389ca0-6767-4b18-b4f3-467ba013dcf7" elementFormDefault="qualified">
    <xsd:import namespace="http://schemas.microsoft.com/office/2006/documentManagement/types"/>
    <xsd:import namespace="http://schemas.microsoft.com/office/infopath/2007/PartnerControls"/>
    <xsd:element name="SharedWithUsers" ma:index="3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29f62856-1543-49d4-a736-4569d363f533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ource xmlns="http://schemas.microsoft.com/sharepoint/v3/fields" xsi:nil="true"/>
    <Language xmlns="http://schemas.microsoft.com/sharepoint/v3">English</Language>
    <j747ac98061d40f0aa7bd47e1db5675d xmlns="4ffa91fb-a0ff-4ac5-b2db-65c790d184a4">
      <Terms xmlns="http://schemas.microsoft.com/office/infopath/2007/PartnerControls"/>
    </j747ac98061d40f0aa7bd47e1db5675d>
    <lcf76f155ced4ddcb4097134ff3c332f xmlns="63659d2e-38ba-4bbd-a17a-f290998f6ed6">
      <Terms xmlns="http://schemas.microsoft.com/office/infopath/2007/PartnerControls"/>
    </lcf76f155ced4ddcb4097134ff3c332f>
    <External_x0020_Contributor xmlns="4ffa91fb-a0ff-4ac5-b2db-65c790d184a4" xsi:nil="true"/>
    <TaxKeywordTaxHTField xmlns="4ffa91fb-a0ff-4ac5-b2db-65c790d184a4">
      <Terms xmlns="http://schemas.microsoft.com/office/infopath/2007/PartnerControls"/>
    </TaxKeywordTaxHTField>
    <Record xmlns="4ffa91fb-a0ff-4ac5-b2db-65c790d184a4">Shared</Record>
    <Rights xmlns="4ffa91fb-a0ff-4ac5-b2db-65c790d184a4" xsi:nil="true"/>
    <Document_x0020_Creation_x0020_Date xmlns="4ffa91fb-a0ff-4ac5-b2db-65c790d184a4">2022-08-31T15:59:03+00:00</Document_x0020_Creation_x0020_Date>
    <EPA_x0020_Office xmlns="4ffa91fb-a0ff-4ac5-b2db-65c790d184a4" xsi:nil="true"/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/>
        <AccountId xsi:nil="true"/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 xsi:nil="true"/>
    <AltText xmlns="63659d2e-38ba-4bbd-a17a-f290998f6ed6" xsi:nil="true"/>
  </documentManagement>
</p:properties>
</file>

<file path=customXml/itemProps1.xml><?xml version="1.0" encoding="utf-8"?>
<ds:datastoreItem xmlns:ds="http://schemas.openxmlformats.org/officeDocument/2006/customXml" ds:itemID="{D8679520-9F13-4C50-8C98-86384CFF4279}"/>
</file>

<file path=customXml/itemProps2.xml><?xml version="1.0" encoding="utf-8"?>
<ds:datastoreItem xmlns:ds="http://schemas.openxmlformats.org/officeDocument/2006/customXml" ds:itemID="{ED13D377-F7E2-4ECE-B30A-DA6F848F205F}"/>
</file>

<file path=customXml/itemProps3.xml><?xml version="1.0" encoding="utf-8"?>
<ds:datastoreItem xmlns:ds="http://schemas.openxmlformats.org/officeDocument/2006/customXml" ds:itemID="{26ED6915-1DE3-4154-93AB-87B84CF16F00}"/>
</file>

<file path=customXml/itemProps4.xml><?xml version="1.0" encoding="utf-8"?>
<ds:datastoreItem xmlns:ds="http://schemas.openxmlformats.org/officeDocument/2006/customXml" ds:itemID="{FD886EC4-366F-4948-BC2F-534D5C906ED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8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Deena Roberson</dc:creator>
  <cp:lastModifiedBy>Kathleen Brady</cp:lastModifiedBy>
  <cp:revision>5</cp:revision>
  <dcterms:created xsi:type="dcterms:W3CDTF">2022-08-19T18:28:50Z</dcterms:created>
  <dcterms:modified xsi:type="dcterms:W3CDTF">2022-08-23T00:55:48Z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0x010100C4E1228B579B9544997670C85E06D440</vt:lpwstr>
  </property>
  <property fmtid="{D5CDD505-2E9C-101B-9397-08002B2CF9AE}" pid="3" name="TaxKeyword">
    <vt:lpwstr/>
  </property>
</Properties>
</file>