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5"/>
  </p:sldMasterIdLst>
  <p:notesMasterIdLst>
    <p:notesMasterId r:id="rId158"/>
  </p:notesMasterIdLst>
  <p:sldIdLst>
    <p:sldId id="256" r:id="rId6"/>
    <p:sldId id="257" r:id="rId7"/>
    <p:sldId id="902" r:id="rId8"/>
    <p:sldId id="262" r:id="rId9"/>
    <p:sldId id="258" r:id="rId10"/>
    <p:sldId id="263" r:id="rId11"/>
    <p:sldId id="270" r:id="rId12"/>
    <p:sldId id="1113" r:id="rId13"/>
    <p:sldId id="1106" r:id="rId14"/>
    <p:sldId id="1107" r:id="rId15"/>
    <p:sldId id="846" r:id="rId16"/>
    <p:sldId id="1104" r:id="rId17"/>
    <p:sldId id="843" r:id="rId18"/>
    <p:sldId id="938" r:id="rId19"/>
    <p:sldId id="271" r:id="rId20"/>
    <p:sldId id="877" r:id="rId21"/>
    <p:sldId id="1108" r:id="rId22"/>
    <p:sldId id="276" r:id="rId23"/>
    <p:sldId id="922" r:id="rId24"/>
    <p:sldId id="909" r:id="rId25"/>
    <p:sldId id="1042" r:id="rId26"/>
    <p:sldId id="1109" r:id="rId27"/>
    <p:sldId id="303" r:id="rId28"/>
    <p:sldId id="304" r:id="rId29"/>
    <p:sldId id="306" r:id="rId30"/>
    <p:sldId id="312" r:id="rId31"/>
    <p:sldId id="307" r:id="rId32"/>
    <p:sldId id="310" r:id="rId33"/>
    <p:sldId id="875" r:id="rId34"/>
    <p:sldId id="311" r:id="rId35"/>
    <p:sldId id="1043" r:id="rId36"/>
    <p:sldId id="1024" r:id="rId37"/>
    <p:sldId id="853" r:id="rId38"/>
    <p:sldId id="1006" r:id="rId39"/>
    <p:sldId id="1007" r:id="rId40"/>
    <p:sldId id="1110" r:id="rId41"/>
    <p:sldId id="1009" r:id="rId42"/>
    <p:sldId id="1010" r:id="rId43"/>
    <p:sldId id="1011" r:id="rId44"/>
    <p:sldId id="1013" r:id="rId45"/>
    <p:sldId id="341" r:id="rId46"/>
    <p:sldId id="1111" r:id="rId47"/>
    <p:sldId id="1112" r:id="rId48"/>
    <p:sldId id="819" r:id="rId49"/>
    <p:sldId id="820" r:id="rId50"/>
    <p:sldId id="816" r:id="rId51"/>
    <p:sldId id="825" r:id="rId52"/>
    <p:sldId id="826" r:id="rId53"/>
    <p:sldId id="827" r:id="rId54"/>
    <p:sldId id="332" r:id="rId55"/>
    <p:sldId id="333" r:id="rId56"/>
    <p:sldId id="828" r:id="rId57"/>
    <p:sldId id="335" r:id="rId58"/>
    <p:sldId id="336" r:id="rId59"/>
    <p:sldId id="337" r:id="rId60"/>
    <p:sldId id="829" r:id="rId61"/>
    <p:sldId id="346" r:id="rId62"/>
    <p:sldId id="999" r:id="rId63"/>
    <p:sldId id="1000" r:id="rId64"/>
    <p:sldId id="1001" r:id="rId65"/>
    <p:sldId id="1002" r:id="rId66"/>
    <p:sldId id="834" r:id="rId67"/>
    <p:sldId id="1004" r:id="rId68"/>
    <p:sldId id="1005" r:id="rId69"/>
    <p:sldId id="841" r:id="rId70"/>
    <p:sldId id="796" r:id="rId71"/>
    <p:sldId id="1114" r:id="rId72"/>
    <p:sldId id="1115" r:id="rId73"/>
    <p:sldId id="1116" r:id="rId74"/>
    <p:sldId id="274" r:id="rId75"/>
    <p:sldId id="275" r:id="rId76"/>
    <p:sldId id="1021" r:id="rId77"/>
    <p:sldId id="1063" r:id="rId78"/>
    <p:sldId id="1068" r:id="rId79"/>
    <p:sldId id="948" r:id="rId80"/>
    <p:sldId id="1025" r:id="rId81"/>
    <p:sldId id="1028" r:id="rId82"/>
    <p:sldId id="1026" r:id="rId83"/>
    <p:sldId id="1029" r:id="rId84"/>
    <p:sldId id="1030" r:id="rId85"/>
    <p:sldId id="1033" r:id="rId86"/>
    <p:sldId id="1034" r:id="rId87"/>
    <p:sldId id="1117" r:id="rId88"/>
    <p:sldId id="1118" r:id="rId89"/>
    <p:sldId id="1037" r:id="rId90"/>
    <p:sldId id="949" r:id="rId91"/>
    <p:sldId id="1038" r:id="rId92"/>
    <p:sldId id="1039" r:id="rId93"/>
    <p:sldId id="1047" r:id="rId94"/>
    <p:sldId id="1060" r:id="rId95"/>
    <p:sldId id="1048" r:id="rId96"/>
    <p:sldId id="1061" r:id="rId97"/>
    <p:sldId id="1040" r:id="rId98"/>
    <p:sldId id="1057" r:id="rId99"/>
    <p:sldId id="1041" r:id="rId100"/>
    <p:sldId id="1119" r:id="rId101"/>
    <p:sldId id="1120" r:id="rId102"/>
    <p:sldId id="1058" r:id="rId103"/>
    <p:sldId id="1044" r:id="rId104"/>
    <p:sldId id="1045" r:id="rId105"/>
    <p:sldId id="1046" r:id="rId106"/>
    <p:sldId id="1049" r:id="rId107"/>
    <p:sldId id="1059" r:id="rId108"/>
    <p:sldId id="1050" r:id="rId109"/>
    <p:sldId id="1052" r:id="rId110"/>
    <p:sldId id="1053" r:id="rId111"/>
    <p:sldId id="1054" r:id="rId112"/>
    <p:sldId id="1065" r:id="rId113"/>
    <p:sldId id="1035" r:id="rId114"/>
    <p:sldId id="1064" r:id="rId115"/>
    <p:sldId id="1023" r:id="rId116"/>
    <p:sldId id="1121" r:id="rId117"/>
    <p:sldId id="1123" r:id="rId118"/>
    <p:sldId id="1124" r:id="rId119"/>
    <p:sldId id="1125" r:id="rId120"/>
    <p:sldId id="277" r:id="rId121"/>
    <p:sldId id="851" r:id="rId122"/>
    <p:sldId id="281" r:id="rId123"/>
    <p:sldId id="1126" r:id="rId124"/>
    <p:sldId id="1127" r:id="rId125"/>
    <p:sldId id="1128" r:id="rId126"/>
    <p:sldId id="283" r:id="rId127"/>
    <p:sldId id="1129" r:id="rId128"/>
    <p:sldId id="852" r:id="rId129"/>
    <p:sldId id="285" r:id="rId130"/>
    <p:sldId id="286" r:id="rId131"/>
    <p:sldId id="287" r:id="rId132"/>
    <p:sldId id="288" r:id="rId133"/>
    <p:sldId id="290" r:id="rId134"/>
    <p:sldId id="291" r:id="rId135"/>
    <p:sldId id="292" r:id="rId136"/>
    <p:sldId id="293" r:id="rId137"/>
    <p:sldId id="295" r:id="rId138"/>
    <p:sldId id="1130" r:id="rId139"/>
    <p:sldId id="297" r:id="rId140"/>
    <p:sldId id="861" r:id="rId141"/>
    <p:sldId id="862" r:id="rId142"/>
    <p:sldId id="299" r:id="rId143"/>
    <p:sldId id="300" r:id="rId144"/>
    <p:sldId id="1131" r:id="rId145"/>
    <p:sldId id="1132" r:id="rId146"/>
    <p:sldId id="1133" r:id="rId147"/>
    <p:sldId id="1134" r:id="rId148"/>
    <p:sldId id="1135" r:id="rId149"/>
    <p:sldId id="1136" r:id="rId150"/>
    <p:sldId id="1062" r:id="rId151"/>
    <p:sldId id="301" r:id="rId152"/>
    <p:sldId id="1051" r:id="rId153"/>
    <p:sldId id="261" r:id="rId154"/>
    <p:sldId id="858" r:id="rId155"/>
    <p:sldId id="1137" r:id="rId156"/>
    <p:sldId id="1138" r:id="rId157"/>
  </p:sldIdLst>
  <p:sldSz cx="12192000" cy="6858000"/>
  <p:notesSz cx="10058400" cy="7772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Lorenz" initials="JL" lastIdx="1" clrIdx="0">
    <p:extLst>
      <p:ext uri="{19B8F6BF-5375-455C-9EA6-DF929625EA0E}">
        <p15:presenceInfo xmlns:p15="http://schemas.microsoft.com/office/powerpoint/2012/main" userId="S-1-12-1-1633156032-1097244380-2122859694-1890015965" providerId="AD"/>
      </p:ext>
    </p:extLst>
  </p:cmAuthor>
  <p:cmAuthor id="2" name="Alex Taylor" initials="AT" lastIdx="7" clrIdx="1">
    <p:extLst>
      <p:ext uri="{19B8F6BF-5375-455C-9EA6-DF929625EA0E}">
        <p15:presenceInfo xmlns:p15="http://schemas.microsoft.com/office/powerpoint/2012/main" userId="S::Alexander.Taylor@cadmusgroup.com::9d264a67-7819-4b8d-b1ee-851d8f8aa70e" providerId="AD"/>
      </p:ext>
    </p:extLst>
  </p:cmAuthor>
  <p:cmAuthor id="3" name="Kormondy, Charlene" initials="KC" lastIdx="2" clrIdx="2">
    <p:extLst>
      <p:ext uri="{19B8F6BF-5375-455C-9EA6-DF929625EA0E}">
        <p15:presenceInfo xmlns:p15="http://schemas.microsoft.com/office/powerpoint/2012/main" userId="S::Kormondy.Charlene@epa.gov::b42eab07-8d7b-475f-bb9c-786f34cb3325" providerId="AD"/>
      </p:ext>
    </p:extLst>
  </p:cmAuthor>
  <p:cmAuthor id="4" name="Courtney Ferraro" initials="CF" lastIdx="3" clrIdx="3">
    <p:extLst>
      <p:ext uri="{19B8F6BF-5375-455C-9EA6-DF929625EA0E}">
        <p15:presenceInfo xmlns:p15="http://schemas.microsoft.com/office/powerpoint/2012/main" userId="S::Courtney.Ferraro@cadmusgroup.com::b4c94660-0ee9-451f-9e09-93b9e147a63e" providerId="AD"/>
      </p:ext>
    </p:extLst>
  </p:cmAuthor>
  <p:cmAuthor id="5" name="Serena Sung-Clarke" initials="SS" lastIdx="1" clrIdx="4">
    <p:extLst>
      <p:ext uri="{19B8F6BF-5375-455C-9EA6-DF929625EA0E}">
        <p15:presenceInfo xmlns:p15="http://schemas.microsoft.com/office/powerpoint/2012/main" userId="S::Serena.Sung-Clarke@cadmusgroup.com::ae44e98c-d24f-4a16-a015-73db0a91bbdb" providerId="AD"/>
      </p:ext>
    </p:extLst>
  </p:cmAuthor>
  <p:cmAuthor id="6" name="Mackenzie Dalton Webber" initials="MDW" lastIdx="7" clrIdx="5">
    <p:extLst>
      <p:ext uri="{19B8F6BF-5375-455C-9EA6-DF929625EA0E}">
        <p15:presenceInfo xmlns:p15="http://schemas.microsoft.com/office/powerpoint/2012/main" userId="S::Molly.Dalton@cadmusgroup.com::094e5259-3328-4869-b8a2-fe3502301e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5B02"/>
    <a:srgbClr val="FD780B"/>
    <a:srgbClr val="00642D"/>
    <a:srgbClr val="BFBEBA"/>
    <a:srgbClr val="E6E6E6"/>
    <a:srgbClr val="BCB492"/>
    <a:srgbClr val="E8DEDC"/>
    <a:srgbClr val="888888"/>
    <a:srgbClr val="FFB375"/>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42" autoAdjust="0"/>
    <p:restoredTop sz="96539" autoAdjust="0"/>
  </p:normalViewPr>
  <p:slideViewPr>
    <p:cSldViewPr snapToGrid="0">
      <p:cViewPr varScale="1">
        <p:scale>
          <a:sx n="105" d="100"/>
          <a:sy n="105" d="100"/>
        </p:scale>
        <p:origin x="-2232" y="-648"/>
      </p:cViewPr>
      <p:guideLst/>
    </p:cSldViewPr>
  </p:slideViewPr>
  <p:outlineViewPr>
    <p:cViewPr>
      <p:scale>
        <a:sx n="33" d="100"/>
        <a:sy n="33" d="100"/>
      </p:scale>
      <p:origin x="0" y="-78182"/>
    </p:cViewPr>
  </p:outlin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commentAuthors" Target="commentAuthor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presProps" Target="pres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rmondy, Charlene" userId="b42eab07-8d7b-475f-bb9c-786f34cb3325" providerId="ADAL" clId="{8F33670D-9B9E-468A-A1AC-9AEC5ABBE667}"/>
    <pc:docChg chg="custSel modSld">
      <pc:chgData name="Kormondy, Charlene" userId="b42eab07-8d7b-475f-bb9c-786f34cb3325" providerId="ADAL" clId="{8F33670D-9B9E-468A-A1AC-9AEC5ABBE667}" dt="2020-11-02T01:06:01.759" v="142" actId="20577"/>
      <pc:docMkLst>
        <pc:docMk/>
      </pc:docMkLst>
      <pc:sldChg chg="modSp">
        <pc:chgData name="Kormondy, Charlene" userId="b42eab07-8d7b-475f-bb9c-786f34cb3325" providerId="ADAL" clId="{8F33670D-9B9E-468A-A1AC-9AEC5ABBE667}" dt="2020-11-01T23:37:40.271" v="1" actId="20577"/>
        <pc:sldMkLst>
          <pc:docMk/>
          <pc:sldMk cId="3549205946" sldId="256"/>
        </pc:sldMkLst>
        <pc:spChg chg="mod">
          <ac:chgData name="Kormondy, Charlene" userId="b42eab07-8d7b-475f-bb9c-786f34cb3325" providerId="ADAL" clId="{8F33670D-9B9E-468A-A1AC-9AEC5ABBE667}" dt="2020-11-01T23:37:40.271" v="1" actId="20577"/>
          <ac:spMkLst>
            <pc:docMk/>
            <pc:sldMk cId="3549205946" sldId="256"/>
            <ac:spMk id="3" creationId="{857FE467-D5D1-4CE5-A3CB-19BDEE071280}"/>
          </ac:spMkLst>
        </pc:spChg>
      </pc:sldChg>
      <pc:sldChg chg="modSp modNotesTx">
        <pc:chgData name="Kormondy, Charlene" userId="b42eab07-8d7b-475f-bb9c-786f34cb3325" providerId="ADAL" clId="{8F33670D-9B9E-468A-A1AC-9AEC5ABBE667}" dt="2020-11-02T01:06:01.759" v="142" actId="20577"/>
        <pc:sldMkLst>
          <pc:docMk/>
          <pc:sldMk cId="2541197566" sldId="271"/>
        </pc:sldMkLst>
        <pc:spChg chg="mod">
          <ac:chgData name="Kormondy, Charlene" userId="b42eab07-8d7b-475f-bb9c-786f34cb3325" providerId="ADAL" clId="{8F33670D-9B9E-468A-A1AC-9AEC5ABBE667}" dt="2020-11-02T01:05:55.381" v="140" actId="20577"/>
          <ac:spMkLst>
            <pc:docMk/>
            <pc:sldMk cId="2541197566" sldId="271"/>
            <ac:spMk id="5" creationId="{DE45B367-BA12-477F-8EB2-BDB099A081B4}"/>
          </ac:spMkLst>
        </pc:spChg>
      </pc:sldChg>
      <pc:sldChg chg="addSp delSp modSp delAnim modAnim modNotesTx">
        <pc:chgData name="Kormondy, Charlene" userId="b42eab07-8d7b-475f-bb9c-786f34cb3325" providerId="ADAL" clId="{8F33670D-9B9E-468A-A1AC-9AEC5ABBE667}" dt="2020-11-02T01:04:44.255" v="85" actId="14100"/>
        <pc:sldMkLst>
          <pc:docMk/>
          <pc:sldMk cId="2768447784" sldId="877"/>
        </pc:sldMkLst>
        <pc:spChg chg="mod">
          <ac:chgData name="Kormondy, Charlene" userId="b42eab07-8d7b-475f-bb9c-786f34cb3325" providerId="ADAL" clId="{8F33670D-9B9E-468A-A1AC-9AEC5ABBE667}" dt="2020-11-02T01:01:01.319" v="8" actId="20577"/>
          <ac:spMkLst>
            <pc:docMk/>
            <pc:sldMk cId="2768447784" sldId="877"/>
            <ac:spMk id="7" creationId="{93564D57-3BCD-4183-AAD8-AD0C6F5FAAF1}"/>
          </ac:spMkLst>
        </pc:spChg>
        <pc:picChg chg="add mod">
          <ac:chgData name="Kormondy, Charlene" userId="b42eab07-8d7b-475f-bb9c-786f34cb3325" providerId="ADAL" clId="{8F33670D-9B9E-468A-A1AC-9AEC5ABBE667}" dt="2020-11-02T01:04:44.255" v="85" actId="14100"/>
          <ac:picMkLst>
            <pc:docMk/>
            <pc:sldMk cId="2768447784" sldId="877"/>
            <ac:picMk id="3" creationId="{E598F98B-ADBD-4371-82D4-0DF4FCBCEA11}"/>
          </ac:picMkLst>
        </pc:picChg>
        <pc:picChg chg="del">
          <ac:chgData name="Kormondy, Charlene" userId="b42eab07-8d7b-475f-bb9c-786f34cb3325" providerId="ADAL" clId="{8F33670D-9B9E-468A-A1AC-9AEC5ABBE667}" dt="2020-11-02T01:02:57.670" v="82" actId="478"/>
          <ac:picMkLst>
            <pc:docMk/>
            <pc:sldMk cId="2768447784" sldId="877"/>
            <ac:picMk id="4" creationId="{6B68501A-2D5A-455E-BF80-9F12FD5BA112}"/>
          </ac:picMkLst>
        </pc:picChg>
      </pc:sldChg>
    </pc:docChg>
  </pc:docChgLst>
  <pc:docChgLst>
    <pc:chgData name="Kormondy, Charlene (she/her/hers)" userId="b42eab07-8d7b-475f-bb9c-786f34cb3325" providerId="ADAL" clId="{F1F568A0-69B6-4E71-93C0-0C2BEE6C32DE}"/>
    <pc:docChg chg="undo redo custSel addSld delSld modSld">
      <pc:chgData name="Kormondy, Charlene (she/her/hers)" userId="b42eab07-8d7b-475f-bb9c-786f34cb3325" providerId="ADAL" clId="{F1F568A0-69B6-4E71-93C0-0C2BEE6C32DE}" dt="2023-05-09T16:02:15.524" v="4290" actId="962"/>
      <pc:docMkLst>
        <pc:docMk/>
      </pc:docMkLst>
      <pc:sldChg chg="modSp mod">
        <pc:chgData name="Kormondy, Charlene (she/her/hers)" userId="b42eab07-8d7b-475f-bb9c-786f34cb3325" providerId="ADAL" clId="{F1F568A0-69B6-4E71-93C0-0C2BEE6C32DE}" dt="2023-05-09T14:24:06.239" v="20" actId="962"/>
        <pc:sldMkLst>
          <pc:docMk/>
          <pc:sldMk cId="3549205946" sldId="256"/>
        </pc:sldMkLst>
        <pc:cxnChg chg="mod">
          <ac:chgData name="Kormondy, Charlene (she/her/hers)" userId="b42eab07-8d7b-475f-bb9c-786f34cb3325" providerId="ADAL" clId="{F1F568A0-69B6-4E71-93C0-0C2BEE6C32DE}" dt="2023-05-09T14:24:06.239" v="20" actId="962"/>
          <ac:cxnSpMkLst>
            <pc:docMk/>
            <pc:sldMk cId="3549205946" sldId="256"/>
            <ac:cxnSpMk id="4" creationId="{DAEC1C2D-2820-4E65-9C55-0FBAD620A93B}"/>
          </ac:cxnSpMkLst>
        </pc:cxnChg>
      </pc:sldChg>
      <pc:sldChg chg="modSp mod">
        <pc:chgData name="Kormondy, Charlene (she/her/hers)" userId="b42eab07-8d7b-475f-bb9c-786f34cb3325" providerId="ADAL" clId="{F1F568A0-69B6-4E71-93C0-0C2BEE6C32DE}" dt="2023-05-09T14:24:16.572" v="23" actId="962"/>
        <pc:sldMkLst>
          <pc:docMk/>
          <pc:sldMk cId="4159710983" sldId="257"/>
        </pc:sldMkLst>
        <pc:cxnChg chg="mod">
          <ac:chgData name="Kormondy, Charlene (she/her/hers)" userId="b42eab07-8d7b-475f-bb9c-786f34cb3325" providerId="ADAL" clId="{F1F568A0-69B6-4E71-93C0-0C2BEE6C32DE}" dt="2023-05-09T14:24:16.572" v="23" actId="962"/>
          <ac:cxnSpMkLst>
            <pc:docMk/>
            <pc:sldMk cId="4159710983" sldId="257"/>
            <ac:cxnSpMk id="5" creationId="{581F7044-C90E-421C-A54F-D96D6E7EBE7E}"/>
          </ac:cxnSpMkLst>
        </pc:cxnChg>
      </pc:sldChg>
      <pc:sldChg chg="modSp mod">
        <pc:chgData name="Kormondy, Charlene (she/her/hers)" userId="b42eab07-8d7b-475f-bb9c-786f34cb3325" providerId="ADAL" clId="{F1F568A0-69B6-4E71-93C0-0C2BEE6C32DE}" dt="2023-05-09T14:36:13.153" v="1447" actId="33553"/>
        <pc:sldMkLst>
          <pc:docMk/>
          <pc:sldMk cId="2773705216" sldId="258"/>
        </pc:sldMkLst>
        <pc:spChg chg="mod">
          <ac:chgData name="Kormondy, Charlene (she/her/hers)" userId="b42eab07-8d7b-475f-bb9c-786f34cb3325" providerId="ADAL" clId="{F1F568A0-69B6-4E71-93C0-0C2BEE6C32DE}" dt="2023-05-09T14:36:13.153" v="1447" actId="33553"/>
          <ac:spMkLst>
            <pc:docMk/>
            <pc:sldMk cId="2773705216" sldId="258"/>
            <ac:spMk id="8" creationId="{8F2BA1BA-B21A-4C15-AD13-C76FE9F69431}"/>
          </ac:spMkLst>
        </pc:spChg>
        <pc:cxnChg chg="mod">
          <ac:chgData name="Kormondy, Charlene (she/her/hers)" userId="b42eab07-8d7b-475f-bb9c-786f34cb3325" providerId="ADAL" clId="{F1F568A0-69B6-4E71-93C0-0C2BEE6C32DE}" dt="2023-05-09T14:24:21.326" v="25" actId="962"/>
          <ac:cxnSpMkLst>
            <pc:docMk/>
            <pc:sldMk cId="2773705216" sldId="258"/>
            <ac:cxnSpMk id="4" creationId="{89673C4C-E21D-46F7-9122-EA34E5117B38}"/>
          </ac:cxnSpMkLst>
        </pc:cxnChg>
      </pc:sldChg>
      <pc:sldChg chg="modSp mod">
        <pc:chgData name="Kormondy, Charlene (she/her/hers)" userId="b42eab07-8d7b-475f-bb9c-786f34cb3325" providerId="ADAL" clId="{F1F568A0-69B6-4E71-93C0-0C2BEE6C32DE}" dt="2023-05-09T16:02:15.524" v="4290" actId="962"/>
        <pc:sldMkLst>
          <pc:docMk/>
          <pc:sldMk cId="794233280" sldId="261"/>
        </pc:sldMkLst>
        <pc:spChg chg="mod ord">
          <ac:chgData name="Kormondy, Charlene (she/her/hers)" userId="b42eab07-8d7b-475f-bb9c-786f34cb3325" providerId="ADAL" clId="{F1F568A0-69B6-4E71-93C0-0C2BEE6C32DE}" dt="2023-05-09T16:02:15.524" v="4290" actId="962"/>
          <ac:spMkLst>
            <pc:docMk/>
            <pc:sldMk cId="794233280" sldId="261"/>
            <ac:spMk id="4" creationId="{C6DCC5AF-8EC7-4F40-A426-7DF6B64FE1D7}"/>
          </ac:spMkLst>
        </pc:spChg>
        <pc:picChg chg="mod ord">
          <ac:chgData name="Kormondy, Charlene (she/her/hers)" userId="b42eab07-8d7b-475f-bb9c-786f34cb3325" providerId="ADAL" clId="{F1F568A0-69B6-4E71-93C0-0C2BEE6C32DE}" dt="2023-05-09T16:02:11.551" v="4288" actId="13244"/>
          <ac:picMkLst>
            <pc:docMk/>
            <pc:sldMk cId="794233280" sldId="261"/>
            <ac:picMk id="3" creationId="{2AA79E3A-E763-4143-9266-FCC0DC07E7F9}"/>
          </ac:picMkLst>
        </pc:picChg>
        <pc:picChg chg="mod">
          <ac:chgData name="Kormondy, Charlene (she/her/hers)" userId="b42eab07-8d7b-475f-bb9c-786f34cb3325" providerId="ADAL" clId="{F1F568A0-69B6-4E71-93C0-0C2BEE6C32DE}" dt="2023-05-09T15:23:42.892" v="3793" actId="962"/>
          <ac:picMkLst>
            <pc:docMk/>
            <pc:sldMk cId="794233280" sldId="261"/>
            <ac:picMk id="10" creationId="{00000000-0000-0000-0000-000000000000}"/>
          </ac:picMkLst>
        </pc:picChg>
        <pc:cxnChg chg="mod">
          <ac:chgData name="Kormondy, Charlene (she/her/hers)" userId="b42eab07-8d7b-475f-bb9c-786f34cb3325" providerId="ADAL" clId="{F1F568A0-69B6-4E71-93C0-0C2BEE6C32DE}" dt="2023-05-09T15:24:02.042" v="3872" actId="962"/>
          <ac:cxnSpMkLst>
            <pc:docMk/>
            <pc:sldMk cId="794233280" sldId="261"/>
            <ac:cxnSpMk id="8" creationId="{EDA8AC13-6E3C-486F-8773-EB104327D68C}"/>
          </ac:cxnSpMkLst>
        </pc:cxnChg>
      </pc:sldChg>
      <pc:sldChg chg="modSp mod">
        <pc:chgData name="Kormondy, Charlene (she/her/hers)" userId="b42eab07-8d7b-475f-bb9c-786f34cb3325" providerId="ADAL" clId="{F1F568A0-69B6-4E71-93C0-0C2BEE6C32DE}" dt="2023-05-09T14:24:18.762" v="24" actId="962"/>
        <pc:sldMkLst>
          <pc:docMk/>
          <pc:sldMk cId="2676258740" sldId="262"/>
        </pc:sldMkLst>
        <pc:cxnChg chg="mod">
          <ac:chgData name="Kormondy, Charlene (she/her/hers)" userId="b42eab07-8d7b-475f-bb9c-786f34cb3325" providerId="ADAL" clId="{F1F568A0-69B6-4E71-93C0-0C2BEE6C32DE}" dt="2023-05-09T14:24:18.762" v="24" actId="962"/>
          <ac:cxnSpMkLst>
            <pc:docMk/>
            <pc:sldMk cId="2676258740" sldId="262"/>
            <ac:cxnSpMk id="6" creationId="{5EC8ECAE-767E-42CF-BADE-F4D1683D857C}"/>
          </ac:cxnSpMkLst>
        </pc:cxnChg>
      </pc:sldChg>
      <pc:sldChg chg="modSp mod">
        <pc:chgData name="Kormondy, Charlene (she/her/hers)" userId="b42eab07-8d7b-475f-bb9c-786f34cb3325" providerId="ADAL" clId="{F1F568A0-69B6-4E71-93C0-0C2BEE6C32DE}" dt="2023-05-09T14:24:43.687" v="29" actId="962"/>
        <pc:sldMkLst>
          <pc:docMk/>
          <pc:sldMk cId="86248910" sldId="263"/>
        </pc:sldMkLst>
        <pc:grpChg chg="mod">
          <ac:chgData name="Kormondy, Charlene (she/her/hers)" userId="b42eab07-8d7b-475f-bb9c-786f34cb3325" providerId="ADAL" clId="{F1F568A0-69B6-4E71-93C0-0C2BEE6C32DE}" dt="2023-05-09T14:24:32.605" v="26" actId="962"/>
          <ac:grpSpMkLst>
            <pc:docMk/>
            <pc:sldMk cId="86248910" sldId="263"/>
            <ac:grpSpMk id="58" creationId="{E2552242-0409-4F32-8FB9-4C2D8EF62C54}"/>
          </ac:grpSpMkLst>
        </pc:grpChg>
        <pc:grpChg chg="mod">
          <ac:chgData name="Kormondy, Charlene (she/her/hers)" userId="b42eab07-8d7b-475f-bb9c-786f34cb3325" providerId="ADAL" clId="{F1F568A0-69B6-4E71-93C0-0C2BEE6C32DE}" dt="2023-05-09T14:24:34.772" v="27" actId="962"/>
          <ac:grpSpMkLst>
            <pc:docMk/>
            <pc:sldMk cId="86248910" sldId="263"/>
            <ac:grpSpMk id="61" creationId="{37DEF4D4-39D8-4D46-98DB-3E4F1616C08A}"/>
          </ac:grpSpMkLst>
        </pc:grpChg>
        <pc:grpChg chg="mod">
          <ac:chgData name="Kormondy, Charlene (she/her/hers)" userId="b42eab07-8d7b-475f-bb9c-786f34cb3325" providerId="ADAL" clId="{F1F568A0-69B6-4E71-93C0-0C2BEE6C32DE}" dt="2023-05-09T14:24:40.126" v="28" actId="962"/>
          <ac:grpSpMkLst>
            <pc:docMk/>
            <pc:sldMk cId="86248910" sldId="263"/>
            <ac:grpSpMk id="67" creationId="{A6E983D5-D6A0-48AA-9F45-BA7544B8C96C}"/>
          </ac:grpSpMkLst>
        </pc:grpChg>
        <pc:cxnChg chg="mod">
          <ac:chgData name="Kormondy, Charlene (she/her/hers)" userId="b42eab07-8d7b-475f-bb9c-786f34cb3325" providerId="ADAL" clId="{F1F568A0-69B6-4E71-93C0-0C2BEE6C32DE}" dt="2023-05-09T14:24:43.687" v="29" actId="962"/>
          <ac:cxnSpMkLst>
            <pc:docMk/>
            <pc:sldMk cId="86248910" sldId="263"/>
            <ac:cxnSpMk id="20" creationId="{93028BA4-FB73-4302-BA0B-3003012FB50C}"/>
          </ac:cxnSpMkLst>
        </pc:cxnChg>
      </pc:sldChg>
      <pc:sldChg chg="addSp delSp modSp mod modAnim">
        <pc:chgData name="Kormondy, Charlene (she/her/hers)" userId="b42eab07-8d7b-475f-bb9c-786f34cb3325" providerId="ADAL" clId="{F1F568A0-69B6-4E71-93C0-0C2BEE6C32DE}" dt="2023-05-09T14:53:51.547" v="1996"/>
        <pc:sldMkLst>
          <pc:docMk/>
          <pc:sldMk cId="625344995" sldId="270"/>
        </pc:sldMkLst>
        <pc:spChg chg="mod">
          <ac:chgData name="Kormondy, Charlene (she/her/hers)" userId="b42eab07-8d7b-475f-bb9c-786f34cb3325" providerId="ADAL" clId="{F1F568A0-69B6-4E71-93C0-0C2BEE6C32DE}" dt="2023-05-09T14:53:51.547" v="1996"/>
          <ac:spMkLst>
            <pc:docMk/>
            <pc:sldMk cId="625344995" sldId="270"/>
            <ac:spMk id="2" creationId="{BB9DBE92-E3D5-4979-9823-EB30E27D243D}"/>
          </ac:spMkLst>
        </pc:spChg>
        <pc:spChg chg="mod">
          <ac:chgData name="Kormondy, Charlene (she/her/hers)" userId="b42eab07-8d7b-475f-bb9c-786f34cb3325" providerId="ADAL" clId="{F1F568A0-69B6-4E71-93C0-0C2BEE6C32DE}" dt="2023-05-09T14:53:36.834" v="1989" actId="962"/>
          <ac:spMkLst>
            <pc:docMk/>
            <pc:sldMk cId="625344995" sldId="270"/>
            <ac:spMk id="3" creationId="{03BD1D4B-7BD2-40F4-BD05-F497EE531732}"/>
          </ac:spMkLst>
        </pc:spChg>
        <pc:spChg chg="add del mod">
          <ac:chgData name="Kormondy, Charlene (she/her/hers)" userId="b42eab07-8d7b-475f-bb9c-786f34cb3325" providerId="ADAL" clId="{F1F568A0-69B6-4E71-93C0-0C2BEE6C32DE}" dt="2023-05-09T14:53:38.715" v="1990" actId="962"/>
          <ac:spMkLst>
            <pc:docMk/>
            <pc:sldMk cId="625344995" sldId="270"/>
            <ac:spMk id="5" creationId="{01789676-39D7-4213-BBF5-7B8A4B35F073}"/>
          </ac:spMkLst>
        </pc:spChg>
        <pc:spChg chg="mod">
          <ac:chgData name="Kormondy, Charlene (she/her/hers)" userId="b42eab07-8d7b-475f-bb9c-786f34cb3325" providerId="ADAL" clId="{F1F568A0-69B6-4E71-93C0-0C2BEE6C32DE}" dt="2023-05-09T14:53:40.371" v="1991" actId="962"/>
          <ac:spMkLst>
            <pc:docMk/>
            <pc:sldMk cId="625344995" sldId="270"/>
            <ac:spMk id="9" creationId="{479BFB85-456A-4BCA-8855-28275B625EA0}"/>
          </ac:spMkLst>
        </pc:spChg>
        <pc:cxnChg chg="mod">
          <ac:chgData name="Kormondy, Charlene (she/her/hers)" userId="b42eab07-8d7b-475f-bb9c-786f34cb3325" providerId="ADAL" clId="{F1F568A0-69B6-4E71-93C0-0C2BEE6C32DE}" dt="2023-05-09T14:40:25.361" v="1612"/>
          <ac:cxnSpMkLst>
            <pc:docMk/>
            <pc:sldMk cId="625344995" sldId="270"/>
            <ac:cxnSpMk id="6" creationId="{06C56E41-41C7-4AA1-9909-3D367E86CE46}"/>
          </ac:cxnSpMkLst>
        </pc:cxnChg>
      </pc:sldChg>
      <pc:sldChg chg="modSp">
        <pc:chgData name="Kormondy, Charlene (she/her/hers)" userId="b42eab07-8d7b-475f-bb9c-786f34cb3325" providerId="ADAL" clId="{F1F568A0-69B6-4E71-93C0-0C2BEE6C32DE}" dt="2023-05-09T14:59:34.245" v="2123" actId="962"/>
        <pc:sldMkLst>
          <pc:docMk/>
          <pc:sldMk cId="537442260" sldId="274"/>
        </pc:sldMkLst>
        <pc:cxnChg chg="mod">
          <ac:chgData name="Kormondy, Charlene (she/her/hers)" userId="b42eab07-8d7b-475f-bb9c-786f34cb3325" providerId="ADAL" clId="{F1F568A0-69B6-4E71-93C0-0C2BEE6C32DE}" dt="2023-05-09T14:59:34.245" v="2123" actId="962"/>
          <ac:cxnSpMkLst>
            <pc:docMk/>
            <pc:sldMk cId="537442260" sldId="274"/>
            <ac:cxnSpMk id="6" creationId="{F4C84861-AD6A-4694-B845-AB6CE61E0CC7}"/>
          </ac:cxnSpMkLst>
        </pc:cxnChg>
      </pc:sldChg>
      <pc:sldChg chg="modSp">
        <pc:chgData name="Kormondy, Charlene (she/her/hers)" userId="b42eab07-8d7b-475f-bb9c-786f34cb3325" providerId="ADAL" clId="{F1F568A0-69B6-4E71-93C0-0C2BEE6C32DE}" dt="2023-05-09T14:59:36.046" v="2124" actId="962"/>
        <pc:sldMkLst>
          <pc:docMk/>
          <pc:sldMk cId="3829351729" sldId="275"/>
        </pc:sldMkLst>
        <pc:cxnChg chg="mod">
          <ac:chgData name="Kormondy, Charlene (she/her/hers)" userId="b42eab07-8d7b-475f-bb9c-786f34cb3325" providerId="ADAL" clId="{F1F568A0-69B6-4E71-93C0-0C2BEE6C32DE}" dt="2023-05-09T14:59:36.046" v="2124" actId="962"/>
          <ac:cxnSpMkLst>
            <pc:docMk/>
            <pc:sldMk cId="3829351729" sldId="275"/>
            <ac:cxnSpMk id="4" creationId="{7252FF13-5023-4D75-84BC-D6CEBB0EFA7E}"/>
          </ac:cxnSpMkLst>
        </pc:cxnChg>
      </pc:sldChg>
      <pc:sldChg chg="modSp mod">
        <pc:chgData name="Kormondy, Charlene (she/her/hers)" userId="b42eab07-8d7b-475f-bb9c-786f34cb3325" providerId="ADAL" clId="{F1F568A0-69B6-4E71-93C0-0C2BEE6C32DE}" dt="2023-05-09T14:28:05.751" v="946" actId="962"/>
        <pc:sldMkLst>
          <pc:docMk/>
          <pc:sldMk cId="3342714609" sldId="276"/>
        </pc:sldMkLst>
        <pc:cxnChg chg="mod">
          <ac:chgData name="Kormondy, Charlene (she/her/hers)" userId="b42eab07-8d7b-475f-bb9c-786f34cb3325" providerId="ADAL" clId="{F1F568A0-69B6-4E71-93C0-0C2BEE6C32DE}" dt="2023-05-09T14:28:05.751" v="946" actId="962"/>
          <ac:cxnSpMkLst>
            <pc:docMk/>
            <pc:sldMk cId="3342714609" sldId="276"/>
            <ac:cxnSpMk id="4" creationId="{BCDC64B3-7358-4E75-AB35-389251490113}"/>
          </ac:cxnSpMkLst>
        </pc:cxnChg>
      </pc:sldChg>
      <pc:sldChg chg="modSp mod">
        <pc:chgData name="Kormondy, Charlene (she/her/hers)" userId="b42eab07-8d7b-475f-bb9c-786f34cb3325" providerId="ADAL" clId="{F1F568A0-69B6-4E71-93C0-0C2BEE6C32DE}" dt="2023-05-09T15:18:36.580" v="3174" actId="962"/>
        <pc:sldMkLst>
          <pc:docMk/>
          <pc:sldMk cId="2879844835" sldId="277"/>
        </pc:sldMkLst>
        <pc:cxnChg chg="mod">
          <ac:chgData name="Kormondy, Charlene (she/her/hers)" userId="b42eab07-8d7b-475f-bb9c-786f34cb3325" providerId="ADAL" clId="{F1F568A0-69B6-4E71-93C0-0C2BEE6C32DE}" dt="2023-05-09T15:18:36.580" v="3174" actId="962"/>
          <ac:cxnSpMkLst>
            <pc:docMk/>
            <pc:sldMk cId="2879844835" sldId="277"/>
            <ac:cxnSpMk id="6" creationId="{BB070F21-BD39-4E34-AE75-EFE17717E5F5}"/>
          </ac:cxnSpMkLst>
        </pc:cxnChg>
      </pc:sldChg>
      <pc:sldChg chg="modSp mod">
        <pc:chgData name="Kormondy, Charlene (she/her/hers)" userId="b42eab07-8d7b-475f-bb9c-786f34cb3325" providerId="ADAL" clId="{F1F568A0-69B6-4E71-93C0-0C2BEE6C32DE}" dt="2023-05-09T15:18:38.615" v="3175" actId="962"/>
        <pc:sldMkLst>
          <pc:docMk/>
          <pc:sldMk cId="1973585505" sldId="281"/>
        </pc:sldMkLst>
        <pc:cxnChg chg="mod">
          <ac:chgData name="Kormondy, Charlene (she/her/hers)" userId="b42eab07-8d7b-475f-bb9c-786f34cb3325" providerId="ADAL" clId="{F1F568A0-69B6-4E71-93C0-0C2BEE6C32DE}" dt="2023-05-09T15:18:38.615" v="3175" actId="962"/>
          <ac:cxnSpMkLst>
            <pc:docMk/>
            <pc:sldMk cId="1973585505" sldId="281"/>
            <ac:cxnSpMk id="4" creationId="{34A73048-2153-47F7-80E4-5D31266FF3F9}"/>
          </ac:cxnSpMkLst>
        </pc:cxnChg>
      </pc:sldChg>
      <pc:sldChg chg="modSp mod">
        <pc:chgData name="Kormondy, Charlene (she/her/hers)" userId="b42eab07-8d7b-475f-bb9c-786f34cb3325" providerId="ADAL" clId="{F1F568A0-69B6-4E71-93C0-0C2BEE6C32DE}" dt="2023-05-09T15:19:29.968" v="3251" actId="962"/>
        <pc:sldMkLst>
          <pc:docMk/>
          <pc:sldMk cId="1477804737" sldId="283"/>
        </pc:sldMkLst>
        <pc:cxnChg chg="mod">
          <ac:chgData name="Kormondy, Charlene (she/her/hers)" userId="b42eab07-8d7b-475f-bb9c-786f34cb3325" providerId="ADAL" clId="{F1F568A0-69B6-4E71-93C0-0C2BEE6C32DE}" dt="2023-05-09T15:19:29.968" v="3251" actId="962"/>
          <ac:cxnSpMkLst>
            <pc:docMk/>
            <pc:sldMk cId="1477804737" sldId="283"/>
            <ac:cxnSpMk id="6" creationId="{F14E3E24-2DA2-47CB-A01A-65796C8D1EFA}"/>
          </ac:cxnSpMkLst>
        </pc:cxnChg>
      </pc:sldChg>
      <pc:sldChg chg="modSp mod">
        <pc:chgData name="Kormondy, Charlene (she/her/hers)" userId="b42eab07-8d7b-475f-bb9c-786f34cb3325" providerId="ADAL" clId="{F1F568A0-69B6-4E71-93C0-0C2BEE6C32DE}" dt="2023-05-09T15:19:35.621" v="3254" actId="962"/>
        <pc:sldMkLst>
          <pc:docMk/>
          <pc:sldMk cId="1374535685" sldId="285"/>
        </pc:sldMkLst>
        <pc:cxnChg chg="mod">
          <ac:chgData name="Kormondy, Charlene (she/her/hers)" userId="b42eab07-8d7b-475f-bb9c-786f34cb3325" providerId="ADAL" clId="{F1F568A0-69B6-4E71-93C0-0C2BEE6C32DE}" dt="2023-05-09T15:19:35.621" v="3254" actId="962"/>
          <ac:cxnSpMkLst>
            <pc:docMk/>
            <pc:sldMk cId="1374535685" sldId="285"/>
            <ac:cxnSpMk id="4" creationId="{8C1FD802-615B-40B9-B891-7CB658FE5468}"/>
          </ac:cxnSpMkLst>
        </pc:cxnChg>
      </pc:sldChg>
      <pc:sldChg chg="modSp mod">
        <pc:chgData name="Kormondy, Charlene (she/her/hers)" userId="b42eab07-8d7b-475f-bb9c-786f34cb3325" providerId="ADAL" clId="{F1F568A0-69B6-4E71-93C0-0C2BEE6C32DE}" dt="2023-05-09T15:19:39.103" v="3256" actId="962"/>
        <pc:sldMkLst>
          <pc:docMk/>
          <pc:sldMk cId="2741411887" sldId="286"/>
        </pc:sldMkLst>
        <pc:grpChg chg="mod">
          <ac:chgData name="Kormondy, Charlene (she/her/hers)" userId="b42eab07-8d7b-475f-bb9c-786f34cb3325" providerId="ADAL" clId="{F1F568A0-69B6-4E71-93C0-0C2BEE6C32DE}" dt="2023-05-09T15:19:39.103" v="3256" actId="962"/>
          <ac:grpSpMkLst>
            <pc:docMk/>
            <pc:sldMk cId="2741411887" sldId="286"/>
            <ac:grpSpMk id="10" creationId="{5866A29D-1403-4966-8617-C7A5FDDF76AB}"/>
          </ac:grpSpMkLst>
        </pc:grpChg>
        <pc:cxnChg chg="mod">
          <ac:chgData name="Kormondy, Charlene (she/her/hers)" userId="b42eab07-8d7b-475f-bb9c-786f34cb3325" providerId="ADAL" clId="{F1F568A0-69B6-4E71-93C0-0C2BEE6C32DE}" dt="2023-05-09T15:19:37.499" v="3255" actId="962"/>
          <ac:cxnSpMkLst>
            <pc:docMk/>
            <pc:sldMk cId="2741411887" sldId="286"/>
            <ac:cxnSpMk id="5" creationId="{87FF4715-C5AF-4DDA-95F3-6B54957BD590}"/>
          </ac:cxnSpMkLst>
        </pc:cxnChg>
      </pc:sldChg>
      <pc:sldChg chg="modSp mod">
        <pc:chgData name="Kormondy, Charlene (she/her/hers)" userId="b42eab07-8d7b-475f-bb9c-786f34cb3325" providerId="ADAL" clId="{F1F568A0-69B6-4E71-93C0-0C2BEE6C32DE}" dt="2023-05-09T15:19:40.918" v="3257" actId="962"/>
        <pc:sldMkLst>
          <pc:docMk/>
          <pc:sldMk cId="1106209110" sldId="287"/>
        </pc:sldMkLst>
        <pc:cxnChg chg="mod">
          <ac:chgData name="Kormondy, Charlene (she/her/hers)" userId="b42eab07-8d7b-475f-bb9c-786f34cb3325" providerId="ADAL" clId="{F1F568A0-69B6-4E71-93C0-0C2BEE6C32DE}" dt="2023-05-09T15:19:40.918" v="3257" actId="962"/>
          <ac:cxnSpMkLst>
            <pc:docMk/>
            <pc:sldMk cId="1106209110" sldId="287"/>
            <ac:cxnSpMk id="4" creationId="{92E3A58E-0388-4400-AE7D-A9E50DBA0016}"/>
          </ac:cxnSpMkLst>
        </pc:cxnChg>
      </pc:sldChg>
      <pc:sldChg chg="modSp mod">
        <pc:chgData name="Kormondy, Charlene (she/her/hers)" userId="b42eab07-8d7b-475f-bb9c-786f34cb3325" providerId="ADAL" clId="{F1F568A0-69B6-4E71-93C0-0C2BEE6C32DE}" dt="2023-05-09T15:20:07.201" v="3262" actId="962"/>
        <pc:sldMkLst>
          <pc:docMk/>
          <pc:sldMk cId="2063997261" sldId="288"/>
        </pc:sldMkLst>
        <pc:spChg chg="mod">
          <ac:chgData name="Kormondy, Charlene (she/her/hers)" userId="b42eab07-8d7b-475f-bb9c-786f34cb3325" providerId="ADAL" clId="{F1F568A0-69B6-4E71-93C0-0C2BEE6C32DE}" dt="2023-05-09T15:19:49.885" v="3259" actId="962"/>
          <ac:spMkLst>
            <pc:docMk/>
            <pc:sldMk cId="2063997261" sldId="288"/>
            <ac:spMk id="2" creationId="{ECE9F36A-49EC-4FB7-9887-0D7C89E068A4}"/>
          </ac:spMkLst>
        </pc:spChg>
        <pc:picChg chg="mod">
          <ac:chgData name="Kormondy, Charlene (she/her/hers)" userId="b42eab07-8d7b-475f-bb9c-786f34cb3325" providerId="ADAL" clId="{F1F568A0-69B6-4E71-93C0-0C2BEE6C32DE}" dt="2023-05-09T15:20:00.380" v="3261" actId="962"/>
          <ac:picMkLst>
            <pc:docMk/>
            <pc:sldMk cId="2063997261" sldId="288"/>
            <ac:picMk id="4" creationId="{5CCBCB1B-2B5A-4310-9D7F-7F6F851565F2}"/>
          </ac:picMkLst>
        </pc:picChg>
        <pc:cxnChg chg="mod">
          <ac:chgData name="Kormondy, Charlene (she/her/hers)" userId="b42eab07-8d7b-475f-bb9c-786f34cb3325" providerId="ADAL" clId="{F1F568A0-69B6-4E71-93C0-0C2BEE6C32DE}" dt="2023-05-09T15:20:07.201" v="3262" actId="962"/>
          <ac:cxnSpMkLst>
            <pc:docMk/>
            <pc:sldMk cId="2063997261" sldId="288"/>
            <ac:cxnSpMk id="5" creationId="{0E187CFE-81B9-4651-8B2C-508A2450D76B}"/>
          </ac:cxnSpMkLst>
        </pc:cxnChg>
      </pc:sldChg>
      <pc:sldChg chg="modSp mod">
        <pc:chgData name="Kormondy, Charlene (she/her/hers)" userId="b42eab07-8d7b-475f-bb9c-786f34cb3325" providerId="ADAL" clId="{F1F568A0-69B6-4E71-93C0-0C2BEE6C32DE}" dt="2023-05-09T15:20:09.329" v="3263" actId="962"/>
        <pc:sldMkLst>
          <pc:docMk/>
          <pc:sldMk cId="2838282205" sldId="290"/>
        </pc:sldMkLst>
        <pc:cxnChg chg="mod">
          <ac:chgData name="Kormondy, Charlene (she/her/hers)" userId="b42eab07-8d7b-475f-bb9c-786f34cb3325" providerId="ADAL" clId="{F1F568A0-69B6-4E71-93C0-0C2BEE6C32DE}" dt="2023-05-09T15:20:09.329" v="3263" actId="962"/>
          <ac:cxnSpMkLst>
            <pc:docMk/>
            <pc:sldMk cId="2838282205" sldId="290"/>
            <ac:cxnSpMk id="5" creationId="{3E75E33D-2308-4B4B-997D-0B8F938BF884}"/>
          </ac:cxnSpMkLst>
        </pc:cxnChg>
      </pc:sldChg>
      <pc:sldChg chg="modSp mod">
        <pc:chgData name="Kormondy, Charlene (she/her/hers)" userId="b42eab07-8d7b-475f-bb9c-786f34cb3325" providerId="ADAL" clId="{F1F568A0-69B6-4E71-93C0-0C2BEE6C32DE}" dt="2023-05-09T15:20:31.813" v="3268" actId="962"/>
        <pc:sldMkLst>
          <pc:docMk/>
          <pc:sldMk cId="2678311406" sldId="291"/>
        </pc:sldMkLst>
        <pc:spChg chg="mod">
          <ac:chgData name="Kormondy, Charlene (she/her/hers)" userId="b42eab07-8d7b-475f-bb9c-786f34cb3325" providerId="ADAL" clId="{F1F568A0-69B6-4E71-93C0-0C2BEE6C32DE}" dt="2023-05-09T15:20:16.112" v="3265" actId="962"/>
          <ac:spMkLst>
            <pc:docMk/>
            <pc:sldMk cId="2678311406" sldId="291"/>
            <ac:spMk id="2" creationId="{FA29813F-2A18-4A5E-8D5A-6182688FBC33}"/>
          </ac:spMkLst>
        </pc:spChg>
        <pc:picChg chg="mod">
          <ac:chgData name="Kormondy, Charlene (she/her/hers)" userId="b42eab07-8d7b-475f-bb9c-786f34cb3325" providerId="ADAL" clId="{F1F568A0-69B6-4E71-93C0-0C2BEE6C32DE}" dt="2023-05-09T15:20:26.966" v="3267" actId="962"/>
          <ac:picMkLst>
            <pc:docMk/>
            <pc:sldMk cId="2678311406" sldId="291"/>
            <ac:picMk id="4" creationId="{B350E52D-7EB1-4C6F-B49D-1F24444D7E96}"/>
          </ac:picMkLst>
        </pc:picChg>
        <pc:cxnChg chg="mod">
          <ac:chgData name="Kormondy, Charlene (she/her/hers)" userId="b42eab07-8d7b-475f-bb9c-786f34cb3325" providerId="ADAL" clId="{F1F568A0-69B6-4E71-93C0-0C2BEE6C32DE}" dt="2023-05-09T15:20:31.813" v="3268" actId="962"/>
          <ac:cxnSpMkLst>
            <pc:docMk/>
            <pc:sldMk cId="2678311406" sldId="291"/>
            <ac:cxnSpMk id="5" creationId="{865A8829-FFDF-4E30-AD81-2F5AFC9977C3}"/>
          </ac:cxnSpMkLst>
        </pc:cxnChg>
      </pc:sldChg>
      <pc:sldChg chg="modSp mod">
        <pc:chgData name="Kormondy, Charlene (she/her/hers)" userId="b42eab07-8d7b-475f-bb9c-786f34cb3325" providerId="ADAL" clId="{F1F568A0-69B6-4E71-93C0-0C2BEE6C32DE}" dt="2023-05-09T15:20:33.438" v="3269" actId="962"/>
        <pc:sldMkLst>
          <pc:docMk/>
          <pc:sldMk cId="3300015337" sldId="292"/>
        </pc:sldMkLst>
        <pc:cxnChg chg="mod">
          <ac:chgData name="Kormondy, Charlene (she/her/hers)" userId="b42eab07-8d7b-475f-bb9c-786f34cb3325" providerId="ADAL" clId="{F1F568A0-69B6-4E71-93C0-0C2BEE6C32DE}" dt="2023-05-09T15:20:33.438" v="3269" actId="962"/>
          <ac:cxnSpMkLst>
            <pc:docMk/>
            <pc:sldMk cId="3300015337" sldId="292"/>
            <ac:cxnSpMk id="4" creationId="{099E60A1-8B94-4C55-AE62-5EA435756D7C}"/>
          </ac:cxnSpMkLst>
        </pc:cxnChg>
      </pc:sldChg>
      <pc:sldChg chg="modSp mod">
        <pc:chgData name="Kormondy, Charlene (she/her/hers)" userId="b42eab07-8d7b-475f-bb9c-786f34cb3325" providerId="ADAL" clId="{F1F568A0-69B6-4E71-93C0-0C2BEE6C32DE}" dt="2023-05-09T15:20:43.704" v="3272" actId="962"/>
        <pc:sldMkLst>
          <pc:docMk/>
          <pc:sldMk cId="3666146221" sldId="293"/>
        </pc:sldMkLst>
        <pc:grpChg chg="mod">
          <ac:chgData name="Kormondy, Charlene (she/her/hers)" userId="b42eab07-8d7b-475f-bb9c-786f34cb3325" providerId="ADAL" clId="{F1F568A0-69B6-4E71-93C0-0C2BEE6C32DE}" dt="2023-05-09T15:20:39.802" v="3271" actId="962"/>
          <ac:grpSpMkLst>
            <pc:docMk/>
            <pc:sldMk cId="3666146221" sldId="293"/>
            <ac:grpSpMk id="6" creationId="{40B49B14-918D-4D41-B405-786E081375C5}"/>
          </ac:grpSpMkLst>
        </pc:grpChg>
        <pc:grpChg chg="mod">
          <ac:chgData name="Kormondy, Charlene (she/her/hers)" userId="b42eab07-8d7b-475f-bb9c-786f34cb3325" providerId="ADAL" clId="{F1F568A0-69B6-4E71-93C0-0C2BEE6C32DE}" dt="2023-05-09T15:20:43.704" v="3272" actId="962"/>
          <ac:grpSpMkLst>
            <pc:docMk/>
            <pc:sldMk cId="3666146221" sldId="293"/>
            <ac:grpSpMk id="12" creationId="{C9FBFF6E-BEEE-4D62-8C55-66781FA6615F}"/>
          </ac:grpSpMkLst>
        </pc:grpChg>
        <pc:cxnChg chg="mod">
          <ac:chgData name="Kormondy, Charlene (she/her/hers)" userId="b42eab07-8d7b-475f-bb9c-786f34cb3325" providerId="ADAL" clId="{F1F568A0-69B6-4E71-93C0-0C2BEE6C32DE}" dt="2023-05-09T15:20:35.177" v="3270" actId="962"/>
          <ac:cxnSpMkLst>
            <pc:docMk/>
            <pc:sldMk cId="3666146221" sldId="293"/>
            <ac:cxnSpMk id="4" creationId="{7CEDBAFC-52CB-4760-925F-05BA6590CB52}"/>
          </ac:cxnSpMkLst>
        </pc:cxnChg>
      </pc:sldChg>
      <pc:sldChg chg="modSp mod">
        <pc:chgData name="Kormondy, Charlene (she/her/hers)" userId="b42eab07-8d7b-475f-bb9c-786f34cb3325" providerId="ADAL" clId="{F1F568A0-69B6-4E71-93C0-0C2BEE6C32DE}" dt="2023-05-09T15:20:47.729" v="3274" actId="962"/>
        <pc:sldMkLst>
          <pc:docMk/>
          <pc:sldMk cId="1501795222" sldId="295"/>
        </pc:sldMkLst>
        <pc:cxnChg chg="mod">
          <ac:chgData name="Kormondy, Charlene (she/her/hers)" userId="b42eab07-8d7b-475f-bb9c-786f34cb3325" providerId="ADAL" clId="{F1F568A0-69B6-4E71-93C0-0C2BEE6C32DE}" dt="2023-05-09T15:20:46.288" v="3273" actId="962"/>
          <ac:cxnSpMkLst>
            <pc:docMk/>
            <pc:sldMk cId="1501795222" sldId="295"/>
            <ac:cxnSpMk id="5" creationId="{C08B5923-A5DA-4932-9B67-290D3C6452AB}"/>
          </ac:cxnSpMkLst>
        </pc:cxnChg>
        <pc:cxnChg chg="mod">
          <ac:chgData name="Kormondy, Charlene (she/her/hers)" userId="b42eab07-8d7b-475f-bb9c-786f34cb3325" providerId="ADAL" clId="{F1F568A0-69B6-4E71-93C0-0C2BEE6C32DE}" dt="2023-05-09T15:20:47.729" v="3274" actId="962"/>
          <ac:cxnSpMkLst>
            <pc:docMk/>
            <pc:sldMk cId="1501795222" sldId="295"/>
            <ac:cxnSpMk id="6" creationId="{F34C74BB-7C32-42E9-89B5-82048F601598}"/>
          </ac:cxnSpMkLst>
        </pc:cxnChg>
      </pc:sldChg>
      <pc:sldChg chg="modSp mod">
        <pc:chgData name="Kormondy, Charlene (she/her/hers)" userId="b42eab07-8d7b-475f-bb9c-786f34cb3325" providerId="ADAL" clId="{F1F568A0-69B6-4E71-93C0-0C2BEE6C32DE}" dt="2023-05-09T15:21:19.297" v="3281" actId="962"/>
        <pc:sldMkLst>
          <pc:docMk/>
          <pc:sldMk cId="3799186944" sldId="297"/>
        </pc:sldMkLst>
        <pc:cxnChg chg="mod">
          <ac:chgData name="Kormondy, Charlene (she/her/hers)" userId="b42eab07-8d7b-475f-bb9c-786f34cb3325" providerId="ADAL" clId="{F1F568A0-69B6-4E71-93C0-0C2BEE6C32DE}" dt="2023-05-09T15:21:19.297" v="3281" actId="962"/>
          <ac:cxnSpMkLst>
            <pc:docMk/>
            <pc:sldMk cId="3799186944" sldId="297"/>
            <ac:cxnSpMk id="4" creationId="{3A72D18B-4DB4-4B73-A9FB-ADDF83B7C965}"/>
          </ac:cxnSpMkLst>
        </pc:cxnChg>
      </pc:sldChg>
      <pc:sldChg chg="modSp mod">
        <pc:chgData name="Kormondy, Charlene (she/her/hers)" userId="b42eab07-8d7b-475f-bb9c-786f34cb3325" providerId="ADAL" clId="{F1F568A0-69B6-4E71-93C0-0C2BEE6C32DE}" dt="2023-05-09T15:21:24.327" v="3284" actId="962"/>
        <pc:sldMkLst>
          <pc:docMk/>
          <pc:sldMk cId="2918647651" sldId="299"/>
        </pc:sldMkLst>
        <pc:cxnChg chg="mod">
          <ac:chgData name="Kormondy, Charlene (she/her/hers)" userId="b42eab07-8d7b-475f-bb9c-786f34cb3325" providerId="ADAL" clId="{F1F568A0-69B6-4E71-93C0-0C2BEE6C32DE}" dt="2023-05-09T15:21:24.327" v="3284" actId="962"/>
          <ac:cxnSpMkLst>
            <pc:docMk/>
            <pc:sldMk cId="2918647651" sldId="299"/>
            <ac:cxnSpMk id="4" creationId="{5CB1541F-6C8B-492F-812C-5986BDEA3C28}"/>
          </ac:cxnSpMkLst>
        </pc:cxnChg>
      </pc:sldChg>
      <pc:sldChg chg="modSp mod">
        <pc:chgData name="Kormondy, Charlene (she/her/hers)" userId="b42eab07-8d7b-475f-bb9c-786f34cb3325" providerId="ADAL" clId="{F1F568A0-69B6-4E71-93C0-0C2BEE6C32DE}" dt="2023-05-09T16:01:37.483" v="4282" actId="13244"/>
        <pc:sldMkLst>
          <pc:docMk/>
          <pc:sldMk cId="1462527061" sldId="300"/>
        </pc:sldMkLst>
        <pc:spChg chg="mod">
          <ac:chgData name="Kormondy, Charlene (she/her/hers)" userId="b42eab07-8d7b-475f-bb9c-786f34cb3325" providerId="ADAL" clId="{F1F568A0-69B6-4E71-93C0-0C2BEE6C32DE}" dt="2023-05-09T16:01:24.329" v="4281" actId="962"/>
          <ac:spMkLst>
            <pc:docMk/>
            <pc:sldMk cId="1462527061" sldId="300"/>
            <ac:spMk id="6" creationId="{7ED779CE-228A-43F0-A22F-CF6BC85B0D7F}"/>
          </ac:spMkLst>
        </pc:spChg>
        <pc:picChg chg="mod">
          <ac:chgData name="Kormondy, Charlene (she/her/hers)" userId="b42eab07-8d7b-475f-bb9c-786f34cb3325" providerId="ADAL" clId="{F1F568A0-69B6-4E71-93C0-0C2BEE6C32DE}" dt="2023-05-09T16:01:37.483" v="4282" actId="13244"/>
          <ac:picMkLst>
            <pc:docMk/>
            <pc:sldMk cId="1462527061" sldId="300"/>
            <ac:picMk id="4" creationId="{025E0F8D-B6A0-4AED-8614-B85D077F3E0B}"/>
          </ac:picMkLst>
        </pc:picChg>
        <pc:cxnChg chg="mod">
          <ac:chgData name="Kormondy, Charlene (she/her/hers)" userId="b42eab07-8d7b-475f-bb9c-786f34cb3325" providerId="ADAL" clId="{F1F568A0-69B6-4E71-93C0-0C2BEE6C32DE}" dt="2023-05-09T15:21:55.249" v="3417" actId="962"/>
          <ac:cxnSpMkLst>
            <pc:docMk/>
            <pc:sldMk cId="1462527061" sldId="300"/>
            <ac:cxnSpMk id="5" creationId="{44F26C56-7D64-4F65-9ED7-DB2672A2CA20}"/>
          </ac:cxnSpMkLst>
        </pc:cxnChg>
      </pc:sldChg>
      <pc:sldChg chg="modSp mod modAnim">
        <pc:chgData name="Kormondy, Charlene (she/her/hers)" userId="b42eab07-8d7b-475f-bb9c-786f34cb3325" providerId="ADAL" clId="{F1F568A0-69B6-4E71-93C0-0C2BEE6C32DE}" dt="2023-05-09T15:53:09.603" v="4231" actId="20577"/>
        <pc:sldMkLst>
          <pc:docMk/>
          <pc:sldMk cId="3133598320" sldId="301"/>
        </pc:sldMkLst>
        <pc:spChg chg="mod">
          <ac:chgData name="Kormondy, Charlene (she/her/hers)" userId="b42eab07-8d7b-475f-bb9c-786f34cb3325" providerId="ADAL" clId="{F1F568A0-69B6-4E71-93C0-0C2BEE6C32DE}" dt="2023-05-09T15:53:02.790" v="4228"/>
          <ac:spMkLst>
            <pc:docMk/>
            <pc:sldMk cId="3133598320" sldId="301"/>
            <ac:spMk id="2" creationId="{815D02CD-7A6C-4CFA-93BE-D1D7BA516AB1}"/>
          </ac:spMkLst>
        </pc:spChg>
        <pc:spChg chg="mod">
          <ac:chgData name="Kormondy, Charlene (she/her/hers)" userId="b42eab07-8d7b-475f-bb9c-786f34cb3325" providerId="ADAL" clId="{F1F568A0-69B6-4E71-93C0-0C2BEE6C32DE}" dt="2023-05-09T15:53:09.603" v="4231" actId="20577"/>
          <ac:spMkLst>
            <pc:docMk/>
            <pc:sldMk cId="3133598320" sldId="301"/>
            <ac:spMk id="3" creationId="{089DAE91-7DB5-4633-9BD6-47C849D8D92A}"/>
          </ac:spMkLst>
        </pc:spChg>
        <pc:grpChg chg="mod">
          <ac:chgData name="Kormondy, Charlene (she/her/hers)" userId="b42eab07-8d7b-475f-bb9c-786f34cb3325" providerId="ADAL" clId="{F1F568A0-69B6-4E71-93C0-0C2BEE6C32DE}" dt="2023-05-09T15:22:47.804" v="3598" actId="962"/>
          <ac:grpSpMkLst>
            <pc:docMk/>
            <pc:sldMk cId="3133598320" sldId="301"/>
            <ac:grpSpMk id="5" creationId="{8740F614-4F80-41FD-A257-AD5C54D30521}"/>
          </ac:grpSpMkLst>
        </pc:grpChg>
        <pc:cxnChg chg="mod">
          <ac:chgData name="Kormondy, Charlene (she/her/hers)" userId="b42eab07-8d7b-475f-bb9c-786f34cb3325" providerId="ADAL" clId="{F1F568A0-69B6-4E71-93C0-0C2BEE6C32DE}" dt="2023-05-09T15:53:05.903" v="4229" actId="14100"/>
          <ac:cxnSpMkLst>
            <pc:docMk/>
            <pc:sldMk cId="3133598320" sldId="301"/>
            <ac:cxnSpMk id="11" creationId="{B801DCFD-1ACA-467B-A970-9AF3F61823EB}"/>
          </ac:cxnSpMkLst>
        </pc:cxnChg>
      </pc:sldChg>
      <pc:sldChg chg="modSp mod">
        <pc:chgData name="Kormondy, Charlene (she/her/hers)" userId="b42eab07-8d7b-475f-bb9c-786f34cb3325" providerId="ADAL" clId="{F1F568A0-69B6-4E71-93C0-0C2BEE6C32DE}" dt="2023-05-09T14:28:35.828" v="954" actId="962"/>
        <pc:sldMkLst>
          <pc:docMk/>
          <pc:sldMk cId="3468770299" sldId="303"/>
        </pc:sldMkLst>
        <pc:cxnChg chg="mod">
          <ac:chgData name="Kormondy, Charlene (she/her/hers)" userId="b42eab07-8d7b-475f-bb9c-786f34cb3325" providerId="ADAL" clId="{F1F568A0-69B6-4E71-93C0-0C2BEE6C32DE}" dt="2023-05-09T14:28:35.828" v="954" actId="962"/>
          <ac:cxnSpMkLst>
            <pc:docMk/>
            <pc:sldMk cId="3468770299" sldId="303"/>
            <ac:cxnSpMk id="6" creationId="{15D6867D-896A-40CF-9E54-05334E407DC2}"/>
          </ac:cxnSpMkLst>
        </pc:cxnChg>
      </pc:sldChg>
      <pc:sldChg chg="modSp mod">
        <pc:chgData name="Kormondy, Charlene (she/her/hers)" userId="b42eab07-8d7b-475f-bb9c-786f34cb3325" providerId="ADAL" clId="{F1F568A0-69B6-4E71-93C0-0C2BEE6C32DE}" dt="2023-05-09T14:29:02.495" v="962" actId="962"/>
        <pc:sldMkLst>
          <pc:docMk/>
          <pc:sldMk cId="168571864" sldId="304"/>
        </pc:sldMkLst>
        <pc:grpChg chg="mod">
          <ac:chgData name="Kormondy, Charlene (she/her/hers)" userId="b42eab07-8d7b-475f-bb9c-786f34cb3325" providerId="ADAL" clId="{F1F568A0-69B6-4E71-93C0-0C2BEE6C32DE}" dt="2023-05-09T14:28:54.132" v="958" actId="962"/>
          <ac:grpSpMkLst>
            <pc:docMk/>
            <pc:sldMk cId="168571864" sldId="304"/>
            <ac:grpSpMk id="3" creationId="{CDE59261-42E5-4B1F-A4EA-3CFE5C343B59}"/>
          </ac:grpSpMkLst>
        </pc:grpChg>
        <pc:grpChg chg="mod">
          <ac:chgData name="Kormondy, Charlene (she/her/hers)" userId="b42eab07-8d7b-475f-bb9c-786f34cb3325" providerId="ADAL" clId="{F1F568A0-69B6-4E71-93C0-0C2BEE6C32DE}" dt="2023-05-09T14:28:48.338" v="955" actId="962"/>
          <ac:grpSpMkLst>
            <pc:docMk/>
            <pc:sldMk cId="168571864" sldId="304"/>
            <ac:grpSpMk id="20" creationId="{0EBD6700-1641-4C8F-B7C6-B244F2103068}"/>
          </ac:grpSpMkLst>
        </pc:grpChg>
        <pc:grpChg chg="mod">
          <ac:chgData name="Kormondy, Charlene (she/her/hers)" userId="b42eab07-8d7b-475f-bb9c-786f34cb3325" providerId="ADAL" clId="{F1F568A0-69B6-4E71-93C0-0C2BEE6C32DE}" dt="2023-05-09T14:28:50.328" v="956" actId="962"/>
          <ac:grpSpMkLst>
            <pc:docMk/>
            <pc:sldMk cId="168571864" sldId="304"/>
            <ac:grpSpMk id="23" creationId="{23C5FA69-E2F9-48E0-8BE0-084297A2B24A}"/>
          </ac:grpSpMkLst>
        </pc:grpChg>
        <pc:grpChg chg="mod">
          <ac:chgData name="Kormondy, Charlene (she/her/hers)" userId="b42eab07-8d7b-475f-bb9c-786f34cb3325" providerId="ADAL" clId="{F1F568A0-69B6-4E71-93C0-0C2BEE6C32DE}" dt="2023-05-09T14:28:52.329" v="957" actId="962"/>
          <ac:grpSpMkLst>
            <pc:docMk/>
            <pc:sldMk cId="168571864" sldId="304"/>
            <ac:grpSpMk id="28" creationId="{007BBA8E-3D85-42BA-9C01-0FDEA7823218}"/>
          </ac:grpSpMkLst>
        </pc:grpChg>
        <pc:grpChg chg="mod">
          <ac:chgData name="Kormondy, Charlene (she/her/hers)" userId="b42eab07-8d7b-475f-bb9c-786f34cb3325" providerId="ADAL" clId="{F1F568A0-69B6-4E71-93C0-0C2BEE6C32DE}" dt="2023-05-09T14:28:56.128" v="959" actId="962"/>
          <ac:grpSpMkLst>
            <pc:docMk/>
            <pc:sldMk cId="168571864" sldId="304"/>
            <ac:grpSpMk id="30" creationId="{B3E638D3-BCEF-42F8-8232-13F70FA65812}"/>
          </ac:grpSpMkLst>
        </pc:grpChg>
        <pc:grpChg chg="mod">
          <ac:chgData name="Kormondy, Charlene (she/her/hers)" userId="b42eab07-8d7b-475f-bb9c-786f34cb3325" providerId="ADAL" clId="{F1F568A0-69B6-4E71-93C0-0C2BEE6C32DE}" dt="2023-05-09T14:28:58.301" v="960" actId="962"/>
          <ac:grpSpMkLst>
            <pc:docMk/>
            <pc:sldMk cId="168571864" sldId="304"/>
            <ac:grpSpMk id="37" creationId="{BAA9A38D-764C-47E7-900A-2B74B781BB5A}"/>
          </ac:grpSpMkLst>
        </pc:grpChg>
        <pc:grpChg chg="mod">
          <ac:chgData name="Kormondy, Charlene (she/her/hers)" userId="b42eab07-8d7b-475f-bb9c-786f34cb3325" providerId="ADAL" clId="{F1F568A0-69B6-4E71-93C0-0C2BEE6C32DE}" dt="2023-05-09T14:29:00.239" v="961" actId="962"/>
          <ac:grpSpMkLst>
            <pc:docMk/>
            <pc:sldMk cId="168571864" sldId="304"/>
            <ac:grpSpMk id="40" creationId="{7F609428-4F64-49B9-BDD9-0655CE0E7867}"/>
          </ac:grpSpMkLst>
        </pc:grpChg>
        <pc:cxnChg chg="mod">
          <ac:chgData name="Kormondy, Charlene (she/her/hers)" userId="b42eab07-8d7b-475f-bb9c-786f34cb3325" providerId="ADAL" clId="{F1F568A0-69B6-4E71-93C0-0C2BEE6C32DE}" dt="2023-05-09T14:29:02.495" v="962" actId="962"/>
          <ac:cxnSpMkLst>
            <pc:docMk/>
            <pc:sldMk cId="168571864" sldId="304"/>
            <ac:cxnSpMk id="34" creationId="{E0519930-E335-431A-96DC-FF1D855568E5}"/>
          </ac:cxnSpMkLst>
        </pc:cxnChg>
      </pc:sldChg>
      <pc:sldChg chg="modSp mod">
        <pc:chgData name="Kormondy, Charlene (she/her/hers)" userId="b42eab07-8d7b-475f-bb9c-786f34cb3325" providerId="ADAL" clId="{F1F568A0-69B6-4E71-93C0-0C2BEE6C32DE}" dt="2023-05-09T14:29:04.544" v="963" actId="962"/>
        <pc:sldMkLst>
          <pc:docMk/>
          <pc:sldMk cId="3185194059" sldId="306"/>
        </pc:sldMkLst>
        <pc:cxnChg chg="mod">
          <ac:chgData name="Kormondy, Charlene (she/her/hers)" userId="b42eab07-8d7b-475f-bb9c-786f34cb3325" providerId="ADAL" clId="{F1F568A0-69B6-4E71-93C0-0C2BEE6C32DE}" dt="2023-05-09T14:29:04.544" v="963" actId="962"/>
          <ac:cxnSpMkLst>
            <pc:docMk/>
            <pc:sldMk cId="3185194059" sldId="306"/>
            <ac:cxnSpMk id="7" creationId="{F454DFDF-2BB9-44BA-BC05-147D75798CB7}"/>
          </ac:cxnSpMkLst>
        </pc:cxnChg>
      </pc:sldChg>
      <pc:sldChg chg="modSp mod">
        <pc:chgData name="Kormondy, Charlene (she/her/hers)" userId="b42eab07-8d7b-475f-bb9c-786f34cb3325" providerId="ADAL" clId="{F1F568A0-69B6-4E71-93C0-0C2BEE6C32DE}" dt="2023-05-09T14:29:27.669" v="966" actId="962"/>
        <pc:sldMkLst>
          <pc:docMk/>
          <pc:sldMk cId="1583167015" sldId="307"/>
        </pc:sldMkLst>
        <pc:grpChg chg="mod">
          <ac:chgData name="Kormondy, Charlene (she/her/hers)" userId="b42eab07-8d7b-475f-bb9c-786f34cb3325" providerId="ADAL" clId="{F1F568A0-69B6-4E71-93C0-0C2BEE6C32DE}" dt="2023-05-09T14:29:27.669" v="966" actId="962"/>
          <ac:grpSpMkLst>
            <pc:docMk/>
            <pc:sldMk cId="1583167015" sldId="307"/>
            <ac:grpSpMk id="12" creationId="{4D42EBB1-3385-4F1C-81A3-414595C6044C}"/>
          </ac:grpSpMkLst>
        </pc:grpChg>
        <pc:cxnChg chg="mod">
          <ac:chgData name="Kormondy, Charlene (she/her/hers)" userId="b42eab07-8d7b-475f-bb9c-786f34cb3325" providerId="ADAL" clId="{F1F568A0-69B6-4E71-93C0-0C2BEE6C32DE}" dt="2023-05-09T14:29:24.770" v="965" actId="962"/>
          <ac:cxnSpMkLst>
            <pc:docMk/>
            <pc:sldMk cId="1583167015" sldId="307"/>
            <ac:cxnSpMk id="4" creationId="{976C3EF8-257B-47F2-9754-BED02284F91A}"/>
          </ac:cxnSpMkLst>
        </pc:cxnChg>
      </pc:sldChg>
      <pc:sldChg chg="modSp mod">
        <pc:chgData name="Kormondy, Charlene (she/her/hers)" userId="b42eab07-8d7b-475f-bb9c-786f34cb3325" providerId="ADAL" clId="{F1F568A0-69B6-4E71-93C0-0C2BEE6C32DE}" dt="2023-05-09T14:33:56.656" v="1428" actId="6549"/>
        <pc:sldMkLst>
          <pc:docMk/>
          <pc:sldMk cId="2342910669" sldId="310"/>
        </pc:sldMkLst>
        <pc:spChg chg="mod">
          <ac:chgData name="Kormondy, Charlene (she/her/hers)" userId="b42eab07-8d7b-475f-bb9c-786f34cb3325" providerId="ADAL" clId="{F1F568A0-69B6-4E71-93C0-0C2BEE6C32DE}" dt="2023-05-09T14:33:56.656" v="1428" actId="6549"/>
          <ac:spMkLst>
            <pc:docMk/>
            <pc:sldMk cId="2342910669" sldId="310"/>
            <ac:spMk id="3" creationId="{0C37499C-9FBC-4F4E-8C19-8BAB35C482F2}"/>
          </ac:spMkLst>
        </pc:spChg>
        <pc:cxnChg chg="mod">
          <ac:chgData name="Kormondy, Charlene (she/her/hers)" userId="b42eab07-8d7b-475f-bb9c-786f34cb3325" providerId="ADAL" clId="{F1F568A0-69B6-4E71-93C0-0C2BEE6C32DE}" dt="2023-05-09T14:29:35.121" v="968" actId="962"/>
          <ac:cxnSpMkLst>
            <pc:docMk/>
            <pc:sldMk cId="2342910669" sldId="310"/>
            <ac:cxnSpMk id="4" creationId="{96149051-2936-434A-9BAB-7D5D7E447EA2}"/>
          </ac:cxnSpMkLst>
        </pc:cxnChg>
      </pc:sldChg>
      <pc:sldChg chg="modSp mod">
        <pc:chgData name="Kormondy, Charlene (she/her/hers)" userId="b42eab07-8d7b-475f-bb9c-786f34cb3325" providerId="ADAL" clId="{F1F568A0-69B6-4E71-93C0-0C2BEE6C32DE}" dt="2023-05-09T14:29:46.273" v="972" actId="962"/>
        <pc:sldMkLst>
          <pc:docMk/>
          <pc:sldMk cId="2467237365" sldId="311"/>
        </pc:sldMkLst>
        <pc:cxnChg chg="mod">
          <ac:chgData name="Kormondy, Charlene (she/her/hers)" userId="b42eab07-8d7b-475f-bb9c-786f34cb3325" providerId="ADAL" clId="{F1F568A0-69B6-4E71-93C0-0C2BEE6C32DE}" dt="2023-05-09T14:29:46.273" v="972" actId="962"/>
          <ac:cxnSpMkLst>
            <pc:docMk/>
            <pc:sldMk cId="2467237365" sldId="311"/>
            <ac:cxnSpMk id="4" creationId="{8952BD1E-456E-433A-8E61-869155A46D7F}"/>
          </ac:cxnSpMkLst>
        </pc:cxnChg>
      </pc:sldChg>
      <pc:sldChg chg="modSp mod">
        <pc:chgData name="Kormondy, Charlene (she/her/hers)" userId="b42eab07-8d7b-475f-bb9c-786f34cb3325" providerId="ADAL" clId="{F1F568A0-69B6-4E71-93C0-0C2BEE6C32DE}" dt="2023-05-09T14:29:22.917" v="964" actId="962"/>
        <pc:sldMkLst>
          <pc:docMk/>
          <pc:sldMk cId="782268802" sldId="312"/>
        </pc:sldMkLst>
        <pc:cxnChg chg="mod">
          <ac:chgData name="Kormondy, Charlene (she/her/hers)" userId="b42eab07-8d7b-475f-bb9c-786f34cb3325" providerId="ADAL" clId="{F1F568A0-69B6-4E71-93C0-0C2BEE6C32DE}" dt="2023-05-09T14:29:22.917" v="964" actId="962"/>
          <ac:cxnSpMkLst>
            <pc:docMk/>
            <pc:sldMk cId="782268802" sldId="312"/>
            <ac:cxnSpMk id="4" creationId="{97DBC90C-B0F1-438E-B8C3-C5F9E9E5D839}"/>
          </ac:cxnSpMkLst>
        </pc:cxnChg>
      </pc:sldChg>
      <pc:sldChg chg="modSp mod">
        <pc:chgData name="Kormondy, Charlene (she/her/hers)" userId="b42eab07-8d7b-475f-bb9c-786f34cb3325" providerId="ADAL" clId="{F1F568A0-69B6-4E71-93C0-0C2BEE6C32DE}" dt="2023-05-09T14:32:29.832" v="1413" actId="962"/>
        <pc:sldMkLst>
          <pc:docMk/>
          <pc:sldMk cId="3063816339" sldId="332"/>
        </pc:sldMkLst>
        <pc:grpChg chg="mod">
          <ac:chgData name="Kormondy, Charlene (she/her/hers)" userId="b42eab07-8d7b-475f-bb9c-786f34cb3325" providerId="ADAL" clId="{F1F568A0-69B6-4E71-93C0-0C2BEE6C32DE}" dt="2023-05-09T14:32:23.624" v="1410" actId="962"/>
          <ac:grpSpMkLst>
            <pc:docMk/>
            <pc:sldMk cId="3063816339" sldId="332"/>
            <ac:grpSpMk id="6" creationId="{B4AC5ECB-04D0-4631-B27C-646FB42EAFEE}"/>
          </ac:grpSpMkLst>
        </pc:grpChg>
        <pc:grpChg chg="mod">
          <ac:chgData name="Kormondy, Charlene (she/her/hers)" userId="b42eab07-8d7b-475f-bb9c-786f34cb3325" providerId="ADAL" clId="{F1F568A0-69B6-4E71-93C0-0C2BEE6C32DE}" dt="2023-05-09T14:32:25.892" v="1411" actId="962"/>
          <ac:grpSpMkLst>
            <pc:docMk/>
            <pc:sldMk cId="3063816339" sldId="332"/>
            <ac:grpSpMk id="7" creationId="{681C78C8-07D1-4B7A-A7A7-5D210FEA29DE}"/>
          </ac:grpSpMkLst>
        </pc:grpChg>
        <pc:grpChg chg="mod">
          <ac:chgData name="Kormondy, Charlene (she/her/hers)" userId="b42eab07-8d7b-475f-bb9c-786f34cb3325" providerId="ADAL" clId="{F1F568A0-69B6-4E71-93C0-0C2BEE6C32DE}" dt="2023-05-09T14:32:27.797" v="1412" actId="962"/>
          <ac:grpSpMkLst>
            <pc:docMk/>
            <pc:sldMk cId="3063816339" sldId="332"/>
            <ac:grpSpMk id="8" creationId="{446F8919-D68F-420A-B408-587F198DA567}"/>
          </ac:grpSpMkLst>
        </pc:grpChg>
        <pc:cxnChg chg="mod">
          <ac:chgData name="Kormondy, Charlene (she/her/hers)" userId="b42eab07-8d7b-475f-bb9c-786f34cb3325" providerId="ADAL" clId="{F1F568A0-69B6-4E71-93C0-0C2BEE6C32DE}" dt="2023-05-09T14:32:29.832" v="1413" actId="962"/>
          <ac:cxnSpMkLst>
            <pc:docMk/>
            <pc:sldMk cId="3063816339" sldId="332"/>
            <ac:cxnSpMk id="15" creationId="{315B6F06-D187-412E-8C55-A02E01DBEFB1}"/>
          </ac:cxnSpMkLst>
        </pc:cxnChg>
      </pc:sldChg>
      <pc:sldChg chg="modSp mod">
        <pc:chgData name="Kormondy, Charlene (she/her/hers)" userId="b42eab07-8d7b-475f-bb9c-786f34cb3325" providerId="ADAL" clId="{F1F568A0-69B6-4E71-93C0-0C2BEE6C32DE}" dt="2023-05-09T15:36:17.425" v="3953" actId="962"/>
        <pc:sldMkLst>
          <pc:docMk/>
          <pc:sldMk cId="682844739" sldId="333"/>
        </pc:sldMkLst>
        <pc:spChg chg="mod">
          <ac:chgData name="Kormondy, Charlene (she/her/hers)" userId="b42eab07-8d7b-475f-bb9c-786f34cb3325" providerId="ADAL" clId="{F1F568A0-69B6-4E71-93C0-0C2BEE6C32DE}" dt="2023-05-09T15:35:47.763" v="3947" actId="962"/>
          <ac:spMkLst>
            <pc:docMk/>
            <pc:sldMk cId="682844739" sldId="333"/>
            <ac:spMk id="10" creationId="{1A27DF93-576B-4F4D-8D03-26FBDC032331}"/>
          </ac:spMkLst>
        </pc:spChg>
        <pc:picChg chg="mod ord">
          <ac:chgData name="Kormondy, Charlene (she/her/hers)" userId="b42eab07-8d7b-475f-bb9c-786f34cb3325" providerId="ADAL" clId="{F1F568A0-69B6-4E71-93C0-0C2BEE6C32DE}" dt="2023-05-09T15:36:16.559" v="3952" actId="962"/>
          <ac:picMkLst>
            <pc:docMk/>
            <pc:sldMk cId="682844739" sldId="333"/>
            <ac:picMk id="3" creationId="{95EABB4C-62C2-4D80-AE45-0A779B103A05}"/>
          </ac:picMkLst>
        </pc:picChg>
        <pc:picChg chg="mod ord">
          <ac:chgData name="Kormondy, Charlene (she/her/hers)" userId="b42eab07-8d7b-475f-bb9c-786f34cb3325" providerId="ADAL" clId="{F1F568A0-69B6-4E71-93C0-0C2BEE6C32DE}" dt="2023-05-09T15:36:17.425" v="3953" actId="962"/>
          <ac:picMkLst>
            <pc:docMk/>
            <pc:sldMk cId="682844739" sldId="333"/>
            <ac:picMk id="6" creationId="{17FA8CD9-DD5E-4C06-8DB6-950D8F38ECAB}"/>
          </ac:picMkLst>
        </pc:picChg>
        <pc:picChg chg="mod ord">
          <ac:chgData name="Kormondy, Charlene (she/her/hers)" userId="b42eab07-8d7b-475f-bb9c-786f34cb3325" providerId="ADAL" clId="{F1F568A0-69B6-4E71-93C0-0C2BEE6C32DE}" dt="2023-05-09T15:36:15.920" v="3951" actId="962"/>
          <ac:picMkLst>
            <pc:docMk/>
            <pc:sldMk cId="682844739" sldId="333"/>
            <ac:picMk id="9" creationId="{2779806C-60DC-4E68-A27C-23068D3DB04E}"/>
          </ac:picMkLst>
        </pc:picChg>
        <pc:cxnChg chg="mod">
          <ac:chgData name="Kormondy, Charlene (she/her/hers)" userId="b42eab07-8d7b-475f-bb9c-786f34cb3325" providerId="ADAL" clId="{F1F568A0-69B6-4E71-93C0-0C2BEE6C32DE}" dt="2023-05-09T14:58:28.177" v="2100" actId="962"/>
          <ac:cxnSpMkLst>
            <pc:docMk/>
            <pc:sldMk cId="682844739" sldId="333"/>
            <ac:cxnSpMk id="7" creationId="{178E40E8-457B-4BF8-B007-E9895E782754}"/>
          </ac:cxnSpMkLst>
        </pc:cxnChg>
      </pc:sldChg>
      <pc:sldChg chg="modSp mod">
        <pc:chgData name="Kormondy, Charlene (she/her/hers)" userId="b42eab07-8d7b-475f-bb9c-786f34cb3325" providerId="ADAL" clId="{F1F568A0-69B6-4E71-93C0-0C2BEE6C32DE}" dt="2023-05-09T15:36:40.817" v="3955" actId="962"/>
        <pc:sldMkLst>
          <pc:docMk/>
          <pc:sldMk cId="3750552062" sldId="335"/>
        </pc:sldMkLst>
        <pc:spChg chg="mod">
          <ac:chgData name="Kormondy, Charlene (she/her/hers)" userId="b42eab07-8d7b-475f-bb9c-786f34cb3325" providerId="ADAL" clId="{F1F568A0-69B6-4E71-93C0-0C2BEE6C32DE}" dt="2023-05-09T14:49:08.170" v="1805" actId="20577"/>
          <ac:spMkLst>
            <pc:docMk/>
            <pc:sldMk cId="3750552062" sldId="335"/>
            <ac:spMk id="2" creationId="{954C3E69-3DE4-4F08-AC58-C35006576CE6}"/>
          </ac:spMkLst>
        </pc:spChg>
        <pc:spChg chg="mod">
          <ac:chgData name="Kormondy, Charlene (she/her/hers)" userId="b42eab07-8d7b-475f-bb9c-786f34cb3325" providerId="ADAL" clId="{F1F568A0-69B6-4E71-93C0-0C2BEE6C32DE}" dt="2023-05-09T15:36:29.410" v="3954" actId="962"/>
          <ac:spMkLst>
            <pc:docMk/>
            <pc:sldMk cId="3750552062" sldId="335"/>
            <ac:spMk id="8" creationId="{BA7F98DD-672E-4229-B499-13B56FF6271D}"/>
          </ac:spMkLst>
        </pc:spChg>
        <pc:picChg chg="mod">
          <ac:chgData name="Kormondy, Charlene (she/her/hers)" userId="b42eab07-8d7b-475f-bb9c-786f34cb3325" providerId="ADAL" clId="{F1F568A0-69B6-4E71-93C0-0C2BEE6C32DE}" dt="2023-05-09T15:36:40.817" v="3955" actId="962"/>
          <ac:picMkLst>
            <pc:docMk/>
            <pc:sldMk cId="3750552062" sldId="335"/>
            <ac:picMk id="7" creationId="{07B9A9F7-0F16-4E48-A452-15FDDB734A57}"/>
          </ac:picMkLst>
        </pc:picChg>
        <pc:cxnChg chg="mod">
          <ac:chgData name="Kormondy, Charlene (she/her/hers)" userId="b42eab07-8d7b-475f-bb9c-786f34cb3325" providerId="ADAL" clId="{F1F568A0-69B6-4E71-93C0-0C2BEE6C32DE}" dt="2023-05-09T14:58:32.656" v="2102" actId="962"/>
          <ac:cxnSpMkLst>
            <pc:docMk/>
            <pc:sldMk cId="3750552062" sldId="335"/>
            <ac:cxnSpMk id="4" creationId="{ABAE9996-8AD8-485A-B36E-0BA4543E8FBB}"/>
          </ac:cxnSpMkLst>
        </pc:cxnChg>
      </pc:sldChg>
      <pc:sldChg chg="modSp">
        <pc:chgData name="Kormondy, Charlene (she/her/hers)" userId="b42eab07-8d7b-475f-bb9c-786f34cb3325" providerId="ADAL" clId="{F1F568A0-69B6-4E71-93C0-0C2BEE6C32DE}" dt="2023-05-09T14:58:35.063" v="2103" actId="962"/>
        <pc:sldMkLst>
          <pc:docMk/>
          <pc:sldMk cId="584123044" sldId="336"/>
        </pc:sldMkLst>
        <pc:cxnChg chg="mod">
          <ac:chgData name="Kormondy, Charlene (she/her/hers)" userId="b42eab07-8d7b-475f-bb9c-786f34cb3325" providerId="ADAL" clId="{F1F568A0-69B6-4E71-93C0-0C2BEE6C32DE}" dt="2023-05-09T14:58:35.063" v="2103" actId="962"/>
          <ac:cxnSpMkLst>
            <pc:docMk/>
            <pc:sldMk cId="584123044" sldId="336"/>
            <ac:cxnSpMk id="4" creationId="{A9CE2940-F4FD-4D4A-9DC6-2DA808FC038E}"/>
          </ac:cxnSpMkLst>
        </pc:cxnChg>
      </pc:sldChg>
      <pc:sldChg chg="modSp">
        <pc:chgData name="Kormondy, Charlene (she/her/hers)" userId="b42eab07-8d7b-475f-bb9c-786f34cb3325" providerId="ADAL" clId="{F1F568A0-69B6-4E71-93C0-0C2BEE6C32DE}" dt="2023-05-09T14:58:37.442" v="2104" actId="962"/>
        <pc:sldMkLst>
          <pc:docMk/>
          <pc:sldMk cId="2564021894" sldId="337"/>
        </pc:sldMkLst>
        <pc:cxnChg chg="mod">
          <ac:chgData name="Kormondy, Charlene (she/her/hers)" userId="b42eab07-8d7b-475f-bb9c-786f34cb3325" providerId="ADAL" clId="{F1F568A0-69B6-4E71-93C0-0C2BEE6C32DE}" dt="2023-05-09T14:58:37.442" v="2104" actId="962"/>
          <ac:cxnSpMkLst>
            <pc:docMk/>
            <pc:sldMk cId="2564021894" sldId="337"/>
            <ac:cxnSpMk id="4" creationId="{AA6B6E4F-000F-4425-953F-3E1AB64859F0}"/>
          </ac:cxnSpMkLst>
        </pc:cxnChg>
      </pc:sldChg>
      <pc:sldChg chg="modSp mod">
        <pc:chgData name="Kormondy, Charlene (she/her/hers)" userId="b42eab07-8d7b-475f-bb9c-786f34cb3325" providerId="ADAL" clId="{F1F568A0-69B6-4E71-93C0-0C2BEE6C32DE}" dt="2023-05-09T14:30:09.825" v="982" actId="962"/>
        <pc:sldMkLst>
          <pc:docMk/>
          <pc:sldMk cId="2651560609" sldId="341"/>
        </pc:sldMkLst>
        <pc:cxnChg chg="mod">
          <ac:chgData name="Kormondy, Charlene (she/her/hers)" userId="b42eab07-8d7b-475f-bb9c-786f34cb3325" providerId="ADAL" clId="{F1F568A0-69B6-4E71-93C0-0C2BEE6C32DE}" dt="2023-05-09T14:30:09.825" v="982" actId="962"/>
          <ac:cxnSpMkLst>
            <pc:docMk/>
            <pc:sldMk cId="2651560609" sldId="341"/>
            <ac:cxnSpMk id="4" creationId="{7F7E3F74-A65D-4F45-B641-0E88D1B7F837}"/>
          </ac:cxnSpMkLst>
        </pc:cxnChg>
      </pc:sldChg>
      <pc:sldChg chg="modSp">
        <pc:chgData name="Kormondy, Charlene (she/her/hers)" userId="b42eab07-8d7b-475f-bb9c-786f34cb3325" providerId="ADAL" clId="{F1F568A0-69B6-4E71-93C0-0C2BEE6C32DE}" dt="2023-05-09T14:58:44.152" v="2107" actId="962"/>
        <pc:sldMkLst>
          <pc:docMk/>
          <pc:sldMk cId="2338011217" sldId="346"/>
        </pc:sldMkLst>
        <pc:cxnChg chg="mod">
          <ac:chgData name="Kormondy, Charlene (she/her/hers)" userId="b42eab07-8d7b-475f-bb9c-786f34cb3325" providerId="ADAL" clId="{F1F568A0-69B6-4E71-93C0-0C2BEE6C32DE}" dt="2023-05-09T14:58:44.152" v="2107" actId="962"/>
          <ac:cxnSpMkLst>
            <pc:docMk/>
            <pc:sldMk cId="2338011217" sldId="346"/>
            <ac:cxnSpMk id="6" creationId="{5343D151-91BF-4E4C-8934-5A67D7A88E44}"/>
          </ac:cxnSpMkLst>
        </pc:cxnChg>
      </pc:sldChg>
      <pc:sldChg chg="modSp mod">
        <pc:chgData name="Kormondy, Charlene (she/her/hers)" userId="b42eab07-8d7b-475f-bb9c-786f34cb3325" providerId="ADAL" clId="{F1F568A0-69B6-4E71-93C0-0C2BEE6C32DE}" dt="2023-05-09T15:37:18.236" v="3959" actId="962"/>
        <pc:sldMkLst>
          <pc:docMk/>
          <pc:sldMk cId="3825013993" sldId="796"/>
        </pc:sldMkLst>
        <pc:spChg chg="mod">
          <ac:chgData name="Kormondy, Charlene (she/her/hers)" userId="b42eab07-8d7b-475f-bb9c-786f34cb3325" providerId="ADAL" clId="{F1F568A0-69B6-4E71-93C0-0C2BEE6C32DE}" dt="2023-05-09T15:37:06.617" v="3958" actId="962"/>
          <ac:spMkLst>
            <pc:docMk/>
            <pc:sldMk cId="3825013993" sldId="796"/>
            <ac:spMk id="10" creationId="{D391EADF-EFB0-4D83-9C8C-9EB13B63D4D8}"/>
          </ac:spMkLst>
        </pc:spChg>
        <pc:picChg chg="mod">
          <ac:chgData name="Kormondy, Charlene (she/her/hers)" userId="b42eab07-8d7b-475f-bb9c-786f34cb3325" providerId="ADAL" clId="{F1F568A0-69B6-4E71-93C0-0C2BEE6C32DE}" dt="2023-05-09T15:37:18.236" v="3959" actId="962"/>
          <ac:picMkLst>
            <pc:docMk/>
            <pc:sldMk cId="3825013993" sldId="796"/>
            <ac:picMk id="9" creationId="{B58D2E55-CF57-4608-814F-88025EB3729A}"/>
          </ac:picMkLst>
        </pc:picChg>
        <pc:cxnChg chg="mod">
          <ac:chgData name="Kormondy, Charlene (she/her/hers)" userId="b42eab07-8d7b-475f-bb9c-786f34cb3325" providerId="ADAL" clId="{F1F568A0-69B6-4E71-93C0-0C2BEE6C32DE}" dt="2023-05-09T14:59:21.813" v="2119" actId="962"/>
          <ac:cxnSpMkLst>
            <pc:docMk/>
            <pc:sldMk cId="3825013993" sldId="796"/>
            <ac:cxnSpMk id="4" creationId="{86A72EE2-650C-4E80-85DC-2A0BA0E8D109}"/>
          </ac:cxnSpMkLst>
        </pc:cxnChg>
      </pc:sldChg>
      <pc:sldChg chg="modSp mod">
        <pc:chgData name="Kormondy, Charlene (she/her/hers)" userId="b42eab07-8d7b-475f-bb9c-786f34cb3325" providerId="ADAL" clId="{F1F568A0-69B6-4E71-93C0-0C2BEE6C32DE}" dt="2023-05-09T14:32:14.633" v="1406" actId="962"/>
        <pc:sldMkLst>
          <pc:docMk/>
          <pc:sldMk cId="279923382" sldId="816"/>
        </pc:sldMkLst>
        <pc:cxnChg chg="mod">
          <ac:chgData name="Kormondy, Charlene (she/her/hers)" userId="b42eab07-8d7b-475f-bb9c-786f34cb3325" providerId="ADAL" clId="{F1F568A0-69B6-4E71-93C0-0C2BEE6C32DE}" dt="2023-05-09T14:32:14.633" v="1406" actId="962"/>
          <ac:cxnSpMkLst>
            <pc:docMk/>
            <pc:sldMk cId="279923382" sldId="816"/>
            <ac:cxnSpMk id="6" creationId="{5343D151-91BF-4E4C-8934-5A67D7A88E44}"/>
          </ac:cxnSpMkLst>
        </pc:cxnChg>
      </pc:sldChg>
      <pc:sldChg chg="modSp mod">
        <pc:chgData name="Kormondy, Charlene (she/her/hers)" userId="b42eab07-8d7b-475f-bb9c-786f34cb3325" providerId="ADAL" clId="{F1F568A0-69B6-4E71-93C0-0C2BEE6C32DE}" dt="2023-05-09T14:31:05.722" v="1166" actId="962"/>
        <pc:sldMkLst>
          <pc:docMk/>
          <pc:sldMk cId="1577995437" sldId="819"/>
        </pc:sldMkLst>
        <pc:picChg chg="mod">
          <ac:chgData name="Kormondy, Charlene (she/her/hers)" userId="b42eab07-8d7b-475f-bb9c-786f34cb3325" providerId="ADAL" clId="{F1F568A0-69B6-4E71-93C0-0C2BEE6C32DE}" dt="2023-05-09T14:31:05.722" v="1166" actId="962"/>
          <ac:picMkLst>
            <pc:docMk/>
            <pc:sldMk cId="1577995437" sldId="819"/>
            <ac:picMk id="6" creationId="{940F1511-F21D-463B-B803-DD638935C2AA}"/>
          </ac:picMkLst>
        </pc:picChg>
        <pc:cxnChg chg="mod">
          <ac:chgData name="Kormondy, Charlene (she/her/hers)" userId="b42eab07-8d7b-475f-bb9c-786f34cb3325" providerId="ADAL" clId="{F1F568A0-69B6-4E71-93C0-0C2BEE6C32DE}" dt="2023-05-09T14:30:42.841" v="990" actId="962"/>
          <ac:cxnSpMkLst>
            <pc:docMk/>
            <pc:sldMk cId="1577995437" sldId="819"/>
            <ac:cxnSpMk id="4" creationId="{8A68610E-45B8-4B84-92BD-41BA0DE11F7C}"/>
          </ac:cxnSpMkLst>
        </pc:cxnChg>
      </pc:sldChg>
      <pc:sldChg chg="modSp mod">
        <pc:chgData name="Kormondy, Charlene (she/her/hers)" userId="b42eab07-8d7b-475f-bb9c-786f34cb3325" providerId="ADAL" clId="{F1F568A0-69B6-4E71-93C0-0C2BEE6C32DE}" dt="2023-05-09T15:35:37.207" v="3946" actId="962"/>
        <pc:sldMkLst>
          <pc:docMk/>
          <pc:sldMk cId="1924264315" sldId="820"/>
        </pc:sldMkLst>
        <pc:spChg chg="mod">
          <ac:chgData name="Kormondy, Charlene (she/her/hers)" userId="b42eab07-8d7b-475f-bb9c-786f34cb3325" providerId="ADAL" clId="{F1F568A0-69B6-4E71-93C0-0C2BEE6C32DE}" dt="2023-05-09T15:35:37.207" v="3946" actId="962"/>
          <ac:spMkLst>
            <pc:docMk/>
            <pc:sldMk cId="1924264315" sldId="820"/>
            <ac:spMk id="9" creationId="{A16337AD-65A5-47B2-87CC-BB1AE87A65E8}"/>
          </ac:spMkLst>
        </pc:spChg>
        <pc:picChg chg="mod">
          <ac:chgData name="Kormondy, Charlene (she/her/hers)" userId="b42eab07-8d7b-475f-bb9c-786f34cb3325" providerId="ADAL" clId="{F1F568A0-69B6-4E71-93C0-0C2BEE6C32DE}" dt="2023-05-09T14:32:00.122" v="1405" actId="962"/>
          <ac:picMkLst>
            <pc:docMk/>
            <pc:sldMk cId="1924264315" sldId="820"/>
            <ac:picMk id="3" creationId="{B071506A-AE20-40D8-A958-CB70C36A25A9}"/>
          </ac:picMkLst>
        </pc:picChg>
        <pc:cxnChg chg="mod">
          <ac:chgData name="Kormondy, Charlene (she/her/hers)" userId="b42eab07-8d7b-475f-bb9c-786f34cb3325" providerId="ADAL" clId="{F1F568A0-69B6-4E71-93C0-0C2BEE6C32DE}" dt="2023-05-09T14:31:14.884" v="1167" actId="962"/>
          <ac:cxnSpMkLst>
            <pc:docMk/>
            <pc:sldMk cId="1924264315" sldId="820"/>
            <ac:cxnSpMk id="4" creationId="{8A68610E-45B8-4B84-92BD-41BA0DE11F7C}"/>
          </ac:cxnSpMkLst>
        </pc:cxnChg>
      </pc:sldChg>
      <pc:sldChg chg="modSp mod">
        <pc:chgData name="Kormondy, Charlene (she/her/hers)" userId="b42eab07-8d7b-475f-bb9c-786f34cb3325" providerId="ADAL" clId="{F1F568A0-69B6-4E71-93C0-0C2BEE6C32DE}" dt="2023-05-09T14:32:16.809" v="1407" actId="962"/>
        <pc:sldMkLst>
          <pc:docMk/>
          <pc:sldMk cId="3705384836" sldId="825"/>
        </pc:sldMkLst>
        <pc:cxnChg chg="mod">
          <ac:chgData name="Kormondy, Charlene (she/her/hers)" userId="b42eab07-8d7b-475f-bb9c-786f34cb3325" providerId="ADAL" clId="{F1F568A0-69B6-4E71-93C0-0C2BEE6C32DE}" dt="2023-05-09T14:32:16.809" v="1407" actId="962"/>
          <ac:cxnSpMkLst>
            <pc:docMk/>
            <pc:sldMk cId="3705384836" sldId="825"/>
            <ac:cxnSpMk id="5" creationId="{FA3D153A-18EC-41D4-8537-F2C2235CBDD6}"/>
          </ac:cxnSpMkLst>
        </pc:cxnChg>
      </pc:sldChg>
      <pc:sldChg chg="modSp mod">
        <pc:chgData name="Kormondy, Charlene (she/her/hers)" userId="b42eab07-8d7b-475f-bb9c-786f34cb3325" providerId="ADAL" clId="{F1F568A0-69B6-4E71-93C0-0C2BEE6C32DE}" dt="2023-05-09T14:44:29.799" v="1682" actId="20577"/>
        <pc:sldMkLst>
          <pc:docMk/>
          <pc:sldMk cId="4068141445" sldId="826"/>
        </pc:sldMkLst>
        <pc:spChg chg="mod">
          <ac:chgData name="Kormondy, Charlene (she/her/hers)" userId="b42eab07-8d7b-475f-bb9c-786f34cb3325" providerId="ADAL" clId="{F1F568A0-69B6-4E71-93C0-0C2BEE6C32DE}" dt="2023-05-09T14:44:29.799" v="1682" actId="20577"/>
          <ac:spMkLst>
            <pc:docMk/>
            <pc:sldMk cId="4068141445" sldId="826"/>
            <ac:spMk id="2" creationId="{954C3E69-3DE4-4F08-AC58-C35006576CE6}"/>
          </ac:spMkLst>
        </pc:spChg>
        <pc:cxnChg chg="mod">
          <ac:chgData name="Kormondy, Charlene (she/her/hers)" userId="b42eab07-8d7b-475f-bb9c-786f34cb3325" providerId="ADAL" clId="{F1F568A0-69B6-4E71-93C0-0C2BEE6C32DE}" dt="2023-05-09T14:32:18.668" v="1408" actId="962"/>
          <ac:cxnSpMkLst>
            <pc:docMk/>
            <pc:sldMk cId="4068141445" sldId="826"/>
            <ac:cxnSpMk id="4" creationId="{ABAE9996-8AD8-485A-B36E-0BA4543E8FBB}"/>
          </ac:cxnSpMkLst>
        </pc:cxnChg>
      </pc:sldChg>
      <pc:sldChg chg="modSp mod">
        <pc:chgData name="Kormondy, Charlene (she/her/hers)" userId="b42eab07-8d7b-475f-bb9c-786f34cb3325" providerId="ADAL" clId="{F1F568A0-69B6-4E71-93C0-0C2BEE6C32DE}" dt="2023-05-09T14:48:40.283" v="1793" actId="20577"/>
        <pc:sldMkLst>
          <pc:docMk/>
          <pc:sldMk cId="926154547" sldId="827"/>
        </pc:sldMkLst>
        <pc:spChg chg="mod">
          <ac:chgData name="Kormondy, Charlene (she/her/hers)" userId="b42eab07-8d7b-475f-bb9c-786f34cb3325" providerId="ADAL" clId="{F1F568A0-69B6-4E71-93C0-0C2BEE6C32DE}" dt="2023-05-09T14:48:40.283" v="1793" actId="20577"/>
          <ac:spMkLst>
            <pc:docMk/>
            <pc:sldMk cId="926154547" sldId="827"/>
            <ac:spMk id="2" creationId="{954C3E69-3DE4-4F08-AC58-C35006576CE6}"/>
          </ac:spMkLst>
        </pc:spChg>
        <pc:cxnChg chg="mod">
          <ac:chgData name="Kormondy, Charlene (she/her/hers)" userId="b42eab07-8d7b-475f-bb9c-786f34cb3325" providerId="ADAL" clId="{F1F568A0-69B6-4E71-93C0-0C2BEE6C32DE}" dt="2023-05-09T14:32:20.533" v="1409" actId="962"/>
          <ac:cxnSpMkLst>
            <pc:docMk/>
            <pc:sldMk cId="926154547" sldId="827"/>
            <ac:cxnSpMk id="4" creationId="{ABAE9996-8AD8-485A-B36E-0BA4543E8FBB}"/>
          </ac:cxnSpMkLst>
        </pc:cxnChg>
      </pc:sldChg>
      <pc:sldChg chg="modSp">
        <pc:chgData name="Kormondy, Charlene (she/her/hers)" userId="b42eab07-8d7b-475f-bb9c-786f34cb3325" providerId="ADAL" clId="{F1F568A0-69B6-4E71-93C0-0C2BEE6C32DE}" dt="2023-05-09T14:58:30.736" v="2101" actId="962"/>
        <pc:sldMkLst>
          <pc:docMk/>
          <pc:sldMk cId="1061683432" sldId="828"/>
        </pc:sldMkLst>
        <pc:spChg chg="mod">
          <ac:chgData name="Kormondy, Charlene (she/her/hers)" userId="b42eab07-8d7b-475f-bb9c-786f34cb3325" providerId="ADAL" clId="{F1F568A0-69B6-4E71-93C0-0C2BEE6C32DE}" dt="2023-05-09T14:49:02.590" v="1803" actId="20577"/>
          <ac:spMkLst>
            <pc:docMk/>
            <pc:sldMk cId="1061683432" sldId="828"/>
            <ac:spMk id="4" creationId="{4347BB4D-119D-4537-BA47-E35AC1F5CA0A}"/>
          </ac:spMkLst>
        </pc:spChg>
        <pc:cxnChg chg="mod">
          <ac:chgData name="Kormondy, Charlene (she/her/hers)" userId="b42eab07-8d7b-475f-bb9c-786f34cb3325" providerId="ADAL" clId="{F1F568A0-69B6-4E71-93C0-0C2BEE6C32DE}" dt="2023-05-09T14:58:30.736" v="2101" actId="962"/>
          <ac:cxnSpMkLst>
            <pc:docMk/>
            <pc:sldMk cId="1061683432" sldId="828"/>
            <ac:cxnSpMk id="7" creationId="{178E40E8-457B-4BF8-B007-E9895E782754}"/>
          </ac:cxnSpMkLst>
        </pc:cxnChg>
      </pc:sldChg>
      <pc:sldChg chg="addSp delSp modSp mod">
        <pc:chgData name="Kormondy, Charlene (she/her/hers)" userId="b42eab07-8d7b-475f-bb9c-786f34cb3325" providerId="ADAL" clId="{F1F568A0-69B6-4E71-93C0-0C2BEE6C32DE}" dt="2023-05-09T15:36:51.182" v="3957" actId="962"/>
        <pc:sldMkLst>
          <pc:docMk/>
          <pc:sldMk cId="217057150" sldId="829"/>
        </pc:sldMkLst>
        <pc:spChg chg="add mod">
          <ac:chgData name="Kormondy, Charlene (she/her/hers)" userId="b42eab07-8d7b-475f-bb9c-786f34cb3325" providerId="ADAL" clId="{F1F568A0-69B6-4E71-93C0-0C2BEE6C32DE}" dt="2023-05-09T15:36:51.182" v="3957" actId="962"/>
          <ac:spMkLst>
            <pc:docMk/>
            <pc:sldMk cId="217057150" sldId="829"/>
            <ac:spMk id="3" creationId="{7936B58B-25AE-4AD3-6D1E-375DEA8DD046}"/>
          </ac:spMkLst>
        </pc:spChg>
        <pc:spChg chg="mod">
          <ac:chgData name="Kormondy, Charlene (she/her/hers)" userId="b42eab07-8d7b-475f-bb9c-786f34cb3325" providerId="ADAL" clId="{F1F568A0-69B6-4E71-93C0-0C2BEE6C32DE}" dt="2023-05-09T14:57:52.481" v="2027" actId="478"/>
          <ac:spMkLst>
            <pc:docMk/>
            <pc:sldMk cId="217057150" sldId="829"/>
            <ac:spMk id="11" creationId="{4F40D1DA-8B8B-40CA-8FF7-A34BEC45CF27}"/>
          </ac:spMkLst>
        </pc:spChg>
        <pc:spChg chg="mod">
          <ac:chgData name="Kormondy, Charlene (she/her/hers)" userId="b42eab07-8d7b-475f-bb9c-786f34cb3325" providerId="ADAL" clId="{F1F568A0-69B6-4E71-93C0-0C2BEE6C32DE}" dt="2023-05-09T14:57:52.481" v="2027" actId="478"/>
          <ac:spMkLst>
            <pc:docMk/>
            <pc:sldMk cId="217057150" sldId="829"/>
            <ac:spMk id="13" creationId="{6A4E50B0-5902-440F-B594-97B096FA30A2}"/>
          </ac:spMkLst>
        </pc:spChg>
        <pc:spChg chg="mod">
          <ac:chgData name="Kormondy, Charlene (she/her/hers)" userId="b42eab07-8d7b-475f-bb9c-786f34cb3325" providerId="ADAL" clId="{F1F568A0-69B6-4E71-93C0-0C2BEE6C32DE}" dt="2023-05-09T14:57:52.481" v="2027" actId="478"/>
          <ac:spMkLst>
            <pc:docMk/>
            <pc:sldMk cId="217057150" sldId="829"/>
            <ac:spMk id="14" creationId="{4E735A8C-00D3-430B-9F43-FD56F6B9DD66}"/>
          </ac:spMkLst>
        </pc:spChg>
        <pc:spChg chg="mod">
          <ac:chgData name="Kormondy, Charlene (she/her/hers)" userId="b42eab07-8d7b-475f-bb9c-786f34cb3325" providerId="ADAL" clId="{F1F568A0-69B6-4E71-93C0-0C2BEE6C32DE}" dt="2023-05-09T14:57:52.481" v="2027" actId="478"/>
          <ac:spMkLst>
            <pc:docMk/>
            <pc:sldMk cId="217057150" sldId="829"/>
            <ac:spMk id="16" creationId="{C326F5BE-5147-436F-8CB4-E3554A9830F2}"/>
          </ac:spMkLst>
        </pc:spChg>
        <pc:spChg chg="mod">
          <ac:chgData name="Kormondy, Charlene (she/her/hers)" userId="b42eab07-8d7b-475f-bb9c-786f34cb3325" providerId="ADAL" clId="{F1F568A0-69B6-4E71-93C0-0C2BEE6C32DE}" dt="2023-05-09T14:57:52.481" v="2027" actId="478"/>
          <ac:spMkLst>
            <pc:docMk/>
            <pc:sldMk cId="217057150" sldId="829"/>
            <ac:spMk id="19" creationId="{4B2DCB66-60F8-487F-90FF-8EB5C5F672CE}"/>
          </ac:spMkLst>
        </pc:spChg>
        <pc:spChg chg="mod">
          <ac:chgData name="Kormondy, Charlene (she/her/hers)" userId="b42eab07-8d7b-475f-bb9c-786f34cb3325" providerId="ADAL" clId="{F1F568A0-69B6-4E71-93C0-0C2BEE6C32DE}" dt="2023-05-09T14:57:52.481" v="2027" actId="478"/>
          <ac:spMkLst>
            <pc:docMk/>
            <pc:sldMk cId="217057150" sldId="829"/>
            <ac:spMk id="20" creationId="{BB5F73ED-B886-49AD-81E7-3BC888C78114}"/>
          </ac:spMkLst>
        </pc:spChg>
        <pc:spChg chg="mod">
          <ac:chgData name="Kormondy, Charlene (she/her/hers)" userId="b42eab07-8d7b-475f-bb9c-786f34cb3325" providerId="ADAL" clId="{F1F568A0-69B6-4E71-93C0-0C2BEE6C32DE}" dt="2023-05-09T14:57:52.481" v="2027" actId="478"/>
          <ac:spMkLst>
            <pc:docMk/>
            <pc:sldMk cId="217057150" sldId="829"/>
            <ac:spMk id="21" creationId="{9E7754FC-9DE2-4A3B-9724-4A3A84134A66}"/>
          </ac:spMkLst>
        </pc:spChg>
        <pc:spChg chg="mod">
          <ac:chgData name="Kormondy, Charlene (she/her/hers)" userId="b42eab07-8d7b-475f-bb9c-786f34cb3325" providerId="ADAL" clId="{F1F568A0-69B6-4E71-93C0-0C2BEE6C32DE}" dt="2023-05-09T14:57:52.481" v="2027" actId="478"/>
          <ac:spMkLst>
            <pc:docMk/>
            <pc:sldMk cId="217057150" sldId="829"/>
            <ac:spMk id="22" creationId="{1EB853EE-28DD-45EA-9915-518EA1D0A85C}"/>
          </ac:spMkLst>
        </pc:spChg>
        <pc:spChg chg="mod">
          <ac:chgData name="Kormondy, Charlene (she/her/hers)" userId="b42eab07-8d7b-475f-bb9c-786f34cb3325" providerId="ADAL" clId="{F1F568A0-69B6-4E71-93C0-0C2BEE6C32DE}" dt="2023-05-09T14:57:52.481" v="2027" actId="478"/>
          <ac:spMkLst>
            <pc:docMk/>
            <pc:sldMk cId="217057150" sldId="829"/>
            <ac:spMk id="23" creationId="{BD223433-3E04-42DD-8BCF-5354E39E5FCC}"/>
          </ac:spMkLst>
        </pc:spChg>
        <pc:spChg chg="del mod">
          <ac:chgData name="Kormondy, Charlene (she/her/hers)" userId="b42eab07-8d7b-475f-bb9c-786f34cb3325" providerId="ADAL" clId="{F1F568A0-69B6-4E71-93C0-0C2BEE6C32DE}" dt="2023-05-09T14:57:52.481" v="2027" actId="478"/>
          <ac:spMkLst>
            <pc:docMk/>
            <pc:sldMk cId="217057150" sldId="829"/>
            <ac:spMk id="24" creationId="{EB89E7DF-CF81-4BFF-8B9B-C100E190ACC0}"/>
          </ac:spMkLst>
        </pc:spChg>
        <pc:spChg chg="mod">
          <ac:chgData name="Kormondy, Charlene (she/her/hers)" userId="b42eab07-8d7b-475f-bb9c-786f34cb3325" providerId="ADAL" clId="{F1F568A0-69B6-4E71-93C0-0C2BEE6C32DE}" dt="2023-05-09T15:36:49.436" v="3956" actId="962"/>
          <ac:spMkLst>
            <pc:docMk/>
            <pc:sldMk cId="217057150" sldId="829"/>
            <ac:spMk id="27" creationId="{A1CC6EB3-521E-4943-A72C-07CAC9E7B4EE}"/>
          </ac:spMkLst>
        </pc:spChg>
        <pc:grpChg chg="mod">
          <ac:chgData name="Kormondy, Charlene (she/her/hers)" userId="b42eab07-8d7b-475f-bb9c-786f34cb3325" providerId="ADAL" clId="{F1F568A0-69B6-4E71-93C0-0C2BEE6C32DE}" dt="2023-05-09T14:58:42.121" v="2106" actId="962"/>
          <ac:grpSpMkLst>
            <pc:docMk/>
            <pc:sldMk cId="217057150" sldId="829"/>
            <ac:grpSpMk id="10" creationId="{8F8CE300-DA86-4F31-8C6B-10073FEF3A68}"/>
          </ac:grpSpMkLst>
        </pc:grpChg>
        <pc:cxnChg chg="mod">
          <ac:chgData name="Kormondy, Charlene (she/her/hers)" userId="b42eab07-8d7b-475f-bb9c-786f34cb3325" providerId="ADAL" clId="{F1F568A0-69B6-4E71-93C0-0C2BEE6C32DE}" dt="2023-05-09T14:58:39.308" v="2105" actId="962"/>
          <ac:cxnSpMkLst>
            <pc:docMk/>
            <pc:sldMk cId="217057150" sldId="829"/>
            <ac:cxnSpMk id="4" creationId="{AA6B6E4F-000F-4425-953F-3E1AB64859F0}"/>
          </ac:cxnSpMkLst>
        </pc:cxnChg>
        <pc:cxnChg chg="mod">
          <ac:chgData name="Kormondy, Charlene (she/her/hers)" userId="b42eab07-8d7b-475f-bb9c-786f34cb3325" providerId="ADAL" clId="{F1F568A0-69B6-4E71-93C0-0C2BEE6C32DE}" dt="2023-05-09T14:57:52.481" v="2027" actId="478"/>
          <ac:cxnSpMkLst>
            <pc:docMk/>
            <pc:sldMk cId="217057150" sldId="829"/>
            <ac:cxnSpMk id="12" creationId="{1AE65E09-8AA0-4EC9-8E77-DE26470ADBEC}"/>
          </ac:cxnSpMkLst>
        </pc:cxnChg>
        <pc:cxnChg chg="mod">
          <ac:chgData name="Kormondy, Charlene (she/her/hers)" userId="b42eab07-8d7b-475f-bb9c-786f34cb3325" providerId="ADAL" clId="{F1F568A0-69B6-4E71-93C0-0C2BEE6C32DE}" dt="2023-05-09T14:57:52.481" v="2027" actId="478"/>
          <ac:cxnSpMkLst>
            <pc:docMk/>
            <pc:sldMk cId="217057150" sldId="829"/>
            <ac:cxnSpMk id="15" creationId="{88E0A70E-692E-4F66-91FC-8DAFD41C168E}"/>
          </ac:cxnSpMkLst>
        </pc:cxnChg>
        <pc:cxnChg chg="mod">
          <ac:chgData name="Kormondy, Charlene (she/her/hers)" userId="b42eab07-8d7b-475f-bb9c-786f34cb3325" providerId="ADAL" clId="{F1F568A0-69B6-4E71-93C0-0C2BEE6C32DE}" dt="2023-05-09T14:57:52.481" v="2027" actId="478"/>
          <ac:cxnSpMkLst>
            <pc:docMk/>
            <pc:sldMk cId="217057150" sldId="829"/>
            <ac:cxnSpMk id="17" creationId="{FC9815B5-DE99-4600-991F-B19E3028D4DF}"/>
          </ac:cxnSpMkLst>
        </pc:cxnChg>
        <pc:cxnChg chg="mod">
          <ac:chgData name="Kormondy, Charlene (she/her/hers)" userId="b42eab07-8d7b-475f-bb9c-786f34cb3325" providerId="ADAL" clId="{F1F568A0-69B6-4E71-93C0-0C2BEE6C32DE}" dt="2023-05-09T14:57:52.481" v="2027" actId="478"/>
          <ac:cxnSpMkLst>
            <pc:docMk/>
            <pc:sldMk cId="217057150" sldId="829"/>
            <ac:cxnSpMk id="18" creationId="{BB0986E4-3C9E-47EC-9535-9C111B9D3020}"/>
          </ac:cxnSpMkLst>
        </pc:cxnChg>
        <pc:cxnChg chg="mod">
          <ac:chgData name="Kormondy, Charlene (she/her/hers)" userId="b42eab07-8d7b-475f-bb9c-786f34cb3325" providerId="ADAL" clId="{F1F568A0-69B6-4E71-93C0-0C2BEE6C32DE}" dt="2023-05-09T14:57:52.481" v="2027" actId="478"/>
          <ac:cxnSpMkLst>
            <pc:docMk/>
            <pc:sldMk cId="217057150" sldId="829"/>
            <ac:cxnSpMk id="25" creationId="{0D6B0C39-2C5F-4067-8715-832B584569C1}"/>
          </ac:cxnSpMkLst>
        </pc:cxnChg>
      </pc:sldChg>
      <pc:sldChg chg="modSp mod">
        <pc:chgData name="Kormondy, Charlene (she/her/hers)" userId="b42eab07-8d7b-475f-bb9c-786f34cb3325" providerId="ADAL" clId="{F1F568A0-69B6-4E71-93C0-0C2BEE6C32DE}" dt="2023-05-09T15:50:21.296" v="4152" actId="14100"/>
        <pc:sldMkLst>
          <pc:docMk/>
          <pc:sldMk cId="220169282" sldId="834"/>
        </pc:sldMkLst>
        <pc:spChg chg="mod">
          <ac:chgData name="Kormondy, Charlene (she/her/hers)" userId="b42eab07-8d7b-475f-bb9c-786f34cb3325" providerId="ADAL" clId="{F1F568A0-69B6-4E71-93C0-0C2BEE6C32DE}" dt="2023-05-09T15:50:15.978" v="4151" actId="20577"/>
          <ac:spMkLst>
            <pc:docMk/>
            <pc:sldMk cId="220169282" sldId="834"/>
            <ac:spMk id="4" creationId="{4BC86370-3FE7-47B0-89FD-D35940A45DF0}"/>
          </ac:spMkLst>
        </pc:spChg>
        <pc:cxnChg chg="mod">
          <ac:chgData name="Kormondy, Charlene (she/her/hers)" userId="b42eab07-8d7b-475f-bb9c-786f34cb3325" providerId="ADAL" clId="{F1F568A0-69B6-4E71-93C0-0C2BEE6C32DE}" dt="2023-05-09T15:50:21.296" v="4152" actId="14100"/>
          <ac:cxnSpMkLst>
            <pc:docMk/>
            <pc:sldMk cId="220169282" sldId="834"/>
            <ac:cxnSpMk id="6" creationId="{5343D151-91BF-4E4C-8934-5A67D7A88E44}"/>
          </ac:cxnSpMkLst>
        </pc:cxnChg>
      </pc:sldChg>
      <pc:sldChg chg="modSp mod">
        <pc:chgData name="Kormondy, Charlene (she/her/hers)" userId="b42eab07-8d7b-475f-bb9c-786f34cb3325" providerId="ADAL" clId="{F1F568A0-69B6-4E71-93C0-0C2BEE6C32DE}" dt="2023-05-09T15:45:17.018" v="4018" actId="207"/>
        <pc:sldMkLst>
          <pc:docMk/>
          <pc:sldMk cId="1190735777" sldId="841"/>
        </pc:sldMkLst>
        <pc:spChg chg="mod">
          <ac:chgData name="Kormondy, Charlene (she/her/hers)" userId="b42eab07-8d7b-475f-bb9c-786f34cb3325" providerId="ADAL" clId="{F1F568A0-69B6-4E71-93C0-0C2BEE6C32DE}" dt="2023-05-09T15:45:17.018" v="4018" actId="207"/>
          <ac:spMkLst>
            <pc:docMk/>
            <pc:sldMk cId="1190735777" sldId="841"/>
            <ac:spMk id="5" creationId="{A4D1558D-CCC0-4E9A-9EA7-A8FC5B1284E1}"/>
          </ac:spMkLst>
        </pc:spChg>
        <pc:grpChg chg="mod">
          <ac:chgData name="Kormondy, Charlene (she/her/hers)" userId="b42eab07-8d7b-475f-bb9c-786f34cb3325" providerId="ADAL" clId="{F1F568A0-69B6-4E71-93C0-0C2BEE6C32DE}" dt="2023-05-09T14:59:19.489" v="2118" actId="962"/>
          <ac:grpSpMkLst>
            <pc:docMk/>
            <pc:sldMk cId="1190735777" sldId="841"/>
            <ac:grpSpMk id="2" creationId="{8E32D26B-64B8-4BE6-A858-852AE6EA551A}"/>
          </ac:grpSpMkLst>
        </pc:grpChg>
        <pc:picChg chg="mod">
          <ac:chgData name="Kormondy, Charlene (she/her/hers)" userId="b42eab07-8d7b-475f-bb9c-786f34cb3325" providerId="ADAL" clId="{F1F568A0-69B6-4E71-93C0-0C2BEE6C32DE}" dt="2023-05-09T14:59:04.296" v="2117" actId="962"/>
          <ac:picMkLst>
            <pc:docMk/>
            <pc:sldMk cId="1190735777" sldId="841"/>
            <ac:picMk id="7" creationId="{01E9205C-8C3D-4594-AEE4-45DE9D641C39}"/>
          </ac:picMkLst>
        </pc:picChg>
        <pc:cxnChg chg="mod">
          <ac:chgData name="Kormondy, Charlene (she/her/hers)" userId="b42eab07-8d7b-475f-bb9c-786f34cb3325" providerId="ADAL" clId="{F1F568A0-69B6-4E71-93C0-0C2BEE6C32DE}" dt="2023-05-09T14:59:01.092" v="2116" actId="962"/>
          <ac:cxnSpMkLst>
            <pc:docMk/>
            <pc:sldMk cId="1190735777" sldId="841"/>
            <ac:cxnSpMk id="6" creationId="{B8364A23-21DC-4C1A-A57A-F9684FA59ED7}"/>
          </ac:cxnSpMkLst>
        </pc:cxnChg>
      </pc:sldChg>
      <pc:sldChg chg="modSp mod">
        <pc:chgData name="Kormondy, Charlene (she/her/hers)" userId="b42eab07-8d7b-475f-bb9c-786f34cb3325" providerId="ADAL" clId="{F1F568A0-69B6-4E71-93C0-0C2BEE6C32DE}" dt="2023-05-09T14:25:43.719" v="223" actId="962"/>
        <pc:sldMkLst>
          <pc:docMk/>
          <pc:sldMk cId="3673297747" sldId="843"/>
        </pc:sldMkLst>
        <pc:grpChg chg="mod">
          <ac:chgData name="Kormondy, Charlene (she/her/hers)" userId="b42eab07-8d7b-475f-bb9c-786f34cb3325" providerId="ADAL" clId="{F1F568A0-69B6-4E71-93C0-0C2BEE6C32DE}" dt="2023-05-09T14:25:43.719" v="223" actId="962"/>
          <ac:grpSpMkLst>
            <pc:docMk/>
            <pc:sldMk cId="3673297747" sldId="843"/>
            <ac:grpSpMk id="7" creationId="{BE8A0E24-849E-4127-993B-2AFE747DFF2C}"/>
          </ac:grpSpMkLst>
        </pc:grpChg>
        <pc:cxnChg chg="mod">
          <ac:chgData name="Kormondy, Charlene (she/her/hers)" userId="b42eab07-8d7b-475f-bb9c-786f34cb3325" providerId="ADAL" clId="{F1F568A0-69B6-4E71-93C0-0C2BEE6C32DE}" dt="2023-05-09T14:25:09.333" v="35" actId="962"/>
          <ac:cxnSpMkLst>
            <pc:docMk/>
            <pc:sldMk cId="3673297747" sldId="843"/>
            <ac:cxnSpMk id="4" creationId="{F2DAFF50-2C43-4C4B-91F7-1BD8606BF020}"/>
          </ac:cxnSpMkLst>
        </pc:cxnChg>
      </pc:sldChg>
      <pc:sldChg chg="modSp mod">
        <pc:chgData name="Kormondy, Charlene (she/her/hers)" userId="b42eab07-8d7b-475f-bb9c-786f34cb3325" providerId="ADAL" clId="{F1F568A0-69B6-4E71-93C0-0C2BEE6C32DE}" dt="2023-05-09T14:25:07.128" v="34" actId="962"/>
        <pc:sldMkLst>
          <pc:docMk/>
          <pc:sldMk cId="259939602" sldId="846"/>
        </pc:sldMkLst>
        <pc:cxnChg chg="mod">
          <ac:chgData name="Kormondy, Charlene (she/her/hers)" userId="b42eab07-8d7b-475f-bb9c-786f34cb3325" providerId="ADAL" clId="{F1F568A0-69B6-4E71-93C0-0C2BEE6C32DE}" dt="2023-05-09T14:25:07.128" v="34" actId="962"/>
          <ac:cxnSpMkLst>
            <pc:docMk/>
            <pc:sldMk cId="259939602" sldId="846"/>
            <ac:cxnSpMk id="4" creationId="{77F8B3A7-7759-42D5-84A6-AF6E6D8ECF5C}"/>
          </ac:cxnSpMkLst>
        </pc:cxnChg>
      </pc:sldChg>
      <pc:sldChg chg="modSp mod">
        <pc:chgData name="Kormondy, Charlene (she/her/hers)" userId="b42eab07-8d7b-475f-bb9c-786f34cb3325" providerId="ADAL" clId="{F1F568A0-69B6-4E71-93C0-0C2BEE6C32DE}" dt="2023-05-09T15:18:40.124" v="3176" actId="962"/>
        <pc:sldMkLst>
          <pc:docMk/>
          <pc:sldMk cId="3078984197" sldId="851"/>
        </pc:sldMkLst>
        <pc:cxnChg chg="mod">
          <ac:chgData name="Kormondy, Charlene (she/her/hers)" userId="b42eab07-8d7b-475f-bb9c-786f34cb3325" providerId="ADAL" clId="{F1F568A0-69B6-4E71-93C0-0C2BEE6C32DE}" dt="2023-05-09T15:18:40.124" v="3176" actId="962"/>
          <ac:cxnSpMkLst>
            <pc:docMk/>
            <pc:sldMk cId="3078984197" sldId="851"/>
            <ac:cxnSpMk id="5" creationId="{7A9FBCEF-C3D2-4DC8-8724-A12889199F0F}"/>
          </ac:cxnSpMkLst>
        </pc:cxnChg>
      </pc:sldChg>
      <pc:sldChg chg="modSp mod">
        <pc:chgData name="Kormondy, Charlene (she/her/hers)" userId="b42eab07-8d7b-475f-bb9c-786f34cb3325" providerId="ADAL" clId="{F1F568A0-69B6-4E71-93C0-0C2BEE6C32DE}" dt="2023-05-09T15:19:33.483" v="3253" actId="962"/>
        <pc:sldMkLst>
          <pc:docMk/>
          <pc:sldMk cId="3387515005" sldId="852"/>
        </pc:sldMkLst>
        <pc:cxnChg chg="mod">
          <ac:chgData name="Kormondy, Charlene (she/her/hers)" userId="b42eab07-8d7b-475f-bb9c-786f34cb3325" providerId="ADAL" clId="{F1F568A0-69B6-4E71-93C0-0C2BEE6C32DE}" dt="2023-05-09T15:19:33.483" v="3253" actId="962"/>
          <ac:cxnSpMkLst>
            <pc:docMk/>
            <pc:sldMk cId="3387515005" sldId="852"/>
            <ac:cxnSpMk id="3" creationId="{EC73CFDC-EBC2-479C-9FE2-675B9346BA27}"/>
          </ac:cxnSpMkLst>
        </pc:cxnChg>
      </pc:sldChg>
      <pc:sldChg chg="modSp mod">
        <pc:chgData name="Kormondy, Charlene (she/her/hers)" userId="b42eab07-8d7b-475f-bb9c-786f34cb3325" providerId="ADAL" clId="{F1F568A0-69B6-4E71-93C0-0C2BEE6C32DE}" dt="2023-05-09T14:29:50.005" v="974" actId="962"/>
        <pc:sldMkLst>
          <pc:docMk/>
          <pc:sldMk cId="1616739380" sldId="853"/>
        </pc:sldMkLst>
        <pc:cxnChg chg="mod">
          <ac:chgData name="Kormondy, Charlene (she/her/hers)" userId="b42eab07-8d7b-475f-bb9c-786f34cb3325" providerId="ADAL" clId="{F1F568A0-69B6-4E71-93C0-0C2BEE6C32DE}" dt="2023-05-09T14:29:50.005" v="974" actId="962"/>
          <ac:cxnSpMkLst>
            <pc:docMk/>
            <pc:sldMk cId="1616739380" sldId="853"/>
            <ac:cxnSpMk id="4" creationId="{8A7D71C5-10EE-45CF-8472-F37854947EA2}"/>
          </ac:cxnSpMkLst>
        </pc:cxnChg>
      </pc:sldChg>
      <pc:sldChg chg="modSp mod">
        <pc:chgData name="Kormondy, Charlene (she/her/hers)" userId="b42eab07-8d7b-475f-bb9c-786f34cb3325" providerId="ADAL" clId="{F1F568A0-69B6-4E71-93C0-0C2BEE6C32DE}" dt="2023-05-09T15:24:04.086" v="3873" actId="962"/>
        <pc:sldMkLst>
          <pc:docMk/>
          <pc:sldMk cId="647740995" sldId="858"/>
        </pc:sldMkLst>
        <pc:cxnChg chg="mod">
          <ac:chgData name="Kormondy, Charlene (she/her/hers)" userId="b42eab07-8d7b-475f-bb9c-786f34cb3325" providerId="ADAL" clId="{F1F568A0-69B6-4E71-93C0-0C2BEE6C32DE}" dt="2023-05-09T15:24:04.086" v="3873" actId="962"/>
          <ac:cxnSpMkLst>
            <pc:docMk/>
            <pc:sldMk cId="647740995" sldId="858"/>
            <ac:cxnSpMk id="6" creationId="{BE5147BD-C3DE-48E8-BF99-3801FF6FB316}"/>
          </ac:cxnSpMkLst>
        </pc:cxnChg>
      </pc:sldChg>
      <pc:sldChg chg="modSp mod">
        <pc:chgData name="Kormondy, Charlene (she/her/hers)" userId="b42eab07-8d7b-475f-bb9c-786f34cb3325" providerId="ADAL" clId="{F1F568A0-69B6-4E71-93C0-0C2BEE6C32DE}" dt="2023-05-09T15:21:21.038" v="3282" actId="962"/>
        <pc:sldMkLst>
          <pc:docMk/>
          <pc:sldMk cId="3598675001" sldId="861"/>
        </pc:sldMkLst>
        <pc:cxnChg chg="mod">
          <ac:chgData name="Kormondy, Charlene (she/her/hers)" userId="b42eab07-8d7b-475f-bb9c-786f34cb3325" providerId="ADAL" clId="{F1F568A0-69B6-4E71-93C0-0C2BEE6C32DE}" dt="2023-05-09T15:21:21.038" v="3282" actId="962"/>
          <ac:cxnSpMkLst>
            <pc:docMk/>
            <pc:sldMk cId="3598675001" sldId="861"/>
            <ac:cxnSpMk id="4" creationId="{5CB1541F-6C8B-492F-812C-5986BDEA3C28}"/>
          </ac:cxnSpMkLst>
        </pc:cxnChg>
      </pc:sldChg>
      <pc:sldChg chg="modSp mod">
        <pc:chgData name="Kormondy, Charlene (she/her/hers)" userId="b42eab07-8d7b-475f-bb9c-786f34cb3325" providerId="ADAL" clId="{F1F568A0-69B6-4E71-93C0-0C2BEE6C32DE}" dt="2023-05-09T15:21:22.543" v="3283" actId="962"/>
        <pc:sldMkLst>
          <pc:docMk/>
          <pc:sldMk cId="419034404" sldId="862"/>
        </pc:sldMkLst>
        <pc:cxnChg chg="mod">
          <ac:chgData name="Kormondy, Charlene (she/her/hers)" userId="b42eab07-8d7b-475f-bb9c-786f34cb3325" providerId="ADAL" clId="{F1F568A0-69B6-4E71-93C0-0C2BEE6C32DE}" dt="2023-05-09T15:21:22.543" v="3283" actId="962"/>
          <ac:cxnSpMkLst>
            <pc:docMk/>
            <pc:sldMk cId="419034404" sldId="862"/>
            <ac:cxnSpMk id="4" creationId="{5CB1541F-6C8B-492F-812C-5986BDEA3C28}"/>
          </ac:cxnSpMkLst>
        </pc:cxnChg>
      </pc:sldChg>
      <pc:sldChg chg="modSp mod">
        <pc:chgData name="Kormondy, Charlene (she/her/hers)" userId="b42eab07-8d7b-475f-bb9c-786f34cb3325" providerId="ADAL" clId="{F1F568A0-69B6-4E71-93C0-0C2BEE6C32DE}" dt="2023-05-09T14:51:56.885" v="1968" actId="962"/>
        <pc:sldMkLst>
          <pc:docMk/>
          <pc:sldMk cId="484309501" sldId="875"/>
        </pc:sldMkLst>
        <pc:picChg chg="mod">
          <ac:chgData name="Kormondy, Charlene (she/her/hers)" userId="b42eab07-8d7b-475f-bb9c-786f34cb3325" providerId="ADAL" clId="{F1F568A0-69B6-4E71-93C0-0C2BEE6C32DE}" dt="2023-05-09T14:51:56.885" v="1968" actId="962"/>
          <ac:picMkLst>
            <pc:docMk/>
            <pc:sldMk cId="484309501" sldId="875"/>
            <ac:picMk id="8" creationId="{3CCB651F-640E-4089-B43B-66BEA773D550}"/>
          </ac:picMkLst>
        </pc:picChg>
        <pc:cxnChg chg="mod">
          <ac:chgData name="Kormondy, Charlene (she/her/hers)" userId="b42eab07-8d7b-475f-bb9c-786f34cb3325" providerId="ADAL" clId="{F1F568A0-69B6-4E71-93C0-0C2BEE6C32DE}" dt="2023-05-09T14:29:37.402" v="969" actId="962"/>
          <ac:cxnSpMkLst>
            <pc:docMk/>
            <pc:sldMk cId="484309501" sldId="875"/>
            <ac:cxnSpMk id="5" creationId="{B2AF4333-8FDA-41D7-B465-B0F76BD38094}"/>
          </ac:cxnSpMkLst>
        </pc:cxnChg>
      </pc:sldChg>
      <pc:sldChg chg="addSp delSp modSp mod delAnim">
        <pc:chgData name="Kormondy, Charlene (she/her/hers)" userId="b42eab07-8d7b-475f-bb9c-786f34cb3325" providerId="ADAL" clId="{F1F568A0-69B6-4E71-93C0-0C2BEE6C32DE}" dt="2023-05-09T14:58:20.917" v="2099" actId="962"/>
        <pc:sldMkLst>
          <pc:docMk/>
          <pc:sldMk cId="2768447784" sldId="877"/>
        </pc:sldMkLst>
        <pc:spChg chg="mod">
          <ac:chgData name="Kormondy, Charlene (she/her/hers)" userId="b42eab07-8d7b-475f-bb9c-786f34cb3325" providerId="ADAL" clId="{F1F568A0-69B6-4E71-93C0-0C2BEE6C32DE}" dt="2023-05-09T14:43:10.663" v="1636" actId="20577"/>
          <ac:spMkLst>
            <pc:docMk/>
            <pc:sldMk cId="2768447784" sldId="877"/>
            <ac:spMk id="2" creationId="{717DE911-7D47-4A50-A5BD-29D3A4CB0501}"/>
          </ac:spMkLst>
        </pc:spChg>
        <pc:spChg chg="del mod">
          <ac:chgData name="Kormondy, Charlene (she/her/hers)" userId="b42eab07-8d7b-475f-bb9c-786f34cb3325" providerId="ADAL" clId="{F1F568A0-69B6-4E71-93C0-0C2BEE6C32DE}" dt="2023-05-09T14:43:18.347" v="1638" actId="478"/>
          <ac:spMkLst>
            <pc:docMk/>
            <pc:sldMk cId="2768447784" sldId="877"/>
            <ac:spMk id="7" creationId="{93564D57-3BCD-4183-AAD8-AD0C6F5FAAF1}"/>
          </ac:spMkLst>
        </pc:spChg>
        <pc:spChg chg="mod">
          <ac:chgData name="Kormondy, Charlene (she/her/hers)" userId="b42eab07-8d7b-475f-bb9c-786f34cb3325" providerId="ADAL" clId="{F1F568A0-69B6-4E71-93C0-0C2BEE6C32DE}" dt="2023-05-09T14:35:35.697" v="1443" actId="1076"/>
          <ac:spMkLst>
            <pc:docMk/>
            <pc:sldMk cId="2768447784" sldId="877"/>
            <ac:spMk id="9" creationId="{D910B53C-C76B-48D8-99F0-A718DF396EF2}"/>
          </ac:spMkLst>
        </pc:spChg>
        <pc:picChg chg="del">
          <ac:chgData name="Kormondy, Charlene (she/her/hers)" userId="b42eab07-8d7b-475f-bb9c-786f34cb3325" providerId="ADAL" clId="{F1F568A0-69B6-4E71-93C0-0C2BEE6C32DE}" dt="2023-05-09T14:34:40.062" v="1434" actId="478"/>
          <ac:picMkLst>
            <pc:docMk/>
            <pc:sldMk cId="2768447784" sldId="877"/>
            <ac:picMk id="3" creationId="{E598F98B-ADBD-4371-82D4-0DF4FCBCEA11}"/>
          </ac:picMkLst>
        </pc:picChg>
        <pc:picChg chg="add mod">
          <ac:chgData name="Kormondy, Charlene (she/her/hers)" userId="b42eab07-8d7b-475f-bb9c-786f34cb3325" providerId="ADAL" clId="{F1F568A0-69B6-4E71-93C0-0C2BEE6C32DE}" dt="2023-05-09T14:58:20.917" v="2099" actId="962"/>
          <ac:picMkLst>
            <pc:docMk/>
            <pc:sldMk cId="2768447784" sldId="877"/>
            <ac:picMk id="6" creationId="{6564D64A-206F-A5D5-377E-38207EEA41D2}"/>
          </ac:picMkLst>
        </pc:picChg>
        <pc:cxnChg chg="mod">
          <ac:chgData name="Kormondy, Charlene (she/her/hers)" userId="b42eab07-8d7b-475f-bb9c-786f34cb3325" providerId="ADAL" clId="{F1F568A0-69B6-4E71-93C0-0C2BEE6C32DE}" dt="2023-05-09T14:43:15.516" v="1637" actId="14100"/>
          <ac:cxnSpMkLst>
            <pc:docMk/>
            <pc:sldMk cId="2768447784" sldId="877"/>
            <ac:cxnSpMk id="5" creationId="{EF7D1FA4-6EA0-4219-B3CB-C307F3B55698}"/>
          </ac:cxnSpMkLst>
        </pc:cxnChg>
      </pc:sldChg>
      <pc:sldChg chg="modSp mod">
        <pc:chgData name="Kormondy, Charlene (she/her/hers)" userId="b42eab07-8d7b-475f-bb9c-786f34cb3325" providerId="ADAL" clId="{F1F568A0-69B6-4E71-93C0-0C2BEE6C32DE}" dt="2023-05-09T14:28:10.804" v="948" actId="962"/>
        <pc:sldMkLst>
          <pc:docMk/>
          <pc:sldMk cId="3348068684" sldId="909"/>
        </pc:sldMkLst>
        <pc:cxnChg chg="mod">
          <ac:chgData name="Kormondy, Charlene (she/her/hers)" userId="b42eab07-8d7b-475f-bb9c-786f34cb3325" providerId="ADAL" clId="{F1F568A0-69B6-4E71-93C0-0C2BEE6C32DE}" dt="2023-05-09T14:28:10.804" v="948" actId="962"/>
          <ac:cxnSpMkLst>
            <pc:docMk/>
            <pc:sldMk cId="3348068684" sldId="909"/>
            <ac:cxnSpMk id="6" creationId="{502593FF-044E-4C37-86D1-FB99932FA8F3}"/>
          </ac:cxnSpMkLst>
        </pc:cxnChg>
      </pc:sldChg>
      <pc:sldChg chg="modSp mod">
        <pc:chgData name="Kormondy, Charlene (she/her/hers)" userId="b42eab07-8d7b-475f-bb9c-786f34cb3325" providerId="ADAL" clId="{F1F568A0-69B6-4E71-93C0-0C2BEE6C32DE}" dt="2023-05-09T14:28:07.896" v="947" actId="962"/>
        <pc:sldMkLst>
          <pc:docMk/>
          <pc:sldMk cId="1543284805" sldId="922"/>
        </pc:sldMkLst>
        <pc:spChg chg="mod">
          <ac:chgData name="Kormondy, Charlene (she/her/hers)" userId="b42eab07-8d7b-475f-bb9c-786f34cb3325" providerId="ADAL" clId="{F1F568A0-69B6-4E71-93C0-0C2BEE6C32DE}" dt="2023-05-09T14:28:07.896" v="947" actId="962"/>
          <ac:spMkLst>
            <pc:docMk/>
            <pc:sldMk cId="1543284805" sldId="922"/>
            <ac:spMk id="3" creationId="{7B91293F-7B91-4E9A-BE8F-2ECE6028D102}"/>
          </ac:spMkLst>
        </pc:spChg>
      </pc:sldChg>
      <pc:sldChg chg="modSp mod">
        <pc:chgData name="Kormondy, Charlene (she/her/hers)" userId="b42eab07-8d7b-475f-bb9c-786f34cb3325" providerId="ADAL" clId="{F1F568A0-69B6-4E71-93C0-0C2BEE6C32DE}" dt="2023-05-09T14:26:37.322" v="485" actId="962"/>
        <pc:sldMkLst>
          <pc:docMk/>
          <pc:sldMk cId="180928485" sldId="938"/>
        </pc:sldMkLst>
        <pc:picChg chg="mod">
          <ac:chgData name="Kormondy, Charlene (she/her/hers)" userId="b42eab07-8d7b-475f-bb9c-786f34cb3325" providerId="ADAL" clId="{F1F568A0-69B6-4E71-93C0-0C2BEE6C32DE}" dt="2023-05-09T14:26:37.322" v="485" actId="962"/>
          <ac:picMkLst>
            <pc:docMk/>
            <pc:sldMk cId="180928485" sldId="938"/>
            <ac:picMk id="5" creationId="{ACFB896C-C10E-460B-8821-25877A6C0221}"/>
          </ac:picMkLst>
        </pc:picChg>
      </pc:sldChg>
      <pc:sldChg chg="modSp">
        <pc:chgData name="Kormondy, Charlene (she/her/hers)" userId="b42eab07-8d7b-475f-bb9c-786f34cb3325" providerId="ADAL" clId="{F1F568A0-69B6-4E71-93C0-0C2BEE6C32DE}" dt="2023-05-09T15:00:30.660" v="2135" actId="962"/>
        <pc:sldMkLst>
          <pc:docMk/>
          <pc:sldMk cId="762836764" sldId="948"/>
        </pc:sldMkLst>
        <pc:cxnChg chg="mod">
          <ac:chgData name="Kormondy, Charlene (she/her/hers)" userId="b42eab07-8d7b-475f-bb9c-786f34cb3325" providerId="ADAL" clId="{F1F568A0-69B6-4E71-93C0-0C2BEE6C32DE}" dt="2023-05-09T15:00:30.660" v="2135" actId="962"/>
          <ac:cxnSpMkLst>
            <pc:docMk/>
            <pc:sldMk cId="762836764" sldId="948"/>
            <ac:cxnSpMk id="5" creationId="{5343531F-3016-4FE8-A2E6-671E7E7D026F}"/>
          </ac:cxnSpMkLst>
        </pc:cxnChg>
      </pc:sldChg>
      <pc:sldChg chg="modSp">
        <pc:chgData name="Kormondy, Charlene (she/her/hers)" userId="b42eab07-8d7b-475f-bb9c-786f34cb3325" providerId="ADAL" clId="{F1F568A0-69B6-4E71-93C0-0C2BEE6C32DE}" dt="2023-05-09T15:01:08.523" v="2149" actId="962"/>
        <pc:sldMkLst>
          <pc:docMk/>
          <pc:sldMk cId="1942503902" sldId="949"/>
        </pc:sldMkLst>
        <pc:picChg chg="mod">
          <ac:chgData name="Kormondy, Charlene (she/her/hers)" userId="b42eab07-8d7b-475f-bb9c-786f34cb3325" providerId="ADAL" clId="{F1F568A0-69B6-4E71-93C0-0C2BEE6C32DE}" dt="2023-05-09T15:01:08.523" v="2149" actId="962"/>
          <ac:picMkLst>
            <pc:docMk/>
            <pc:sldMk cId="1942503902" sldId="949"/>
            <ac:picMk id="7" creationId="{B1C3D87A-667B-4CCC-985E-4D1439779217}"/>
          </ac:picMkLst>
        </pc:picChg>
        <pc:cxnChg chg="mod">
          <ac:chgData name="Kormondy, Charlene (she/her/hers)" userId="b42eab07-8d7b-475f-bb9c-786f34cb3325" providerId="ADAL" clId="{F1F568A0-69B6-4E71-93C0-0C2BEE6C32DE}" dt="2023-05-09T15:01:04.711" v="2148" actId="962"/>
          <ac:cxnSpMkLst>
            <pc:docMk/>
            <pc:sldMk cId="1942503902" sldId="949"/>
            <ac:cxnSpMk id="9" creationId="{1DFE19BA-ED15-48E6-B793-FFEF892A3FF4}"/>
          </ac:cxnSpMkLst>
        </pc:cxnChg>
      </pc:sldChg>
      <pc:sldChg chg="modSp">
        <pc:chgData name="Kormondy, Charlene (she/her/hers)" userId="b42eab07-8d7b-475f-bb9c-786f34cb3325" providerId="ADAL" clId="{F1F568A0-69B6-4E71-93C0-0C2BEE6C32DE}" dt="2023-05-09T14:58:46.242" v="2108" actId="962"/>
        <pc:sldMkLst>
          <pc:docMk/>
          <pc:sldMk cId="1278482485" sldId="999"/>
        </pc:sldMkLst>
        <pc:cxnChg chg="mod">
          <ac:chgData name="Kormondy, Charlene (she/her/hers)" userId="b42eab07-8d7b-475f-bb9c-786f34cb3325" providerId="ADAL" clId="{F1F568A0-69B6-4E71-93C0-0C2BEE6C32DE}" dt="2023-05-09T14:58:46.242" v="2108" actId="962"/>
          <ac:cxnSpMkLst>
            <pc:docMk/>
            <pc:sldMk cId="1278482485" sldId="999"/>
            <ac:cxnSpMk id="5" creationId="{1834F23E-A793-4D7A-86AE-83015E446793}"/>
          </ac:cxnSpMkLst>
        </pc:cxnChg>
      </pc:sldChg>
      <pc:sldChg chg="modSp">
        <pc:chgData name="Kormondy, Charlene (she/her/hers)" userId="b42eab07-8d7b-475f-bb9c-786f34cb3325" providerId="ADAL" clId="{F1F568A0-69B6-4E71-93C0-0C2BEE6C32DE}" dt="2023-05-09T14:58:48.138" v="2109" actId="962"/>
        <pc:sldMkLst>
          <pc:docMk/>
          <pc:sldMk cId="954555616" sldId="1000"/>
        </pc:sldMkLst>
        <pc:spChg chg="mod">
          <ac:chgData name="Kormondy, Charlene (she/her/hers)" userId="b42eab07-8d7b-475f-bb9c-786f34cb3325" providerId="ADAL" clId="{F1F568A0-69B6-4E71-93C0-0C2BEE6C32DE}" dt="2023-05-09T14:49:15.903" v="1815" actId="20577"/>
          <ac:spMkLst>
            <pc:docMk/>
            <pc:sldMk cId="954555616" sldId="1000"/>
            <ac:spMk id="2" creationId="{6807CFB0-449B-49C1-A9EC-15BF759468ED}"/>
          </ac:spMkLst>
        </pc:spChg>
        <pc:cxnChg chg="mod">
          <ac:chgData name="Kormondy, Charlene (she/her/hers)" userId="b42eab07-8d7b-475f-bb9c-786f34cb3325" providerId="ADAL" clId="{F1F568A0-69B6-4E71-93C0-0C2BEE6C32DE}" dt="2023-05-09T14:58:48.138" v="2109" actId="962"/>
          <ac:cxnSpMkLst>
            <pc:docMk/>
            <pc:sldMk cId="954555616" sldId="1000"/>
            <ac:cxnSpMk id="4" creationId="{98A1CFC9-8742-4CEA-96FF-145B8A22A734}"/>
          </ac:cxnSpMkLst>
        </pc:cxnChg>
      </pc:sldChg>
      <pc:sldChg chg="modSp">
        <pc:chgData name="Kormondy, Charlene (she/her/hers)" userId="b42eab07-8d7b-475f-bb9c-786f34cb3325" providerId="ADAL" clId="{F1F568A0-69B6-4E71-93C0-0C2BEE6C32DE}" dt="2023-05-09T14:58:52.327" v="2111" actId="962"/>
        <pc:sldMkLst>
          <pc:docMk/>
          <pc:sldMk cId="805016835" sldId="1001"/>
        </pc:sldMkLst>
        <pc:grpChg chg="mod">
          <ac:chgData name="Kormondy, Charlene (she/her/hers)" userId="b42eab07-8d7b-475f-bb9c-786f34cb3325" providerId="ADAL" clId="{F1F568A0-69B6-4E71-93C0-0C2BEE6C32DE}" dt="2023-05-09T14:58:50.087" v="2110" actId="962"/>
          <ac:grpSpMkLst>
            <pc:docMk/>
            <pc:sldMk cId="805016835" sldId="1001"/>
            <ac:grpSpMk id="3" creationId="{346C3BBA-4034-479F-8F94-9CD91C5C4D4F}"/>
          </ac:grpSpMkLst>
        </pc:grpChg>
        <pc:cxnChg chg="mod">
          <ac:chgData name="Kormondy, Charlene (she/her/hers)" userId="b42eab07-8d7b-475f-bb9c-786f34cb3325" providerId="ADAL" clId="{F1F568A0-69B6-4E71-93C0-0C2BEE6C32DE}" dt="2023-05-09T14:58:52.327" v="2111" actId="962"/>
          <ac:cxnSpMkLst>
            <pc:docMk/>
            <pc:sldMk cId="805016835" sldId="1001"/>
            <ac:cxnSpMk id="10" creationId="{27F4607F-E267-4B6E-8DAC-B1F23E6FB6FD}"/>
          </ac:cxnSpMkLst>
        </pc:cxnChg>
      </pc:sldChg>
      <pc:sldChg chg="modSp">
        <pc:chgData name="Kormondy, Charlene (she/her/hers)" userId="b42eab07-8d7b-475f-bb9c-786f34cb3325" providerId="ADAL" clId="{F1F568A0-69B6-4E71-93C0-0C2BEE6C32DE}" dt="2023-05-09T14:58:54.165" v="2112" actId="962"/>
        <pc:sldMkLst>
          <pc:docMk/>
          <pc:sldMk cId="143297775" sldId="1002"/>
        </pc:sldMkLst>
        <pc:cxnChg chg="mod">
          <ac:chgData name="Kormondy, Charlene (she/her/hers)" userId="b42eab07-8d7b-475f-bb9c-786f34cb3325" providerId="ADAL" clId="{F1F568A0-69B6-4E71-93C0-0C2BEE6C32DE}" dt="2023-05-09T14:58:54.165" v="2112" actId="962"/>
          <ac:cxnSpMkLst>
            <pc:docMk/>
            <pc:sldMk cId="143297775" sldId="1002"/>
            <ac:cxnSpMk id="4" creationId="{86A72EE2-650C-4E80-85DC-2A0BA0E8D109}"/>
          </ac:cxnSpMkLst>
        </pc:cxnChg>
      </pc:sldChg>
      <pc:sldChg chg="modSp">
        <pc:chgData name="Kormondy, Charlene (she/her/hers)" userId="b42eab07-8d7b-475f-bb9c-786f34cb3325" providerId="ADAL" clId="{F1F568A0-69B6-4E71-93C0-0C2BEE6C32DE}" dt="2023-05-09T14:58:57.752" v="2114" actId="962"/>
        <pc:sldMkLst>
          <pc:docMk/>
          <pc:sldMk cId="2558550707" sldId="1004"/>
        </pc:sldMkLst>
        <pc:cxnChg chg="mod">
          <ac:chgData name="Kormondy, Charlene (she/her/hers)" userId="b42eab07-8d7b-475f-bb9c-786f34cb3325" providerId="ADAL" clId="{F1F568A0-69B6-4E71-93C0-0C2BEE6C32DE}" dt="2023-05-09T14:58:57.752" v="2114" actId="962"/>
          <ac:cxnSpMkLst>
            <pc:docMk/>
            <pc:sldMk cId="2558550707" sldId="1004"/>
            <ac:cxnSpMk id="6" creationId="{9CB8D63B-B4EA-41BD-9C68-113BE596C9E4}"/>
          </ac:cxnSpMkLst>
        </pc:cxnChg>
      </pc:sldChg>
      <pc:sldChg chg="modSp">
        <pc:chgData name="Kormondy, Charlene (she/her/hers)" userId="b42eab07-8d7b-475f-bb9c-786f34cb3325" providerId="ADAL" clId="{F1F568A0-69B6-4E71-93C0-0C2BEE6C32DE}" dt="2023-05-09T14:58:59.427" v="2115" actId="962"/>
        <pc:sldMkLst>
          <pc:docMk/>
          <pc:sldMk cId="3609276970" sldId="1005"/>
        </pc:sldMkLst>
        <pc:cxnChg chg="mod">
          <ac:chgData name="Kormondy, Charlene (she/her/hers)" userId="b42eab07-8d7b-475f-bb9c-786f34cb3325" providerId="ADAL" clId="{F1F568A0-69B6-4E71-93C0-0C2BEE6C32DE}" dt="2023-05-09T14:58:59.427" v="2115" actId="962"/>
          <ac:cxnSpMkLst>
            <pc:docMk/>
            <pc:sldMk cId="3609276970" sldId="1005"/>
            <ac:cxnSpMk id="6" creationId="{F7A4F811-9023-4881-9577-58207F7517D7}"/>
          </ac:cxnSpMkLst>
        </pc:cxnChg>
      </pc:sldChg>
      <pc:sldChg chg="modSp mod">
        <pc:chgData name="Kormondy, Charlene (she/her/hers)" userId="b42eab07-8d7b-475f-bb9c-786f34cb3325" providerId="ADAL" clId="{F1F568A0-69B6-4E71-93C0-0C2BEE6C32DE}" dt="2023-05-09T15:25:30.096" v="3928" actId="13244"/>
        <pc:sldMkLst>
          <pc:docMk/>
          <pc:sldMk cId="2850496802" sldId="1006"/>
        </pc:sldMkLst>
        <pc:spChg chg="mod">
          <ac:chgData name="Kormondy, Charlene (she/her/hers)" userId="b42eab07-8d7b-475f-bb9c-786f34cb3325" providerId="ADAL" clId="{F1F568A0-69B6-4E71-93C0-0C2BEE6C32DE}" dt="2023-05-09T15:25:15.051" v="3927" actId="962"/>
          <ac:spMkLst>
            <pc:docMk/>
            <pc:sldMk cId="2850496802" sldId="1006"/>
            <ac:spMk id="7" creationId="{1340FDB8-28A0-438F-9C70-B644FAE34375}"/>
          </ac:spMkLst>
        </pc:spChg>
        <pc:spChg chg="mod ord">
          <ac:chgData name="Kormondy, Charlene (she/her/hers)" userId="b42eab07-8d7b-475f-bb9c-786f34cb3325" providerId="ADAL" clId="{F1F568A0-69B6-4E71-93C0-0C2BEE6C32DE}" dt="2023-05-09T15:25:30.096" v="3928" actId="13244"/>
          <ac:spMkLst>
            <pc:docMk/>
            <pc:sldMk cId="2850496802" sldId="1006"/>
            <ac:spMk id="13" creationId="{28337F9E-A40B-4A99-A592-09612D0FE9B8}"/>
          </ac:spMkLst>
        </pc:spChg>
        <pc:cxnChg chg="mod">
          <ac:chgData name="Kormondy, Charlene (she/her/hers)" userId="b42eab07-8d7b-475f-bb9c-786f34cb3325" providerId="ADAL" clId="{F1F568A0-69B6-4E71-93C0-0C2BEE6C32DE}" dt="2023-05-09T14:47:03.520" v="1770" actId="14100"/>
          <ac:cxnSpMkLst>
            <pc:docMk/>
            <pc:sldMk cId="2850496802" sldId="1006"/>
            <ac:cxnSpMk id="9" creationId="{1C1CB468-48E9-4192-91AB-BBBB48E5ABEC}"/>
          </ac:cxnSpMkLst>
        </pc:cxnChg>
      </pc:sldChg>
      <pc:sldChg chg="modSp mod">
        <pc:chgData name="Kormondy, Charlene (she/her/hers)" userId="b42eab07-8d7b-475f-bb9c-786f34cb3325" providerId="ADAL" clId="{F1F568A0-69B6-4E71-93C0-0C2BEE6C32DE}" dt="2023-05-09T15:25:40.202" v="3930" actId="962"/>
        <pc:sldMkLst>
          <pc:docMk/>
          <pc:sldMk cId="3487408725" sldId="1007"/>
        </pc:sldMkLst>
        <pc:spChg chg="mod">
          <ac:chgData name="Kormondy, Charlene (she/her/hers)" userId="b42eab07-8d7b-475f-bb9c-786f34cb3325" providerId="ADAL" clId="{F1F568A0-69B6-4E71-93C0-0C2BEE6C32DE}" dt="2023-05-09T15:25:40.202" v="3930" actId="962"/>
          <ac:spMkLst>
            <pc:docMk/>
            <pc:sldMk cId="3487408725" sldId="1007"/>
            <ac:spMk id="7" creationId="{5A21B06C-91A8-44D8-9E5A-CDF634C85E1A}"/>
          </ac:spMkLst>
        </pc:spChg>
        <pc:spChg chg="mod ord">
          <ac:chgData name="Kormondy, Charlene (she/her/hers)" userId="b42eab07-8d7b-475f-bb9c-786f34cb3325" providerId="ADAL" clId="{F1F568A0-69B6-4E71-93C0-0C2BEE6C32DE}" dt="2023-05-09T15:25:38.887" v="3929" actId="13244"/>
          <ac:spMkLst>
            <pc:docMk/>
            <pc:sldMk cId="3487408725" sldId="1007"/>
            <ac:spMk id="10" creationId="{D4843236-CCEF-4F03-87B3-081DC1AB0634}"/>
          </ac:spMkLst>
        </pc:spChg>
        <pc:cxnChg chg="mod">
          <ac:chgData name="Kormondy, Charlene (she/her/hers)" userId="b42eab07-8d7b-475f-bb9c-786f34cb3325" providerId="ADAL" clId="{F1F568A0-69B6-4E71-93C0-0C2BEE6C32DE}" dt="2023-05-09T14:44:46.046" v="1693" actId="14100"/>
          <ac:cxnSpMkLst>
            <pc:docMk/>
            <pc:sldMk cId="3487408725" sldId="1007"/>
            <ac:cxnSpMk id="9" creationId="{FECDE2B2-3C71-440F-A9AA-C1A089970955}"/>
          </ac:cxnSpMkLst>
        </pc:cxnChg>
      </pc:sldChg>
      <pc:sldChg chg="modSp mod">
        <pc:chgData name="Kormondy, Charlene (she/her/hers)" userId="b42eab07-8d7b-475f-bb9c-786f34cb3325" providerId="ADAL" clId="{F1F568A0-69B6-4E71-93C0-0C2BEE6C32DE}" dt="2023-05-09T15:26:16.666" v="3937" actId="13244"/>
        <pc:sldMkLst>
          <pc:docMk/>
          <pc:sldMk cId="3520493858" sldId="1009"/>
        </pc:sldMkLst>
        <pc:spChg chg="mod">
          <ac:chgData name="Kormondy, Charlene (she/her/hers)" userId="b42eab07-8d7b-475f-bb9c-786f34cb3325" providerId="ADAL" clId="{F1F568A0-69B6-4E71-93C0-0C2BEE6C32DE}" dt="2023-05-09T15:26:05.660" v="3935" actId="962"/>
          <ac:spMkLst>
            <pc:docMk/>
            <pc:sldMk cId="3520493858" sldId="1009"/>
            <ac:spMk id="7" creationId="{AD281202-B648-4A9A-9D35-C64ACFB5F578}"/>
          </ac:spMkLst>
        </pc:spChg>
        <pc:spChg chg="mod ord">
          <ac:chgData name="Kormondy, Charlene (she/her/hers)" userId="b42eab07-8d7b-475f-bb9c-786f34cb3325" providerId="ADAL" clId="{F1F568A0-69B6-4E71-93C0-0C2BEE6C32DE}" dt="2023-05-09T15:26:16.666" v="3937" actId="13244"/>
          <ac:spMkLst>
            <pc:docMk/>
            <pc:sldMk cId="3520493858" sldId="1009"/>
            <ac:spMk id="9" creationId="{5D3527F6-979B-47E2-8B11-2B3099F3D52E}"/>
          </ac:spMkLst>
        </pc:spChg>
        <pc:cxnChg chg="mod">
          <ac:chgData name="Kormondy, Charlene (she/her/hers)" userId="b42eab07-8d7b-475f-bb9c-786f34cb3325" providerId="ADAL" clId="{F1F568A0-69B6-4E71-93C0-0C2BEE6C32DE}" dt="2023-05-09T14:45:48.974" v="1740" actId="14100"/>
          <ac:cxnSpMkLst>
            <pc:docMk/>
            <pc:sldMk cId="3520493858" sldId="1009"/>
            <ac:cxnSpMk id="8" creationId="{7A432A7D-E052-4CAE-A559-FC845ED49728}"/>
          </ac:cxnSpMkLst>
        </pc:cxnChg>
      </pc:sldChg>
      <pc:sldChg chg="modSp mod">
        <pc:chgData name="Kormondy, Charlene (she/her/hers)" userId="b42eab07-8d7b-475f-bb9c-786f34cb3325" providerId="ADAL" clId="{F1F568A0-69B6-4E71-93C0-0C2BEE6C32DE}" dt="2023-05-09T15:35:07.529" v="3939" actId="962"/>
        <pc:sldMkLst>
          <pc:docMk/>
          <pc:sldMk cId="3272715998" sldId="1010"/>
        </pc:sldMkLst>
        <pc:spChg chg="mod">
          <ac:chgData name="Kormondy, Charlene (she/her/hers)" userId="b42eab07-8d7b-475f-bb9c-786f34cb3325" providerId="ADAL" clId="{F1F568A0-69B6-4E71-93C0-0C2BEE6C32DE}" dt="2023-05-09T15:35:07.529" v="3939" actId="962"/>
          <ac:spMkLst>
            <pc:docMk/>
            <pc:sldMk cId="3272715998" sldId="1010"/>
            <ac:spMk id="7" creationId="{7975AD19-D62E-44CB-A816-1CA3FE5C43AE}"/>
          </ac:spMkLst>
        </pc:spChg>
        <pc:spChg chg="mod ord">
          <ac:chgData name="Kormondy, Charlene (she/her/hers)" userId="b42eab07-8d7b-475f-bb9c-786f34cb3325" providerId="ADAL" clId="{F1F568A0-69B6-4E71-93C0-0C2BEE6C32DE}" dt="2023-05-09T15:35:05.566" v="3938" actId="13244"/>
          <ac:spMkLst>
            <pc:docMk/>
            <pc:sldMk cId="3272715998" sldId="1010"/>
            <ac:spMk id="9" creationId="{0BFAA8DE-1569-416C-B31A-F64C328804BB}"/>
          </ac:spMkLst>
        </pc:spChg>
        <pc:cxnChg chg="mod">
          <ac:chgData name="Kormondy, Charlene (she/her/hers)" userId="b42eab07-8d7b-475f-bb9c-786f34cb3325" providerId="ADAL" clId="{F1F568A0-69B6-4E71-93C0-0C2BEE6C32DE}" dt="2023-05-09T14:46:08.632" v="1754" actId="14100"/>
          <ac:cxnSpMkLst>
            <pc:docMk/>
            <pc:sldMk cId="3272715998" sldId="1010"/>
            <ac:cxnSpMk id="8" creationId="{18AAB565-DDA9-41D3-9122-F8A5633B5BD3}"/>
          </ac:cxnSpMkLst>
        </pc:cxnChg>
      </pc:sldChg>
      <pc:sldChg chg="modSp mod">
        <pc:chgData name="Kormondy, Charlene (she/her/hers)" userId="b42eab07-8d7b-475f-bb9c-786f34cb3325" providerId="ADAL" clId="{F1F568A0-69B6-4E71-93C0-0C2BEE6C32DE}" dt="2023-05-09T15:35:17.351" v="3942" actId="962"/>
        <pc:sldMkLst>
          <pc:docMk/>
          <pc:sldMk cId="2825121073" sldId="1011"/>
        </pc:sldMkLst>
        <pc:spChg chg="mod">
          <ac:chgData name="Kormondy, Charlene (she/her/hers)" userId="b42eab07-8d7b-475f-bb9c-786f34cb3325" providerId="ADAL" clId="{F1F568A0-69B6-4E71-93C0-0C2BEE6C32DE}" dt="2023-05-09T15:35:17.351" v="3942" actId="962"/>
          <ac:spMkLst>
            <pc:docMk/>
            <pc:sldMk cId="2825121073" sldId="1011"/>
            <ac:spMk id="7" creationId="{0A4A8C20-EC38-4402-96CB-110F4A8C5865}"/>
          </ac:spMkLst>
        </pc:spChg>
        <pc:spChg chg="mod ord">
          <ac:chgData name="Kormondy, Charlene (she/her/hers)" userId="b42eab07-8d7b-475f-bb9c-786f34cb3325" providerId="ADAL" clId="{F1F568A0-69B6-4E71-93C0-0C2BEE6C32DE}" dt="2023-05-09T15:35:15.097" v="3941"/>
          <ac:spMkLst>
            <pc:docMk/>
            <pc:sldMk cId="2825121073" sldId="1011"/>
            <ac:spMk id="9" creationId="{8E8FB573-349B-474E-8BBC-01D07CED0BCA}"/>
          </ac:spMkLst>
        </pc:spChg>
        <pc:cxnChg chg="mod">
          <ac:chgData name="Kormondy, Charlene (she/her/hers)" userId="b42eab07-8d7b-475f-bb9c-786f34cb3325" providerId="ADAL" clId="{F1F568A0-69B6-4E71-93C0-0C2BEE6C32DE}" dt="2023-05-09T14:46:22.886" v="1765" actId="14100"/>
          <ac:cxnSpMkLst>
            <pc:docMk/>
            <pc:sldMk cId="2825121073" sldId="1011"/>
            <ac:cxnSpMk id="8" creationId="{632B00AD-E288-4081-9DB8-63885AB12877}"/>
          </ac:cxnSpMkLst>
        </pc:cxnChg>
      </pc:sldChg>
      <pc:sldChg chg="modSp mod">
        <pc:chgData name="Kormondy, Charlene (she/her/hers)" userId="b42eab07-8d7b-475f-bb9c-786f34cb3325" providerId="ADAL" clId="{F1F568A0-69B6-4E71-93C0-0C2BEE6C32DE}" dt="2023-05-09T15:35:26.999" v="3945" actId="962"/>
        <pc:sldMkLst>
          <pc:docMk/>
          <pc:sldMk cId="362162608" sldId="1013"/>
        </pc:sldMkLst>
        <pc:spChg chg="mod">
          <ac:chgData name="Kormondy, Charlene (she/her/hers)" userId="b42eab07-8d7b-475f-bb9c-786f34cb3325" providerId="ADAL" clId="{F1F568A0-69B6-4E71-93C0-0C2BEE6C32DE}" dt="2023-05-09T15:35:26.999" v="3945" actId="962"/>
          <ac:spMkLst>
            <pc:docMk/>
            <pc:sldMk cId="362162608" sldId="1013"/>
            <ac:spMk id="7" creationId="{0AC14522-8481-4F01-9118-84FF3E4355E4}"/>
          </ac:spMkLst>
        </pc:spChg>
        <pc:spChg chg="mod ord">
          <ac:chgData name="Kormondy, Charlene (she/her/hers)" userId="b42eab07-8d7b-475f-bb9c-786f34cb3325" providerId="ADAL" clId="{F1F568A0-69B6-4E71-93C0-0C2BEE6C32DE}" dt="2023-05-09T15:35:24.335" v="3944"/>
          <ac:spMkLst>
            <pc:docMk/>
            <pc:sldMk cId="362162608" sldId="1013"/>
            <ac:spMk id="11" creationId="{B0850C41-761B-4E55-ACE1-66692CB80EC2}"/>
          </ac:spMkLst>
        </pc:spChg>
        <pc:cxnChg chg="mod">
          <ac:chgData name="Kormondy, Charlene (she/her/hers)" userId="b42eab07-8d7b-475f-bb9c-786f34cb3325" providerId="ADAL" clId="{F1F568A0-69B6-4E71-93C0-0C2BEE6C32DE}" dt="2023-05-09T14:48:04.270" v="1789" actId="14100"/>
          <ac:cxnSpMkLst>
            <pc:docMk/>
            <pc:sldMk cId="362162608" sldId="1013"/>
            <ac:cxnSpMk id="10" creationId="{10C4DD8B-9586-4B4C-863D-8229D0DBA75A}"/>
          </ac:cxnSpMkLst>
        </pc:cxnChg>
      </pc:sldChg>
      <pc:sldChg chg="modSp mod">
        <pc:chgData name="Kormondy, Charlene (she/her/hers)" userId="b42eab07-8d7b-475f-bb9c-786f34cb3325" providerId="ADAL" clId="{F1F568A0-69B6-4E71-93C0-0C2BEE6C32DE}" dt="2023-05-09T15:46:47.376" v="4048" actId="20577"/>
        <pc:sldMkLst>
          <pc:docMk/>
          <pc:sldMk cId="4080195330" sldId="1021"/>
        </pc:sldMkLst>
        <pc:spChg chg="mod">
          <ac:chgData name="Kormondy, Charlene (she/her/hers)" userId="b42eab07-8d7b-475f-bb9c-786f34cb3325" providerId="ADAL" clId="{F1F568A0-69B6-4E71-93C0-0C2BEE6C32DE}" dt="2023-05-09T15:46:47.376" v="4048" actId="20577"/>
          <ac:spMkLst>
            <pc:docMk/>
            <pc:sldMk cId="4080195330" sldId="1021"/>
            <ac:spMk id="4" creationId="{22305CAC-7318-4798-A836-EA5E736CC73B}"/>
          </ac:spMkLst>
        </pc:spChg>
        <pc:grpChg chg="mod">
          <ac:chgData name="Kormondy, Charlene (she/her/hers)" userId="b42eab07-8d7b-475f-bb9c-786f34cb3325" providerId="ADAL" clId="{F1F568A0-69B6-4E71-93C0-0C2BEE6C32DE}" dt="2023-05-09T14:59:43.330" v="2128" actId="962"/>
          <ac:grpSpMkLst>
            <pc:docMk/>
            <pc:sldMk cId="4080195330" sldId="1021"/>
            <ac:grpSpMk id="3" creationId="{CDE59261-42E5-4B1F-A4EA-3CFE5C343B59}"/>
          </ac:grpSpMkLst>
        </pc:grpChg>
        <pc:grpChg chg="mod">
          <ac:chgData name="Kormondy, Charlene (she/her/hers)" userId="b42eab07-8d7b-475f-bb9c-786f34cb3325" providerId="ADAL" clId="{F1F568A0-69B6-4E71-93C0-0C2BEE6C32DE}" dt="2023-05-09T14:59:37.911" v="2125" actId="962"/>
          <ac:grpSpMkLst>
            <pc:docMk/>
            <pc:sldMk cId="4080195330" sldId="1021"/>
            <ac:grpSpMk id="20" creationId="{0EBD6700-1641-4C8F-B7C6-B244F2103068}"/>
          </ac:grpSpMkLst>
        </pc:grpChg>
        <pc:grpChg chg="mod">
          <ac:chgData name="Kormondy, Charlene (she/her/hers)" userId="b42eab07-8d7b-475f-bb9c-786f34cb3325" providerId="ADAL" clId="{F1F568A0-69B6-4E71-93C0-0C2BEE6C32DE}" dt="2023-05-09T14:59:39.958" v="2126" actId="962"/>
          <ac:grpSpMkLst>
            <pc:docMk/>
            <pc:sldMk cId="4080195330" sldId="1021"/>
            <ac:grpSpMk id="23" creationId="{23C5FA69-E2F9-48E0-8BE0-084297A2B24A}"/>
          </ac:grpSpMkLst>
        </pc:grpChg>
        <pc:grpChg chg="mod">
          <ac:chgData name="Kormondy, Charlene (she/her/hers)" userId="b42eab07-8d7b-475f-bb9c-786f34cb3325" providerId="ADAL" clId="{F1F568A0-69B6-4E71-93C0-0C2BEE6C32DE}" dt="2023-05-09T14:59:41.769" v="2127" actId="962"/>
          <ac:grpSpMkLst>
            <pc:docMk/>
            <pc:sldMk cId="4080195330" sldId="1021"/>
            <ac:grpSpMk id="28" creationId="{007BBA8E-3D85-42BA-9C01-0FDEA7823218}"/>
          </ac:grpSpMkLst>
        </pc:grpChg>
        <pc:grpChg chg="mod">
          <ac:chgData name="Kormondy, Charlene (she/her/hers)" userId="b42eab07-8d7b-475f-bb9c-786f34cb3325" providerId="ADAL" clId="{F1F568A0-69B6-4E71-93C0-0C2BEE6C32DE}" dt="2023-05-09T14:59:44.998" v="2129" actId="962"/>
          <ac:grpSpMkLst>
            <pc:docMk/>
            <pc:sldMk cId="4080195330" sldId="1021"/>
            <ac:grpSpMk id="30" creationId="{B3E638D3-BCEF-42F8-8232-13F70FA65812}"/>
          </ac:grpSpMkLst>
        </pc:grpChg>
        <pc:grpChg chg="mod">
          <ac:chgData name="Kormondy, Charlene (she/her/hers)" userId="b42eab07-8d7b-475f-bb9c-786f34cb3325" providerId="ADAL" clId="{F1F568A0-69B6-4E71-93C0-0C2BEE6C32DE}" dt="2023-05-09T14:59:46.905" v="2130" actId="962"/>
          <ac:grpSpMkLst>
            <pc:docMk/>
            <pc:sldMk cId="4080195330" sldId="1021"/>
            <ac:grpSpMk id="37" creationId="{BAA9A38D-764C-47E7-900A-2B74B781BB5A}"/>
          </ac:grpSpMkLst>
        </pc:grpChg>
        <pc:grpChg chg="mod">
          <ac:chgData name="Kormondy, Charlene (she/her/hers)" userId="b42eab07-8d7b-475f-bb9c-786f34cb3325" providerId="ADAL" clId="{F1F568A0-69B6-4E71-93C0-0C2BEE6C32DE}" dt="2023-05-09T14:59:48.446" v="2131" actId="962"/>
          <ac:grpSpMkLst>
            <pc:docMk/>
            <pc:sldMk cId="4080195330" sldId="1021"/>
            <ac:grpSpMk id="40" creationId="{7F609428-4F64-49B9-BDD9-0655CE0E7867}"/>
          </ac:grpSpMkLst>
        </pc:grpChg>
        <pc:cxnChg chg="mod">
          <ac:chgData name="Kormondy, Charlene (she/her/hers)" userId="b42eab07-8d7b-475f-bb9c-786f34cb3325" providerId="ADAL" clId="{F1F568A0-69B6-4E71-93C0-0C2BEE6C32DE}" dt="2023-05-09T14:59:50.510" v="2132" actId="962"/>
          <ac:cxnSpMkLst>
            <pc:docMk/>
            <pc:sldMk cId="4080195330" sldId="1021"/>
            <ac:cxnSpMk id="34" creationId="{E0519930-E335-431A-96DC-FF1D855568E5}"/>
          </ac:cxnSpMkLst>
        </pc:cxnChg>
      </pc:sldChg>
      <pc:sldChg chg="modSp mod">
        <pc:chgData name="Kormondy, Charlene (she/her/hers)" userId="b42eab07-8d7b-475f-bb9c-786f34cb3325" providerId="ADAL" clId="{F1F568A0-69B6-4E71-93C0-0C2BEE6C32DE}" dt="2023-05-09T15:18:09.683" v="3074" actId="962"/>
        <pc:sldMkLst>
          <pc:docMk/>
          <pc:sldMk cId="1077208399" sldId="1023"/>
        </pc:sldMkLst>
        <pc:cxnChg chg="mod">
          <ac:chgData name="Kormondy, Charlene (she/her/hers)" userId="b42eab07-8d7b-475f-bb9c-786f34cb3325" providerId="ADAL" clId="{F1F568A0-69B6-4E71-93C0-0C2BEE6C32DE}" dt="2023-05-09T15:18:09.683" v="3074" actId="962"/>
          <ac:cxnSpMkLst>
            <pc:docMk/>
            <pc:sldMk cId="1077208399" sldId="1023"/>
            <ac:cxnSpMk id="6" creationId="{06C56E41-41C7-4AA1-9909-3D367E86CE46}"/>
          </ac:cxnSpMkLst>
        </pc:cxnChg>
      </pc:sldChg>
      <pc:sldChg chg="modSp">
        <pc:chgData name="Kormondy, Charlene (she/her/hers)" userId="b42eab07-8d7b-475f-bb9c-786f34cb3325" providerId="ADAL" clId="{F1F568A0-69B6-4E71-93C0-0C2BEE6C32DE}" dt="2023-05-09T15:00:32.805" v="2136" actId="962"/>
        <pc:sldMkLst>
          <pc:docMk/>
          <pc:sldMk cId="2432109908" sldId="1025"/>
        </pc:sldMkLst>
        <pc:cxnChg chg="mod">
          <ac:chgData name="Kormondy, Charlene (she/her/hers)" userId="b42eab07-8d7b-475f-bb9c-786f34cb3325" providerId="ADAL" clId="{F1F568A0-69B6-4E71-93C0-0C2BEE6C32DE}" dt="2023-05-09T15:00:32.805" v="2136" actId="962"/>
          <ac:cxnSpMkLst>
            <pc:docMk/>
            <pc:sldMk cId="2432109908" sldId="1025"/>
            <ac:cxnSpMk id="5" creationId="{5343531F-3016-4FE8-A2E6-671E7E7D026F}"/>
          </ac:cxnSpMkLst>
        </pc:cxnChg>
      </pc:sldChg>
      <pc:sldChg chg="modSp mod">
        <pc:chgData name="Kormondy, Charlene (she/her/hers)" userId="b42eab07-8d7b-475f-bb9c-786f34cb3325" providerId="ADAL" clId="{F1F568A0-69B6-4E71-93C0-0C2BEE6C32DE}" dt="2023-05-09T15:37:51.374" v="3965" actId="962"/>
        <pc:sldMkLst>
          <pc:docMk/>
          <pc:sldMk cId="2840197239" sldId="1026"/>
        </pc:sldMkLst>
        <pc:spChg chg="mod">
          <ac:chgData name="Kormondy, Charlene (she/her/hers)" userId="b42eab07-8d7b-475f-bb9c-786f34cb3325" providerId="ADAL" clId="{F1F568A0-69B6-4E71-93C0-0C2BEE6C32DE}" dt="2023-05-09T15:37:51.374" v="3965" actId="962"/>
          <ac:spMkLst>
            <pc:docMk/>
            <pc:sldMk cId="2840197239" sldId="1026"/>
            <ac:spMk id="4" creationId="{3FD3059E-4C29-45EB-9698-0F84A742B435}"/>
          </ac:spMkLst>
        </pc:spChg>
        <pc:graphicFrameChg chg="mod">
          <ac:chgData name="Kormondy, Charlene (she/her/hers)" userId="b42eab07-8d7b-475f-bb9c-786f34cb3325" providerId="ADAL" clId="{F1F568A0-69B6-4E71-93C0-0C2BEE6C32DE}" dt="2023-05-09T15:37:46.064" v="3964" actId="962"/>
          <ac:graphicFrameMkLst>
            <pc:docMk/>
            <pc:sldMk cId="2840197239" sldId="1026"/>
            <ac:graphicFrameMk id="9" creationId="{EE3DDBAD-5F6F-4793-B659-BDF91D3E6C53}"/>
          </ac:graphicFrameMkLst>
        </pc:graphicFrameChg>
        <pc:cxnChg chg="mod">
          <ac:chgData name="Kormondy, Charlene (she/her/hers)" userId="b42eab07-8d7b-475f-bb9c-786f34cb3325" providerId="ADAL" clId="{F1F568A0-69B6-4E71-93C0-0C2BEE6C32DE}" dt="2023-05-09T15:00:37.853" v="2138" actId="962"/>
          <ac:cxnSpMkLst>
            <pc:docMk/>
            <pc:sldMk cId="2840197239" sldId="1026"/>
            <ac:cxnSpMk id="5" creationId="{5343531F-3016-4FE8-A2E6-671E7E7D026F}"/>
          </ac:cxnSpMkLst>
        </pc:cxnChg>
      </pc:sldChg>
      <pc:sldChg chg="modSp">
        <pc:chgData name="Kormondy, Charlene (she/her/hers)" userId="b42eab07-8d7b-475f-bb9c-786f34cb3325" providerId="ADAL" clId="{F1F568A0-69B6-4E71-93C0-0C2BEE6C32DE}" dt="2023-05-09T15:00:34.766" v="2137" actId="962"/>
        <pc:sldMkLst>
          <pc:docMk/>
          <pc:sldMk cId="1686704147" sldId="1028"/>
        </pc:sldMkLst>
        <pc:cxnChg chg="mod">
          <ac:chgData name="Kormondy, Charlene (she/her/hers)" userId="b42eab07-8d7b-475f-bb9c-786f34cb3325" providerId="ADAL" clId="{F1F568A0-69B6-4E71-93C0-0C2BEE6C32DE}" dt="2023-05-09T15:00:34.766" v="2137" actId="962"/>
          <ac:cxnSpMkLst>
            <pc:docMk/>
            <pc:sldMk cId="1686704147" sldId="1028"/>
            <ac:cxnSpMk id="5" creationId="{5343531F-3016-4FE8-A2E6-671E7E7D026F}"/>
          </ac:cxnSpMkLst>
        </pc:cxnChg>
      </pc:sldChg>
      <pc:sldChg chg="modSp mod">
        <pc:chgData name="Kormondy, Charlene (she/her/hers)" userId="b42eab07-8d7b-475f-bb9c-786f34cb3325" providerId="ADAL" clId="{F1F568A0-69B6-4E71-93C0-0C2BEE6C32DE}" dt="2023-05-09T15:00:42.282" v="2139" actId="962"/>
        <pc:sldMkLst>
          <pc:docMk/>
          <pc:sldMk cId="3989265590" sldId="1029"/>
        </pc:sldMkLst>
        <pc:spChg chg="mod">
          <ac:chgData name="Kormondy, Charlene (she/her/hers)" userId="b42eab07-8d7b-475f-bb9c-786f34cb3325" providerId="ADAL" clId="{F1F568A0-69B6-4E71-93C0-0C2BEE6C32DE}" dt="2023-05-09T14:36:28.381" v="1449" actId="33553"/>
          <ac:spMkLst>
            <pc:docMk/>
            <pc:sldMk cId="3989265590" sldId="1029"/>
            <ac:spMk id="4" creationId="{3FD3059E-4C29-45EB-9698-0F84A742B435}"/>
          </ac:spMkLst>
        </pc:spChg>
        <pc:picChg chg="mod">
          <ac:chgData name="Kormondy, Charlene (she/her/hers)" userId="b42eab07-8d7b-475f-bb9c-786f34cb3325" providerId="ADAL" clId="{F1F568A0-69B6-4E71-93C0-0C2BEE6C32DE}" dt="2023-05-09T15:00:42.282" v="2139" actId="962"/>
          <ac:picMkLst>
            <pc:docMk/>
            <pc:sldMk cId="3989265590" sldId="1029"/>
            <ac:picMk id="6" creationId="{81C72913-6B20-4BF9-98D7-47A043B97C3A}"/>
          </ac:picMkLst>
        </pc:picChg>
      </pc:sldChg>
      <pc:sldChg chg="addSp modSp mod">
        <pc:chgData name="Kormondy, Charlene (she/her/hers)" userId="b42eab07-8d7b-475f-bb9c-786f34cb3325" providerId="ADAL" clId="{F1F568A0-69B6-4E71-93C0-0C2BEE6C32DE}" dt="2023-05-09T15:37:59.023" v="3966" actId="962"/>
        <pc:sldMkLst>
          <pc:docMk/>
          <pc:sldMk cId="802212791" sldId="1030"/>
        </pc:sldMkLst>
        <pc:spChg chg="add mod">
          <ac:chgData name="Kormondy, Charlene (she/her/hers)" userId="b42eab07-8d7b-475f-bb9c-786f34cb3325" providerId="ADAL" clId="{F1F568A0-69B6-4E71-93C0-0C2BEE6C32DE}" dt="2023-05-09T14:38:05.936" v="1578" actId="20577"/>
          <ac:spMkLst>
            <pc:docMk/>
            <pc:sldMk cId="802212791" sldId="1030"/>
            <ac:spMk id="2" creationId="{9FAD6559-91ED-4AAA-8C22-299A0EF10BEF}"/>
          </ac:spMkLst>
        </pc:spChg>
        <pc:spChg chg="mod">
          <ac:chgData name="Kormondy, Charlene (she/her/hers)" userId="b42eab07-8d7b-475f-bb9c-786f34cb3325" providerId="ADAL" clId="{F1F568A0-69B6-4E71-93C0-0C2BEE6C32DE}" dt="2023-05-09T15:37:59.023" v="3966" actId="962"/>
          <ac:spMkLst>
            <pc:docMk/>
            <pc:sldMk cId="802212791" sldId="1030"/>
            <ac:spMk id="4" creationId="{3FD3059E-4C29-45EB-9698-0F84A742B435}"/>
          </ac:spMkLst>
        </pc:spChg>
        <pc:picChg chg="mod">
          <ac:chgData name="Kormondy, Charlene (she/her/hers)" userId="b42eab07-8d7b-475f-bb9c-786f34cb3325" providerId="ADAL" clId="{F1F568A0-69B6-4E71-93C0-0C2BEE6C32DE}" dt="2023-05-09T15:00:46.291" v="2140" actId="962"/>
          <ac:picMkLst>
            <pc:docMk/>
            <pc:sldMk cId="802212791" sldId="1030"/>
            <ac:picMk id="5" creationId="{C86E776A-C17B-41F7-A309-5F55622CB62F}"/>
          </ac:picMkLst>
        </pc:picChg>
        <pc:picChg chg="mod">
          <ac:chgData name="Kormondy, Charlene (she/her/hers)" userId="b42eab07-8d7b-475f-bb9c-786f34cb3325" providerId="ADAL" clId="{F1F568A0-69B6-4E71-93C0-0C2BEE6C32DE}" dt="2023-05-09T15:00:48.472" v="2141" actId="962"/>
          <ac:picMkLst>
            <pc:docMk/>
            <pc:sldMk cId="802212791" sldId="1030"/>
            <ac:picMk id="6" creationId="{43B19182-7D7E-49FC-96DA-26D81429F814}"/>
          </ac:picMkLst>
        </pc:picChg>
      </pc:sldChg>
      <pc:sldChg chg="addSp delSp modSp mod">
        <pc:chgData name="Kormondy, Charlene (she/her/hers)" userId="b42eab07-8d7b-475f-bb9c-786f34cb3325" providerId="ADAL" clId="{F1F568A0-69B6-4E71-93C0-0C2BEE6C32DE}" dt="2023-05-09T15:38:08.721" v="3967" actId="962"/>
        <pc:sldMkLst>
          <pc:docMk/>
          <pc:sldMk cId="365630631" sldId="1033"/>
        </pc:sldMkLst>
        <pc:spChg chg="mod">
          <ac:chgData name="Kormondy, Charlene (she/her/hers)" userId="b42eab07-8d7b-475f-bb9c-786f34cb3325" providerId="ADAL" clId="{F1F568A0-69B6-4E71-93C0-0C2BEE6C32DE}" dt="2023-05-09T15:38:08.721" v="3967" actId="962"/>
          <ac:spMkLst>
            <pc:docMk/>
            <pc:sldMk cId="365630631" sldId="1033"/>
            <ac:spMk id="3" creationId="{9D0D82F7-0DC1-4F1B-B281-D6039A38E7ED}"/>
          </ac:spMkLst>
        </pc:spChg>
        <pc:spChg chg="add del mod">
          <ac:chgData name="Kormondy, Charlene (she/her/hers)" userId="b42eab07-8d7b-475f-bb9c-786f34cb3325" providerId="ADAL" clId="{F1F568A0-69B6-4E71-93C0-0C2BEE6C32DE}" dt="2023-05-09T14:37:11.916" v="1493" actId="478"/>
          <ac:spMkLst>
            <pc:docMk/>
            <pc:sldMk cId="365630631" sldId="1033"/>
            <ac:spMk id="4" creationId="{74BF691A-BF8A-8CCE-D0B9-10C318C77116}"/>
          </ac:spMkLst>
        </pc:spChg>
        <pc:spChg chg="add mod">
          <ac:chgData name="Kormondy, Charlene (she/her/hers)" userId="b42eab07-8d7b-475f-bb9c-786f34cb3325" providerId="ADAL" clId="{F1F568A0-69B6-4E71-93C0-0C2BEE6C32DE}" dt="2023-05-09T14:37:54.221" v="1557" actId="20577"/>
          <ac:spMkLst>
            <pc:docMk/>
            <pc:sldMk cId="365630631" sldId="1033"/>
            <ac:spMk id="5" creationId="{BA62A21C-AAAB-0860-94D6-50AEE36168A5}"/>
          </ac:spMkLst>
        </pc:spChg>
        <pc:picChg chg="mod">
          <ac:chgData name="Kormondy, Charlene (she/her/hers)" userId="b42eab07-8d7b-475f-bb9c-786f34cb3325" providerId="ADAL" clId="{F1F568A0-69B6-4E71-93C0-0C2BEE6C32DE}" dt="2023-05-09T15:00:50.793" v="2142" actId="962"/>
          <ac:picMkLst>
            <pc:docMk/>
            <pc:sldMk cId="365630631" sldId="1033"/>
            <ac:picMk id="2" creationId="{00000000-0000-0000-0000-000000000000}"/>
          </ac:picMkLst>
        </pc:picChg>
      </pc:sldChg>
      <pc:sldChg chg="addSp modSp mod">
        <pc:chgData name="Kormondy, Charlene (she/her/hers)" userId="b42eab07-8d7b-475f-bb9c-786f34cb3325" providerId="ADAL" clId="{F1F568A0-69B6-4E71-93C0-0C2BEE6C32DE}" dt="2023-05-09T15:38:17.004" v="3968" actId="962"/>
        <pc:sldMkLst>
          <pc:docMk/>
          <pc:sldMk cId="2273646047" sldId="1034"/>
        </pc:sldMkLst>
        <pc:spChg chg="add mod">
          <ac:chgData name="Kormondy, Charlene (she/her/hers)" userId="b42eab07-8d7b-475f-bb9c-786f34cb3325" providerId="ADAL" clId="{F1F568A0-69B6-4E71-93C0-0C2BEE6C32DE}" dt="2023-05-09T14:38:31.346" v="1604" actId="20577"/>
          <ac:spMkLst>
            <pc:docMk/>
            <pc:sldMk cId="2273646047" sldId="1034"/>
            <ac:spMk id="2" creationId="{CC836460-E8DF-44CB-FEDD-1EB9AD9DBA42}"/>
          </ac:spMkLst>
        </pc:spChg>
        <pc:spChg chg="mod">
          <ac:chgData name="Kormondy, Charlene (she/her/hers)" userId="b42eab07-8d7b-475f-bb9c-786f34cb3325" providerId="ADAL" clId="{F1F568A0-69B6-4E71-93C0-0C2BEE6C32DE}" dt="2023-05-09T15:38:17.004" v="3968" actId="962"/>
          <ac:spMkLst>
            <pc:docMk/>
            <pc:sldMk cId="2273646047" sldId="1034"/>
            <ac:spMk id="4" creationId="{E6F400F7-AAEA-4282-804D-781D854D62E7}"/>
          </ac:spMkLst>
        </pc:spChg>
        <pc:picChg chg="mod">
          <ac:chgData name="Kormondy, Charlene (she/her/hers)" userId="b42eab07-8d7b-475f-bb9c-786f34cb3325" providerId="ADAL" clId="{F1F568A0-69B6-4E71-93C0-0C2BEE6C32DE}" dt="2023-05-09T15:00:53.131" v="2143" actId="962"/>
          <ac:picMkLst>
            <pc:docMk/>
            <pc:sldMk cId="2273646047" sldId="1034"/>
            <ac:picMk id="3" creationId="{00000000-0000-0000-0000-000000000000}"/>
          </ac:picMkLst>
        </pc:picChg>
      </pc:sldChg>
      <pc:sldChg chg="modSp mod">
        <pc:chgData name="Kormondy, Charlene (she/her/hers)" userId="b42eab07-8d7b-475f-bb9c-786f34cb3325" providerId="ADAL" clId="{F1F568A0-69B6-4E71-93C0-0C2BEE6C32DE}" dt="2023-05-09T15:43:33.392" v="4004" actId="962"/>
        <pc:sldMkLst>
          <pc:docMk/>
          <pc:sldMk cId="2986886198" sldId="1035"/>
        </pc:sldMkLst>
        <pc:picChg chg="mod">
          <ac:chgData name="Kormondy, Charlene (she/her/hers)" userId="b42eab07-8d7b-475f-bb9c-786f34cb3325" providerId="ADAL" clId="{F1F568A0-69B6-4E71-93C0-0C2BEE6C32DE}" dt="2023-05-09T15:18:02.461" v="3070" actId="962"/>
          <ac:picMkLst>
            <pc:docMk/>
            <pc:sldMk cId="2986886198" sldId="1035"/>
            <ac:picMk id="7" creationId="{034A8F5B-13DE-4F4B-A6B4-2DB0287B1564}"/>
          </ac:picMkLst>
        </pc:picChg>
        <pc:picChg chg="mod">
          <ac:chgData name="Kormondy, Charlene (she/her/hers)" userId="b42eab07-8d7b-475f-bb9c-786f34cb3325" providerId="ADAL" clId="{F1F568A0-69B6-4E71-93C0-0C2BEE6C32DE}" dt="2023-05-09T15:18:04.401" v="3071" actId="962"/>
          <ac:picMkLst>
            <pc:docMk/>
            <pc:sldMk cId="2986886198" sldId="1035"/>
            <ac:picMk id="8" creationId="{5F67FC78-DBAF-4B0E-A851-1D200DC6BF81}"/>
          </ac:picMkLst>
        </pc:picChg>
        <pc:picChg chg="mod">
          <ac:chgData name="Kormondy, Charlene (she/her/hers)" userId="b42eab07-8d7b-475f-bb9c-786f34cb3325" providerId="ADAL" clId="{F1F568A0-69B6-4E71-93C0-0C2BEE6C32DE}" dt="2023-05-09T15:18:05.902" v="3072" actId="962"/>
          <ac:picMkLst>
            <pc:docMk/>
            <pc:sldMk cId="2986886198" sldId="1035"/>
            <ac:picMk id="9" creationId="{E0FFFF38-7BB3-4E88-B0CD-7E0A996EA2AB}"/>
          </ac:picMkLst>
        </pc:picChg>
        <pc:picChg chg="mod">
          <ac:chgData name="Kormondy, Charlene (she/her/hers)" userId="b42eab07-8d7b-475f-bb9c-786f34cb3325" providerId="ADAL" clId="{F1F568A0-69B6-4E71-93C0-0C2BEE6C32DE}" dt="2023-05-09T15:43:33.392" v="4004" actId="962"/>
          <ac:picMkLst>
            <pc:docMk/>
            <pc:sldMk cId="2986886198" sldId="1035"/>
            <ac:picMk id="10" creationId="{E89EA678-0C1D-44A7-8251-C567B52EEBC0}"/>
          </ac:picMkLst>
        </pc:picChg>
        <pc:cxnChg chg="mod">
          <ac:chgData name="Kormondy, Charlene (she/her/hers)" userId="b42eab07-8d7b-475f-bb9c-786f34cb3325" providerId="ADAL" clId="{F1F568A0-69B6-4E71-93C0-0C2BEE6C32DE}" dt="2023-05-09T15:17:59.255" v="3069" actId="962"/>
          <ac:cxnSpMkLst>
            <pc:docMk/>
            <pc:sldMk cId="2986886198" sldId="1035"/>
            <ac:cxnSpMk id="6" creationId="{83AECE62-76AA-4462-9C7D-A614E56488F1}"/>
          </ac:cxnSpMkLst>
        </pc:cxnChg>
      </pc:sldChg>
      <pc:sldChg chg="modSp">
        <pc:chgData name="Kormondy, Charlene (she/her/hers)" userId="b42eab07-8d7b-475f-bb9c-786f34cb3325" providerId="ADAL" clId="{F1F568A0-69B6-4E71-93C0-0C2BEE6C32DE}" dt="2023-05-09T15:01:02.105" v="2147" actId="962"/>
        <pc:sldMkLst>
          <pc:docMk/>
          <pc:sldMk cId="2811919407" sldId="1037"/>
        </pc:sldMkLst>
        <pc:picChg chg="mod">
          <ac:chgData name="Kormondy, Charlene (she/her/hers)" userId="b42eab07-8d7b-475f-bb9c-786f34cb3325" providerId="ADAL" clId="{F1F568A0-69B6-4E71-93C0-0C2BEE6C32DE}" dt="2023-05-09T15:01:02.105" v="2147" actId="962"/>
          <ac:picMkLst>
            <pc:docMk/>
            <pc:sldMk cId="2811919407" sldId="1037"/>
            <ac:picMk id="6" creationId="{DED60E99-F516-4CFB-8FCF-2F7C6A421B16}"/>
          </ac:picMkLst>
        </pc:picChg>
        <pc:cxnChg chg="mod">
          <ac:chgData name="Kormondy, Charlene (she/her/hers)" userId="b42eab07-8d7b-475f-bb9c-786f34cb3325" providerId="ADAL" clId="{F1F568A0-69B6-4E71-93C0-0C2BEE6C32DE}" dt="2023-05-09T15:00:59.820" v="2146" actId="962"/>
          <ac:cxnSpMkLst>
            <pc:docMk/>
            <pc:sldMk cId="2811919407" sldId="1037"/>
            <ac:cxnSpMk id="5" creationId="{5343531F-3016-4FE8-A2E6-671E7E7D026F}"/>
          </ac:cxnSpMkLst>
        </pc:cxnChg>
      </pc:sldChg>
      <pc:sldChg chg="modSp">
        <pc:chgData name="Kormondy, Charlene (she/her/hers)" userId="b42eab07-8d7b-475f-bb9c-786f34cb3325" providerId="ADAL" clId="{F1F568A0-69B6-4E71-93C0-0C2BEE6C32DE}" dt="2023-05-09T15:01:12.543" v="2150" actId="962"/>
        <pc:sldMkLst>
          <pc:docMk/>
          <pc:sldMk cId="2386631212" sldId="1038"/>
        </pc:sldMkLst>
        <pc:cxnChg chg="mod">
          <ac:chgData name="Kormondy, Charlene (she/her/hers)" userId="b42eab07-8d7b-475f-bb9c-786f34cb3325" providerId="ADAL" clId="{F1F568A0-69B6-4E71-93C0-0C2BEE6C32DE}" dt="2023-05-09T15:01:12.543" v="2150" actId="962"/>
          <ac:cxnSpMkLst>
            <pc:docMk/>
            <pc:sldMk cId="2386631212" sldId="1038"/>
            <ac:cxnSpMk id="5" creationId="{5343531F-3016-4FE8-A2E6-671E7E7D026F}"/>
          </ac:cxnSpMkLst>
        </pc:cxnChg>
      </pc:sldChg>
      <pc:sldChg chg="modSp mod">
        <pc:chgData name="Kormondy, Charlene (she/her/hers)" userId="b42eab07-8d7b-475f-bb9c-786f34cb3325" providerId="ADAL" clId="{F1F568A0-69B6-4E71-93C0-0C2BEE6C32DE}" dt="2023-05-09T15:57:02.431" v="4232"/>
        <pc:sldMkLst>
          <pc:docMk/>
          <pc:sldMk cId="3390405585" sldId="1039"/>
        </pc:sldMkLst>
        <pc:spChg chg="mod">
          <ac:chgData name="Kormondy, Charlene (she/her/hers)" userId="b42eab07-8d7b-475f-bb9c-786f34cb3325" providerId="ADAL" clId="{F1F568A0-69B6-4E71-93C0-0C2BEE6C32DE}" dt="2023-05-09T15:41:38.588" v="3988" actId="962"/>
          <ac:spMkLst>
            <pc:docMk/>
            <pc:sldMk cId="3390405585" sldId="1039"/>
            <ac:spMk id="4" creationId="{3FD3059E-4C29-45EB-9698-0F84A742B435}"/>
          </ac:spMkLst>
        </pc:spChg>
        <pc:spChg chg="ord">
          <ac:chgData name="Kormondy, Charlene (she/her/hers)" userId="b42eab07-8d7b-475f-bb9c-786f34cb3325" providerId="ADAL" clId="{F1F568A0-69B6-4E71-93C0-0C2BEE6C32DE}" dt="2023-05-09T15:42:32.557" v="3995"/>
          <ac:spMkLst>
            <pc:docMk/>
            <pc:sldMk cId="3390405585" sldId="1039"/>
            <ac:spMk id="10" creationId="{9043D950-8513-4825-B2CE-71F7CA93ED59}"/>
          </ac:spMkLst>
        </pc:spChg>
        <pc:spChg chg="ord">
          <ac:chgData name="Kormondy, Charlene (she/her/hers)" userId="b42eab07-8d7b-475f-bb9c-786f34cb3325" providerId="ADAL" clId="{F1F568A0-69B6-4E71-93C0-0C2BEE6C32DE}" dt="2023-05-09T15:57:02.431" v="4232"/>
          <ac:spMkLst>
            <pc:docMk/>
            <pc:sldMk cId="3390405585" sldId="1039"/>
            <ac:spMk id="11" creationId="{0DDAB782-F5F2-4497-BA3F-13FD77385F41}"/>
          </ac:spMkLst>
        </pc:spChg>
        <pc:spChg chg="ord">
          <ac:chgData name="Kormondy, Charlene (she/her/hers)" userId="b42eab07-8d7b-475f-bb9c-786f34cb3325" providerId="ADAL" clId="{F1F568A0-69B6-4E71-93C0-0C2BEE6C32DE}" dt="2023-05-09T15:42:37.986" v="3997" actId="13244"/>
          <ac:spMkLst>
            <pc:docMk/>
            <pc:sldMk cId="3390405585" sldId="1039"/>
            <ac:spMk id="12" creationId="{6C97EC3A-84C5-4537-99D4-AB227C3A9749}"/>
          </ac:spMkLst>
        </pc:spChg>
        <pc:spChg chg="ord">
          <ac:chgData name="Kormondy, Charlene (she/her/hers)" userId="b42eab07-8d7b-475f-bb9c-786f34cb3325" providerId="ADAL" clId="{F1F568A0-69B6-4E71-93C0-0C2BEE6C32DE}" dt="2023-05-09T15:42:39.653" v="3998" actId="13244"/>
          <ac:spMkLst>
            <pc:docMk/>
            <pc:sldMk cId="3390405585" sldId="1039"/>
            <ac:spMk id="13" creationId="{D817A671-8426-402E-AD8A-882BA4F3C23D}"/>
          </ac:spMkLst>
        </pc:spChg>
        <pc:picChg chg="mod ord">
          <ac:chgData name="Kormondy, Charlene (she/her/hers)" userId="b42eab07-8d7b-475f-bb9c-786f34cb3325" providerId="ADAL" clId="{F1F568A0-69B6-4E71-93C0-0C2BEE6C32DE}" dt="2023-05-09T15:42:15.154" v="3990" actId="962"/>
          <ac:picMkLst>
            <pc:docMk/>
            <pc:sldMk cId="3390405585" sldId="1039"/>
            <ac:picMk id="7" creationId="{C89C2EDF-2399-4028-92A1-C766C3601678}"/>
          </ac:picMkLst>
        </pc:picChg>
        <pc:picChg chg="mod">
          <ac:chgData name="Kormondy, Charlene (she/her/hers)" userId="b42eab07-8d7b-475f-bb9c-786f34cb3325" providerId="ADAL" clId="{F1F568A0-69B6-4E71-93C0-0C2BEE6C32DE}" dt="2023-05-09T15:42:17.001" v="3991" actId="962"/>
          <ac:picMkLst>
            <pc:docMk/>
            <pc:sldMk cId="3390405585" sldId="1039"/>
            <ac:picMk id="8" creationId="{828D7237-B383-427A-96EE-F94D40FB7621}"/>
          </ac:picMkLst>
        </pc:picChg>
        <pc:picChg chg="mod">
          <ac:chgData name="Kormondy, Charlene (she/her/hers)" userId="b42eab07-8d7b-475f-bb9c-786f34cb3325" providerId="ADAL" clId="{F1F568A0-69B6-4E71-93C0-0C2BEE6C32DE}" dt="2023-05-09T15:42:17.887" v="3992" actId="962"/>
          <ac:picMkLst>
            <pc:docMk/>
            <pc:sldMk cId="3390405585" sldId="1039"/>
            <ac:picMk id="9" creationId="{69417EF1-B5A0-4068-BFAB-EBCA937D3508}"/>
          </ac:picMkLst>
        </pc:picChg>
        <pc:picChg chg="mod ord">
          <ac:chgData name="Kormondy, Charlene (she/her/hers)" userId="b42eab07-8d7b-475f-bb9c-786f34cb3325" providerId="ADAL" clId="{F1F568A0-69B6-4E71-93C0-0C2BEE6C32DE}" dt="2023-05-09T15:42:13.921" v="3989" actId="962"/>
          <ac:picMkLst>
            <pc:docMk/>
            <pc:sldMk cId="3390405585" sldId="1039"/>
            <ac:picMk id="15" creationId="{50DDDBA1-3AB3-44A8-B260-D4161BA3B4AB}"/>
          </ac:picMkLst>
        </pc:picChg>
        <pc:cxnChg chg="mod">
          <ac:chgData name="Kormondy, Charlene (she/her/hers)" userId="b42eab07-8d7b-475f-bb9c-786f34cb3325" providerId="ADAL" clId="{F1F568A0-69B6-4E71-93C0-0C2BEE6C32DE}" dt="2023-05-09T15:01:14.882" v="2151" actId="962"/>
          <ac:cxnSpMkLst>
            <pc:docMk/>
            <pc:sldMk cId="3390405585" sldId="1039"/>
            <ac:cxnSpMk id="5" creationId="{5343531F-3016-4FE8-A2E6-671E7E7D026F}"/>
          </ac:cxnSpMkLst>
        </pc:cxnChg>
      </pc:sldChg>
      <pc:sldChg chg="modSp mod">
        <pc:chgData name="Kormondy, Charlene (she/her/hers)" userId="b42eab07-8d7b-475f-bb9c-786f34cb3325" providerId="ADAL" clId="{F1F568A0-69B6-4E71-93C0-0C2BEE6C32DE}" dt="2023-05-09T15:58:01.249" v="4239" actId="13244"/>
        <pc:sldMkLst>
          <pc:docMk/>
          <pc:sldMk cId="1847306328" sldId="1040"/>
        </pc:sldMkLst>
        <pc:spChg chg="mod">
          <ac:chgData name="Kormondy, Charlene (she/her/hers)" userId="b42eab07-8d7b-475f-bb9c-786f34cb3325" providerId="ADAL" clId="{F1F568A0-69B6-4E71-93C0-0C2BEE6C32DE}" dt="2023-05-09T15:47:23.623" v="4062" actId="20577"/>
          <ac:spMkLst>
            <pc:docMk/>
            <pc:sldMk cId="1847306328" sldId="1040"/>
            <ac:spMk id="2" creationId="{10FA9B71-49FF-4586-BA1D-D8D8F6F97792}"/>
          </ac:spMkLst>
        </pc:spChg>
        <pc:spChg chg="mod">
          <ac:chgData name="Kormondy, Charlene (she/her/hers)" userId="b42eab07-8d7b-475f-bb9c-786f34cb3325" providerId="ADAL" clId="{F1F568A0-69B6-4E71-93C0-0C2BEE6C32DE}" dt="2023-05-09T15:57:56.776" v="4238" actId="962"/>
          <ac:spMkLst>
            <pc:docMk/>
            <pc:sldMk cId="1847306328" sldId="1040"/>
            <ac:spMk id="4" creationId="{3FD3059E-4C29-45EB-9698-0F84A742B435}"/>
          </ac:spMkLst>
        </pc:spChg>
        <pc:picChg chg="mod">
          <ac:chgData name="Kormondy, Charlene (she/her/hers)" userId="b42eab07-8d7b-475f-bb9c-786f34cb3325" providerId="ADAL" clId="{F1F568A0-69B6-4E71-93C0-0C2BEE6C32DE}" dt="2023-05-09T15:58:01.249" v="4239" actId="13244"/>
          <ac:picMkLst>
            <pc:docMk/>
            <pc:sldMk cId="1847306328" sldId="1040"/>
            <ac:picMk id="8" creationId="{6C0514F2-A06A-45DF-BA62-AC2C37376995}"/>
          </ac:picMkLst>
        </pc:picChg>
        <pc:cxnChg chg="mod">
          <ac:chgData name="Kormondy, Charlene (she/her/hers)" userId="b42eab07-8d7b-475f-bb9c-786f34cb3325" providerId="ADAL" clId="{F1F568A0-69B6-4E71-93C0-0C2BEE6C32DE}" dt="2023-05-09T15:03:21.094" v="2579" actId="962"/>
          <ac:cxnSpMkLst>
            <pc:docMk/>
            <pc:sldMk cId="1847306328" sldId="1040"/>
            <ac:cxnSpMk id="5" creationId="{5343531F-3016-4FE8-A2E6-671E7E7D026F}"/>
          </ac:cxnSpMkLst>
        </pc:cxnChg>
      </pc:sldChg>
      <pc:sldChg chg="modSp mod">
        <pc:chgData name="Kormondy, Charlene (she/her/hers)" userId="b42eab07-8d7b-475f-bb9c-786f34cb3325" providerId="ADAL" clId="{F1F568A0-69B6-4E71-93C0-0C2BEE6C32DE}" dt="2023-05-09T15:58:43.249" v="4246" actId="962"/>
        <pc:sldMkLst>
          <pc:docMk/>
          <pc:sldMk cId="4082384099" sldId="1041"/>
        </pc:sldMkLst>
        <pc:spChg chg="mod">
          <ac:chgData name="Kormondy, Charlene (she/her/hers)" userId="b42eab07-8d7b-475f-bb9c-786f34cb3325" providerId="ADAL" clId="{F1F568A0-69B6-4E71-93C0-0C2BEE6C32DE}" dt="2023-05-09T15:47:37.474" v="4072" actId="20577"/>
          <ac:spMkLst>
            <pc:docMk/>
            <pc:sldMk cId="4082384099" sldId="1041"/>
            <ac:spMk id="2" creationId="{10FA9B71-49FF-4586-BA1D-D8D8F6F97792}"/>
          </ac:spMkLst>
        </pc:spChg>
        <pc:spChg chg="mod ord">
          <ac:chgData name="Kormondy, Charlene (she/her/hers)" userId="b42eab07-8d7b-475f-bb9c-786f34cb3325" providerId="ADAL" clId="{F1F568A0-69B6-4E71-93C0-0C2BEE6C32DE}" dt="2023-05-09T15:58:40.715" v="4245"/>
          <ac:spMkLst>
            <pc:docMk/>
            <pc:sldMk cId="4082384099" sldId="1041"/>
            <ac:spMk id="4" creationId="{3FD3059E-4C29-45EB-9698-0F84A742B435}"/>
          </ac:spMkLst>
        </pc:spChg>
        <pc:picChg chg="mod">
          <ac:chgData name="Kormondy, Charlene (she/her/hers)" userId="b42eab07-8d7b-475f-bb9c-786f34cb3325" providerId="ADAL" clId="{F1F568A0-69B6-4E71-93C0-0C2BEE6C32DE}" dt="2023-05-09T15:58:43.249" v="4246" actId="962"/>
          <ac:picMkLst>
            <pc:docMk/>
            <pc:sldMk cId="4082384099" sldId="1041"/>
            <ac:picMk id="10" creationId="{5F0A0449-10AE-4E64-AA77-90685F8FAEC4}"/>
          </ac:picMkLst>
        </pc:picChg>
        <pc:cxnChg chg="mod">
          <ac:chgData name="Kormondy, Charlene (she/her/hers)" userId="b42eab07-8d7b-475f-bb9c-786f34cb3325" providerId="ADAL" clId="{F1F568A0-69B6-4E71-93C0-0C2BEE6C32DE}" dt="2023-05-09T15:03:56.088" v="2719" actId="962"/>
          <ac:cxnSpMkLst>
            <pc:docMk/>
            <pc:sldMk cId="4082384099" sldId="1041"/>
            <ac:cxnSpMk id="5" creationId="{5343531F-3016-4FE8-A2E6-671E7E7D026F}"/>
          </ac:cxnSpMkLst>
        </pc:cxnChg>
      </pc:sldChg>
      <pc:sldChg chg="modSp mod">
        <pc:chgData name="Kormondy, Charlene (she/her/hers)" userId="b42eab07-8d7b-475f-bb9c-786f34cb3325" providerId="ADAL" clId="{F1F568A0-69B6-4E71-93C0-0C2BEE6C32DE}" dt="2023-05-09T14:28:16.653" v="949" actId="962"/>
        <pc:sldMkLst>
          <pc:docMk/>
          <pc:sldMk cId="742371390" sldId="1042"/>
        </pc:sldMkLst>
        <pc:cxnChg chg="mod">
          <ac:chgData name="Kormondy, Charlene (she/her/hers)" userId="b42eab07-8d7b-475f-bb9c-786f34cb3325" providerId="ADAL" clId="{F1F568A0-69B6-4E71-93C0-0C2BEE6C32DE}" dt="2023-05-09T14:28:16.653" v="949" actId="962"/>
          <ac:cxnSpMkLst>
            <pc:docMk/>
            <pc:sldMk cId="742371390" sldId="1042"/>
            <ac:cxnSpMk id="6" creationId="{502593FF-044E-4C37-86D1-FB99932FA8F3}"/>
          </ac:cxnSpMkLst>
        </pc:cxnChg>
      </pc:sldChg>
      <pc:sldChg chg="modSp mod">
        <pc:chgData name="Kormondy, Charlene (she/her/hers)" userId="b42eab07-8d7b-475f-bb9c-786f34cb3325" providerId="ADAL" clId="{F1F568A0-69B6-4E71-93C0-0C2BEE6C32DE}" dt="2023-05-09T14:29:47.784" v="973" actId="962"/>
        <pc:sldMkLst>
          <pc:docMk/>
          <pc:sldMk cId="1689787525" sldId="1043"/>
        </pc:sldMkLst>
        <pc:cxnChg chg="mod">
          <ac:chgData name="Kormondy, Charlene (she/her/hers)" userId="b42eab07-8d7b-475f-bb9c-786f34cb3325" providerId="ADAL" clId="{F1F568A0-69B6-4E71-93C0-0C2BEE6C32DE}" dt="2023-05-09T14:29:47.784" v="973" actId="962"/>
          <ac:cxnSpMkLst>
            <pc:docMk/>
            <pc:sldMk cId="1689787525" sldId="1043"/>
            <ac:cxnSpMk id="6" creationId="{502593FF-044E-4C37-86D1-FB99932FA8F3}"/>
          </ac:cxnSpMkLst>
        </pc:cxnChg>
      </pc:sldChg>
      <pc:sldChg chg="modSp mod">
        <pc:chgData name="Kormondy, Charlene (she/her/hers)" userId="b42eab07-8d7b-475f-bb9c-786f34cb3325" providerId="ADAL" clId="{F1F568A0-69B6-4E71-93C0-0C2BEE6C32DE}" dt="2023-05-09T15:59:37.288" v="4255" actId="962"/>
        <pc:sldMkLst>
          <pc:docMk/>
          <pc:sldMk cId="3251358246" sldId="1044"/>
        </pc:sldMkLst>
        <pc:spChg chg="mod">
          <ac:chgData name="Kormondy, Charlene (she/her/hers)" userId="b42eab07-8d7b-475f-bb9c-786f34cb3325" providerId="ADAL" clId="{F1F568A0-69B6-4E71-93C0-0C2BEE6C32DE}" dt="2023-05-09T15:48:44.025" v="4112" actId="207"/>
          <ac:spMkLst>
            <pc:docMk/>
            <pc:sldMk cId="3251358246" sldId="1044"/>
            <ac:spMk id="2" creationId="{10FA9B71-49FF-4586-BA1D-D8D8F6F97792}"/>
          </ac:spMkLst>
        </pc:spChg>
        <pc:spChg chg="mod">
          <ac:chgData name="Kormondy, Charlene (she/her/hers)" userId="b42eab07-8d7b-475f-bb9c-786f34cb3325" providerId="ADAL" clId="{F1F568A0-69B6-4E71-93C0-0C2BEE6C32DE}" dt="2023-05-09T15:59:36.522" v="4254" actId="962"/>
          <ac:spMkLst>
            <pc:docMk/>
            <pc:sldMk cId="3251358246" sldId="1044"/>
            <ac:spMk id="4" creationId="{3FD3059E-4C29-45EB-9698-0F84A742B435}"/>
          </ac:spMkLst>
        </pc:spChg>
        <pc:picChg chg="mod">
          <ac:chgData name="Kormondy, Charlene (she/her/hers)" userId="b42eab07-8d7b-475f-bb9c-786f34cb3325" providerId="ADAL" clId="{F1F568A0-69B6-4E71-93C0-0C2BEE6C32DE}" dt="2023-05-09T15:59:37.288" v="4255" actId="962"/>
          <ac:picMkLst>
            <pc:docMk/>
            <pc:sldMk cId="3251358246" sldId="1044"/>
            <ac:picMk id="9" creationId="{B43CF251-9D7A-4DC0-AA08-B72BBBF4D3C1}"/>
          </ac:picMkLst>
        </pc:picChg>
        <pc:cxnChg chg="mod">
          <ac:chgData name="Kormondy, Charlene (she/her/hers)" userId="b42eab07-8d7b-475f-bb9c-786f34cb3325" providerId="ADAL" clId="{F1F568A0-69B6-4E71-93C0-0C2BEE6C32DE}" dt="2023-05-09T15:06:05.777" v="2985" actId="962"/>
          <ac:cxnSpMkLst>
            <pc:docMk/>
            <pc:sldMk cId="3251358246" sldId="1044"/>
            <ac:cxnSpMk id="5" creationId="{5343531F-3016-4FE8-A2E6-671E7E7D026F}"/>
          </ac:cxnSpMkLst>
        </pc:cxnChg>
      </pc:sldChg>
      <pc:sldChg chg="modSp add del mod">
        <pc:chgData name="Kormondy, Charlene (she/her/hers)" userId="b42eab07-8d7b-475f-bb9c-786f34cb3325" providerId="ADAL" clId="{F1F568A0-69B6-4E71-93C0-0C2BEE6C32DE}" dt="2023-05-09T15:59:47.656" v="4257" actId="962"/>
        <pc:sldMkLst>
          <pc:docMk/>
          <pc:sldMk cId="2631914761" sldId="1045"/>
        </pc:sldMkLst>
        <pc:spChg chg="mod">
          <ac:chgData name="Kormondy, Charlene (she/her/hers)" userId="b42eab07-8d7b-475f-bb9c-786f34cb3325" providerId="ADAL" clId="{F1F568A0-69B6-4E71-93C0-0C2BEE6C32DE}" dt="2023-05-09T15:49:06.790" v="4120" actId="20577"/>
          <ac:spMkLst>
            <pc:docMk/>
            <pc:sldMk cId="2631914761" sldId="1045"/>
            <ac:spMk id="2" creationId="{10FA9B71-49FF-4586-BA1D-D8D8F6F97792}"/>
          </ac:spMkLst>
        </pc:spChg>
        <pc:spChg chg="mod">
          <ac:chgData name="Kormondy, Charlene (she/her/hers)" userId="b42eab07-8d7b-475f-bb9c-786f34cb3325" providerId="ADAL" clId="{F1F568A0-69B6-4E71-93C0-0C2BEE6C32DE}" dt="2023-05-09T15:59:46.166" v="4256" actId="962"/>
          <ac:spMkLst>
            <pc:docMk/>
            <pc:sldMk cId="2631914761" sldId="1045"/>
            <ac:spMk id="4" creationId="{3FD3059E-4C29-45EB-9698-0F84A742B435}"/>
          </ac:spMkLst>
        </pc:spChg>
        <pc:picChg chg="mod">
          <ac:chgData name="Kormondy, Charlene (she/her/hers)" userId="b42eab07-8d7b-475f-bb9c-786f34cb3325" providerId="ADAL" clId="{F1F568A0-69B6-4E71-93C0-0C2BEE6C32DE}" dt="2023-05-09T15:15:37.090" v="3006" actId="962"/>
          <ac:picMkLst>
            <pc:docMk/>
            <pc:sldMk cId="2631914761" sldId="1045"/>
            <ac:picMk id="7" creationId="{AE7E013A-8A23-4736-8DA9-44A73C40D0E2}"/>
          </ac:picMkLst>
        </pc:picChg>
        <pc:picChg chg="mod">
          <ac:chgData name="Kormondy, Charlene (she/her/hers)" userId="b42eab07-8d7b-475f-bb9c-786f34cb3325" providerId="ADAL" clId="{F1F568A0-69B6-4E71-93C0-0C2BEE6C32DE}" dt="2023-05-09T15:15:43.005" v="3008" actId="962"/>
          <ac:picMkLst>
            <pc:docMk/>
            <pc:sldMk cId="2631914761" sldId="1045"/>
            <ac:picMk id="10" creationId="{690B23A3-3311-49CE-8B7E-F7A2FBE76B06}"/>
          </ac:picMkLst>
        </pc:picChg>
        <pc:picChg chg="mod">
          <ac:chgData name="Kormondy, Charlene (she/her/hers)" userId="b42eab07-8d7b-475f-bb9c-786f34cb3325" providerId="ADAL" clId="{F1F568A0-69B6-4E71-93C0-0C2BEE6C32DE}" dt="2023-05-09T15:59:47.656" v="4257" actId="962"/>
          <ac:picMkLst>
            <pc:docMk/>
            <pc:sldMk cId="2631914761" sldId="1045"/>
            <ac:picMk id="11" creationId="{07D1A86B-54E1-4F8A-887C-305715CC8FBC}"/>
          </ac:picMkLst>
        </pc:picChg>
        <pc:cxnChg chg="mod">
          <ac:chgData name="Kormondy, Charlene (she/her/hers)" userId="b42eab07-8d7b-475f-bb9c-786f34cb3325" providerId="ADAL" clId="{F1F568A0-69B6-4E71-93C0-0C2BEE6C32DE}" dt="2023-05-09T15:06:07.954" v="2986" actId="962"/>
          <ac:cxnSpMkLst>
            <pc:docMk/>
            <pc:sldMk cId="2631914761" sldId="1045"/>
            <ac:cxnSpMk id="5" creationId="{5343531F-3016-4FE8-A2E6-671E7E7D026F}"/>
          </ac:cxnSpMkLst>
        </pc:cxnChg>
      </pc:sldChg>
      <pc:sldChg chg="modSp add del mod">
        <pc:chgData name="Kormondy, Charlene (she/her/hers)" userId="b42eab07-8d7b-475f-bb9c-786f34cb3325" providerId="ADAL" clId="{F1F568A0-69B6-4E71-93C0-0C2BEE6C32DE}" dt="2023-05-09T16:00:00.436" v="4259" actId="962"/>
        <pc:sldMkLst>
          <pc:docMk/>
          <pc:sldMk cId="2100551897" sldId="1046"/>
        </pc:sldMkLst>
        <pc:spChg chg="mod">
          <ac:chgData name="Kormondy, Charlene (she/her/hers)" userId="b42eab07-8d7b-475f-bb9c-786f34cb3325" providerId="ADAL" clId="{F1F568A0-69B6-4E71-93C0-0C2BEE6C32DE}" dt="2023-05-09T15:49:17.313" v="4123" actId="20577"/>
          <ac:spMkLst>
            <pc:docMk/>
            <pc:sldMk cId="2100551897" sldId="1046"/>
            <ac:spMk id="2" creationId="{10FA9B71-49FF-4586-BA1D-D8D8F6F97792}"/>
          </ac:spMkLst>
        </pc:spChg>
        <pc:spChg chg="mod">
          <ac:chgData name="Kormondy, Charlene (she/her/hers)" userId="b42eab07-8d7b-475f-bb9c-786f34cb3325" providerId="ADAL" clId="{F1F568A0-69B6-4E71-93C0-0C2BEE6C32DE}" dt="2023-05-09T16:00:00.436" v="4259" actId="962"/>
          <ac:spMkLst>
            <pc:docMk/>
            <pc:sldMk cId="2100551897" sldId="1046"/>
            <ac:spMk id="4" creationId="{3FD3059E-4C29-45EB-9698-0F84A742B435}"/>
          </ac:spMkLst>
        </pc:spChg>
        <pc:picChg chg="mod">
          <ac:chgData name="Kormondy, Charlene (she/her/hers)" userId="b42eab07-8d7b-475f-bb9c-786f34cb3325" providerId="ADAL" clId="{F1F568A0-69B6-4E71-93C0-0C2BEE6C32DE}" dt="2023-05-09T15:16:01.498" v="3016" actId="962"/>
          <ac:picMkLst>
            <pc:docMk/>
            <pc:sldMk cId="2100551897" sldId="1046"/>
            <ac:picMk id="9" creationId="{BD3D3569-C331-48B2-AD51-EAFB42611939}"/>
          </ac:picMkLst>
        </pc:picChg>
        <pc:picChg chg="mod">
          <ac:chgData name="Kormondy, Charlene (she/her/hers)" userId="b42eab07-8d7b-475f-bb9c-786f34cb3325" providerId="ADAL" clId="{F1F568A0-69B6-4E71-93C0-0C2BEE6C32DE}" dt="2023-05-09T15:15:52.978" v="3014" actId="962"/>
          <ac:picMkLst>
            <pc:docMk/>
            <pc:sldMk cId="2100551897" sldId="1046"/>
            <ac:picMk id="11" creationId="{7C2B0960-DC15-4621-BE34-2A831FFAF770}"/>
          </ac:picMkLst>
        </pc:picChg>
        <pc:picChg chg="mod">
          <ac:chgData name="Kormondy, Charlene (she/her/hers)" userId="b42eab07-8d7b-475f-bb9c-786f34cb3325" providerId="ADAL" clId="{F1F568A0-69B6-4E71-93C0-0C2BEE6C32DE}" dt="2023-05-09T15:59:59.137" v="4258" actId="962"/>
          <ac:picMkLst>
            <pc:docMk/>
            <pc:sldMk cId="2100551897" sldId="1046"/>
            <ac:picMk id="13" creationId="{52B49C40-E6FA-46CD-A8C6-D812416C036E}"/>
          </ac:picMkLst>
        </pc:picChg>
        <pc:cxnChg chg="mod">
          <ac:chgData name="Kormondy, Charlene (she/her/hers)" userId="b42eab07-8d7b-475f-bb9c-786f34cb3325" providerId="ADAL" clId="{F1F568A0-69B6-4E71-93C0-0C2BEE6C32DE}" dt="2023-05-09T15:06:23.198" v="2989" actId="962"/>
          <ac:cxnSpMkLst>
            <pc:docMk/>
            <pc:sldMk cId="2100551897" sldId="1046"/>
            <ac:cxnSpMk id="5" creationId="{5343531F-3016-4FE8-A2E6-671E7E7D026F}"/>
          </ac:cxnSpMkLst>
        </pc:cxnChg>
      </pc:sldChg>
      <pc:sldChg chg="modSp mod">
        <pc:chgData name="Kormondy, Charlene (she/her/hers)" userId="b42eab07-8d7b-475f-bb9c-786f34cb3325" providerId="ADAL" clId="{F1F568A0-69B6-4E71-93C0-0C2BEE6C32DE}" dt="2023-05-09T15:57:16.654" v="4234" actId="962"/>
        <pc:sldMkLst>
          <pc:docMk/>
          <pc:sldMk cId="787736021" sldId="1047"/>
        </pc:sldMkLst>
        <pc:spChg chg="mod">
          <ac:chgData name="Kormondy, Charlene (she/her/hers)" userId="b42eab07-8d7b-475f-bb9c-786f34cb3325" providerId="ADAL" clId="{F1F568A0-69B6-4E71-93C0-0C2BEE6C32DE}" dt="2023-05-09T15:46:03.822" v="4031" actId="207"/>
          <ac:spMkLst>
            <pc:docMk/>
            <pc:sldMk cId="787736021" sldId="1047"/>
            <ac:spMk id="2" creationId="{10FA9B71-49FF-4586-BA1D-D8D8F6F97792}"/>
          </ac:spMkLst>
        </pc:spChg>
        <pc:spChg chg="mod">
          <ac:chgData name="Kormondy, Charlene (she/her/hers)" userId="b42eab07-8d7b-475f-bb9c-786f34cb3325" providerId="ADAL" clId="{F1F568A0-69B6-4E71-93C0-0C2BEE6C32DE}" dt="2023-05-09T15:57:16.654" v="4234" actId="962"/>
          <ac:spMkLst>
            <pc:docMk/>
            <pc:sldMk cId="787736021" sldId="1047"/>
            <ac:spMk id="4" creationId="{3FD3059E-4C29-45EB-9698-0F84A742B435}"/>
          </ac:spMkLst>
        </pc:spChg>
        <pc:picChg chg="mod">
          <ac:chgData name="Kormondy, Charlene (she/her/hers)" userId="b42eab07-8d7b-475f-bb9c-786f34cb3325" providerId="ADAL" clId="{F1F568A0-69B6-4E71-93C0-0C2BEE6C32DE}" dt="2023-05-09T15:57:13.192" v="4233" actId="962"/>
          <ac:picMkLst>
            <pc:docMk/>
            <pc:sldMk cId="787736021" sldId="1047"/>
            <ac:picMk id="8" creationId="{753DCDA7-53DD-43BD-BC65-4E48C87BDC96}"/>
          </ac:picMkLst>
        </pc:picChg>
        <pc:cxnChg chg="mod">
          <ac:chgData name="Kormondy, Charlene (she/her/hers)" userId="b42eab07-8d7b-475f-bb9c-786f34cb3325" providerId="ADAL" clId="{F1F568A0-69B6-4E71-93C0-0C2BEE6C32DE}" dt="2023-05-09T15:02:28.869" v="2400" actId="962"/>
          <ac:cxnSpMkLst>
            <pc:docMk/>
            <pc:sldMk cId="787736021" sldId="1047"/>
            <ac:cxnSpMk id="5" creationId="{5343531F-3016-4FE8-A2E6-671E7E7D026F}"/>
          </ac:cxnSpMkLst>
        </pc:cxnChg>
      </pc:sldChg>
      <pc:sldChg chg="modSp mod">
        <pc:chgData name="Kormondy, Charlene (she/her/hers)" userId="b42eab07-8d7b-475f-bb9c-786f34cb3325" providerId="ADAL" clId="{F1F568A0-69B6-4E71-93C0-0C2BEE6C32DE}" dt="2023-05-09T15:47:08.137" v="4055" actId="20577"/>
        <pc:sldMkLst>
          <pc:docMk/>
          <pc:sldMk cId="1892865629" sldId="1048"/>
        </pc:sldMkLst>
        <pc:spChg chg="mod">
          <ac:chgData name="Kormondy, Charlene (she/her/hers)" userId="b42eab07-8d7b-475f-bb9c-786f34cb3325" providerId="ADAL" clId="{F1F568A0-69B6-4E71-93C0-0C2BEE6C32DE}" dt="2023-05-09T15:47:08.137" v="4055" actId="20577"/>
          <ac:spMkLst>
            <pc:docMk/>
            <pc:sldMk cId="1892865629" sldId="1048"/>
            <ac:spMk id="2" creationId="{10FA9B71-49FF-4586-BA1D-D8D8F6F97792}"/>
          </ac:spMkLst>
        </pc:spChg>
        <pc:picChg chg="mod">
          <ac:chgData name="Kormondy, Charlene (she/her/hers)" userId="b42eab07-8d7b-475f-bb9c-786f34cb3325" providerId="ADAL" clId="{F1F568A0-69B6-4E71-93C0-0C2BEE6C32DE}" dt="2023-05-09T15:42:56.743" v="3999" actId="962"/>
          <ac:picMkLst>
            <pc:docMk/>
            <pc:sldMk cId="1892865629" sldId="1048"/>
            <ac:picMk id="8" creationId="{A365D96F-B009-4137-B65B-39B546EECB8D}"/>
          </ac:picMkLst>
        </pc:picChg>
        <pc:cxnChg chg="mod">
          <ac:chgData name="Kormondy, Charlene (she/her/hers)" userId="b42eab07-8d7b-475f-bb9c-786f34cb3325" providerId="ADAL" clId="{F1F568A0-69B6-4E71-93C0-0C2BEE6C32DE}" dt="2023-05-09T15:02:34.285" v="2402" actId="962"/>
          <ac:cxnSpMkLst>
            <pc:docMk/>
            <pc:sldMk cId="1892865629" sldId="1048"/>
            <ac:cxnSpMk id="5" creationId="{5343531F-3016-4FE8-A2E6-671E7E7D026F}"/>
          </ac:cxnSpMkLst>
        </pc:cxnChg>
      </pc:sldChg>
      <pc:sldChg chg="modSp mod">
        <pc:chgData name="Kormondy, Charlene (she/her/hers)" userId="b42eab07-8d7b-475f-bb9c-786f34cb3325" providerId="ADAL" clId="{F1F568A0-69B6-4E71-93C0-0C2BEE6C32DE}" dt="2023-05-09T16:00:11.288" v="4261" actId="962"/>
        <pc:sldMkLst>
          <pc:docMk/>
          <pc:sldMk cId="3270042951" sldId="1049"/>
        </pc:sldMkLst>
        <pc:spChg chg="mod">
          <ac:chgData name="Kormondy, Charlene (she/her/hers)" userId="b42eab07-8d7b-475f-bb9c-786f34cb3325" providerId="ADAL" clId="{F1F568A0-69B6-4E71-93C0-0C2BEE6C32DE}" dt="2023-05-09T15:49:28.179" v="4127" actId="20577"/>
          <ac:spMkLst>
            <pc:docMk/>
            <pc:sldMk cId="3270042951" sldId="1049"/>
            <ac:spMk id="2" creationId="{10FA9B71-49FF-4586-BA1D-D8D8F6F97792}"/>
          </ac:spMkLst>
        </pc:spChg>
        <pc:spChg chg="mod">
          <ac:chgData name="Kormondy, Charlene (she/her/hers)" userId="b42eab07-8d7b-475f-bb9c-786f34cb3325" providerId="ADAL" clId="{F1F568A0-69B6-4E71-93C0-0C2BEE6C32DE}" dt="2023-05-09T16:00:11.288" v="4261" actId="962"/>
          <ac:spMkLst>
            <pc:docMk/>
            <pc:sldMk cId="3270042951" sldId="1049"/>
            <ac:spMk id="4" creationId="{3FD3059E-4C29-45EB-9698-0F84A742B435}"/>
          </ac:spMkLst>
        </pc:spChg>
        <pc:picChg chg="mod">
          <ac:chgData name="Kormondy, Charlene (she/her/hers)" userId="b42eab07-8d7b-475f-bb9c-786f34cb3325" providerId="ADAL" clId="{F1F568A0-69B6-4E71-93C0-0C2BEE6C32DE}" dt="2023-05-09T16:00:10.076" v="4260" actId="962"/>
          <ac:picMkLst>
            <pc:docMk/>
            <pc:sldMk cId="3270042951" sldId="1049"/>
            <ac:picMk id="8" creationId="{EE0D1C57-07C1-43E7-93E2-1E933388C11C}"/>
          </ac:picMkLst>
        </pc:picChg>
        <pc:cxnChg chg="mod">
          <ac:chgData name="Kormondy, Charlene (she/her/hers)" userId="b42eab07-8d7b-475f-bb9c-786f34cb3325" providerId="ADAL" clId="{F1F568A0-69B6-4E71-93C0-0C2BEE6C32DE}" dt="2023-05-09T15:06:41.516" v="2992" actId="962"/>
          <ac:cxnSpMkLst>
            <pc:docMk/>
            <pc:sldMk cId="3270042951" sldId="1049"/>
            <ac:cxnSpMk id="5" creationId="{5343531F-3016-4FE8-A2E6-671E7E7D026F}"/>
          </ac:cxnSpMkLst>
        </pc:cxnChg>
      </pc:sldChg>
      <pc:sldChg chg="modSp mod">
        <pc:chgData name="Kormondy, Charlene (she/her/hers)" userId="b42eab07-8d7b-475f-bb9c-786f34cb3325" providerId="ADAL" clId="{F1F568A0-69B6-4E71-93C0-0C2BEE6C32DE}" dt="2023-05-09T16:00:29.465" v="4266" actId="962"/>
        <pc:sldMkLst>
          <pc:docMk/>
          <pc:sldMk cId="2186092519" sldId="1050"/>
        </pc:sldMkLst>
        <pc:spChg chg="mod">
          <ac:chgData name="Kormondy, Charlene (she/her/hers)" userId="b42eab07-8d7b-475f-bb9c-786f34cb3325" providerId="ADAL" clId="{F1F568A0-69B6-4E71-93C0-0C2BEE6C32DE}" dt="2023-05-09T15:49:44.976" v="4135" actId="20577"/>
          <ac:spMkLst>
            <pc:docMk/>
            <pc:sldMk cId="2186092519" sldId="1050"/>
            <ac:spMk id="2" creationId="{10FA9B71-49FF-4586-BA1D-D8D8F6F97792}"/>
          </ac:spMkLst>
        </pc:spChg>
        <pc:spChg chg="mod">
          <ac:chgData name="Kormondy, Charlene (she/her/hers)" userId="b42eab07-8d7b-475f-bb9c-786f34cb3325" providerId="ADAL" clId="{F1F568A0-69B6-4E71-93C0-0C2BEE6C32DE}" dt="2023-05-09T16:00:29.465" v="4266" actId="962"/>
          <ac:spMkLst>
            <pc:docMk/>
            <pc:sldMk cId="2186092519" sldId="1050"/>
            <ac:spMk id="4" creationId="{3FD3059E-4C29-45EB-9698-0F84A742B435}"/>
          </ac:spMkLst>
        </pc:spChg>
        <pc:picChg chg="mod">
          <ac:chgData name="Kormondy, Charlene (she/her/hers)" userId="b42eab07-8d7b-475f-bb9c-786f34cb3325" providerId="ADAL" clId="{F1F568A0-69B6-4E71-93C0-0C2BEE6C32DE}" dt="2023-05-09T16:00:28.809" v="4265" actId="962"/>
          <ac:picMkLst>
            <pc:docMk/>
            <pc:sldMk cId="2186092519" sldId="1050"/>
            <ac:picMk id="9" creationId="{521B6CDE-C2E1-4A49-A5B9-560513E0F7B9}"/>
          </ac:picMkLst>
        </pc:picChg>
        <pc:cxnChg chg="mod">
          <ac:chgData name="Kormondy, Charlene (she/her/hers)" userId="b42eab07-8d7b-475f-bb9c-786f34cb3325" providerId="ADAL" clId="{F1F568A0-69B6-4E71-93C0-0C2BEE6C32DE}" dt="2023-05-09T15:06:47.866" v="2994" actId="962"/>
          <ac:cxnSpMkLst>
            <pc:docMk/>
            <pc:sldMk cId="2186092519" sldId="1050"/>
            <ac:cxnSpMk id="5" creationId="{5343531F-3016-4FE8-A2E6-671E7E7D026F}"/>
          </ac:cxnSpMkLst>
        </pc:cxnChg>
      </pc:sldChg>
      <pc:sldChg chg="modSp mod">
        <pc:chgData name="Kormondy, Charlene (she/her/hers)" userId="b42eab07-8d7b-475f-bb9c-786f34cb3325" providerId="ADAL" clId="{F1F568A0-69B6-4E71-93C0-0C2BEE6C32DE}" dt="2023-05-09T16:02:03.489" v="4287" actId="13244"/>
        <pc:sldMkLst>
          <pc:docMk/>
          <pc:sldMk cId="3388236001" sldId="1051"/>
        </pc:sldMkLst>
        <pc:spChg chg="mod">
          <ac:chgData name="Kormondy, Charlene (she/her/hers)" userId="b42eab07-8d7b-475f-bb9c-786f34cb3325" providerId="ADAL" clId="{F1F568A0-69B6-4E71-93C0-0C2BEE6C32DE}" dt="2023-05-09T16:01:56.460" v="4285" actId="962"/>
          <ac:spMkLst>
            <pc:docMk/>
            <pc:sldMk cId="3388236001" sldId="1051"/>
            <ac:spMk id="4" creationId="{17398237-B1CB-4184-A025-07B6B7E16237}"/>
          </ac:spMkLst>
        </pc:spChg>
        <pc:spChg chg="mod ord">
          <ac:chgData name="Kormondy, Charlene (she/her/hers)" userId="b42eab07-8d7b-475f-bb9c-786f34cb3325" providerId="ADAL" clId="{F1F568A0-69B6-4E71-93C0-0C2BEE6C32DE}" dt="2023-05-09T16:01:58.011" v="4286" actId="13244"/>
          <ac:spMkLst>
            <pc:docMk/>
            <pc:sldMk cId="3388236001" sldId="1051"/>
            <ac:spMk id="10" creationId="{A9611F5A-A2B3-4A2B-8663-829642FD97E6}"/>
          </ac:spMkLst>
        </pc:spChg>
        <pc:picChg chg="mod ord">
          <ac:chgData name="Kormondy, Charlene (she/her/hers)" userId="b42eab07-8d7b-475f-bb9c-786f34cb3325" providerId="ADAL" clId="{F1F568A0-69B6-4E71-93C0-0C2BEE6C32DE}" dt="2023-05-09T16:02:03.489" v="4287" actId="13244"/>
          <ac:picMkLst>
            <pc:docMk/>
            <pc:sldMk cId="3388236001" sldId="1051"/>
            <ac:picMk id="5" creationId="{78883043-7F44-422E-B758-FBBEC82CF2C0}"/>
          </ac:picMkLst>
        </pc:picChg>
        <pc:cxnChg chg="mod">
          <ac:chgData name="Kormondy, Charlene (she/her/hers)" userId="b42eab07-8d7b-475f-bb9c-786f34cb3325" providerId="ADAL" clId="{F1F568A0-69B6-4E71-93C0-0C2BEE6C32DE}" dt="2023-05-09T15:23:34.819" v="3792" actId="962"/>
          <ac:cxnSpMkLst>
            <pc:docMk/>
            <pc:sldMk cId="3388236001" sldId="1051"/>
            <ac:cxnSpMk id="11" creationId="{212D8947-B021-4E46-8D0A-E41D48BF052C}"/>
          </ac:cxnSpMkLst>
        </pc:cxnChg>
      </pc:sldChg>
      <pc:sldChg chg="modSp mod">
        <pc:chgData name="Kormondy, Charlene (she/her/hers)" userId="b42eab07-8d7b-475f-bb9c-786f34cb3325" providerId="ADAL" clId="{F1F568A0-69B6-4E71-93C0-0C2BEE6C32DE}" dt="2023-05-09T16:00:43.205" v="4274"/>
        <pc:sldMkLst>
          <pc:docMk/>
          <pc:sldMk cId="3938121172" sldId="1052"/>
        </pc:sldMkLst>
        <pc:spChg chg="mod">
          <ac:chgData name="Kormondy, Charlene (she/her/hers)" userId="b42eab07-8d7b-475f-bb9c-786f34cb3325" providerId="ADAL" clId="{F1F568A0-69B6-4E71-93C0-0C2BEE6C32DE}" dt="2023-05-09T15:49:54.543" v="4141" actId="20577"/>
          <ac:spMkLst>
            <pc:docMk/>
            <pc:sldMk cId="3938121172" sldId="1052"/>
            <ac:spMk id="2" creationId="{10FA9B71-49FF-4586-BA1D-D8D8F6F97792}"/>
          </ac:spMkLst>
        </pc:spChg>
        <pc:spChg chg="mod">
          <ac:chgData name="Kormondy, Charlene (she/her/hers)" userId="b42eab07-8d7b-475f-bb9c-786f34cb3325" providerId="ADAL" clId="{F1F568A0-69B6-4E71-93C0-0C2BEE6C32DE}" dt="2023-05-09T16:00:39.284" v="4270" actId="962"/>
          <ac:spMkLst>
            <pc:docMk/>
            <pc:sldMk cId="3938121172" sldId="1052"/>
            <ac:spMk id="4" creationId="{3FD3059E-4C29-45EB-9698-0F84A742B435}"/>
          </ac:spMkLst>
        </pc:spChg>
        <pc:spChg chg="ord">
          <ac:chgData name="Kormondy, Charlene (she/her/hers)" userId="b42eab07-8d7b-475f-bb9c-786f34cb3325" providerId="ADAL" clId="{F1F568A0-69B6-4E71-93C0-0C2BEE6C32DE}" dt="2023-05-09T16:00:37.602" v="4269"/>
          <ac:spMkLst>
            <pc:docMk/>
            <pc:sldMk cId="3938121172" sldId="1052"/>
            <ac:spMk id="7" creationId="{4D80B949-8849-4B98-814E-732C60BA532F}"/>
          </ac:spMkLst>
        </pc:spChg>
        <pc:picChg chg="mod">
          <ac:chgData name="Kormondy, Charlene (she/her/hers)" userId="b42eab07-8d7b-475f-bb9c-786f34cb3325" providerId="ADAL" clId="{F1F568A0-69B6-4E71-93C0-0C2BEE6C32DE}" dt="2023-05-09T16:00:40.772" v="4271" actId="962"/>
          <ac:picMkLst>
            <pc:docMk/>
            <pc:sldMk cId="3938121172" sldId="1052"/>
            <ac:picMk id="9" creationId="{521B6CDE-C2E1-4A49-A5B9-560513E0F7B9}"/>
          </ac:picMkLst>
        </pc:picChg>
        <pc:picChg chg="mod ord">
          <ac:chgData name="Kormondy, Charlene (she/her/hers)" userId="b42eab07-8d7b-475f-bb9c-786f34cb3325" providerId="ADAL" clId="{F1F568A0-69B6-4E71-93C0-0C2BEE6C32DE}" dt="2023-05-09T16:00:43.205" v="4274"/>
          <ac:picMkLst>
            <pc:docMk/>
            <pc:sldMk cId="3938121172" sldId="1052"/>
            <ac:picMk id="10" creationId="{1EE01566-6BC2-4673-9F47-024DF98EC48F}"/>
          </ac:picMkLst>
        </pc:picChg>
        <pc:cxnChg chg="mod">
          <ac:chgData name="Kormondy, Charlene (she/her/hers)" userId="b42eab07-8d7b-475f-bb9c-786f34cb3325" providerId="ADAL" clId="{F1F568A0-69B6-4E71-93C0-0C2BEE6C32DE}" dt="2023-05-09T15:16:34.989" v="3047" actId="962"/>
          <ac:cxnSpMkLst>
            <pc:docMk/>
            <pc:sldMk cId="3938121172" sldId="1052"/>
            <ac:cxnSpMk id="5" creationId="{5343531F-3016-4FE8-A2E6-671E7E7D026F}"/>
          </ac:cxnSpMkLst>
        </pc:cxnChg>
      </pc:sldChg>
      <pc:sldChg chg="modSp mod">
        <pc:chgData name="Kormondy, Charlene (she/her/hers)" userId="b42eab07-8d7b-475f-bb9c-786f34cb3325" providerId="ADAL" clId="{F1F568A0-69B6-4E71-93C0-0C2BEE6C32DE}" dt="2023-05-09T16:00:55.174" v="4276" actId="962"/>
        <pc:sldMkLst>
          <pc:docMk/>
          <pc:sldMk cId="1276174993" sldId="1053"/>
        </pc:sldMkLst>
        <pc:spChg chg="mod ord">
          <ac:chgData name="Kormondy, Charlene (she/her/hers)" userId="b42eab07-8d7b-475f-bb9c-786f34cb3325" providerId="ADAL" clId="{F1F568A0-69B6-4E71-93C0-0C2BEE6C32DE}" dt="2023-05-09T16:00:55.174" v="4276" actId="962"/>
          <ac:spMkLst>
            <pc:docMk/>
            <pc:sldMk cId="1276174993" sldId="1053"/>
            <ac:spMk id="4" creationId="{3FD3059E-4C29-45EB-9698-0F84A742B435}"/>
          </ac:spMkLst>
        </pc:spChg>
        <pc:picChg chg="mod">
          <ac:chgData name="Kormondy, Charlene (she/her/hers)" userId="b42eab07-8d7b-475f-bb9c-786f34cb3325" providerId="ADAL" clId="{F1F568A0-69B6-4E71-93C0-0C2BEE6C32DE}" dt="2023-05-09T15:16:53.299" v="3051" actId="962"/>
          <ac:picMkLst>
            <pc:docMk/>
            <pc:sldMk cId="1276174993" sldId="1053"/>
            <ac:picMk id="10" creationId="{61A678F4-0373-4693-8CB2-FD9CFB26EECA}"/>
          </ac:picMkLst>
        </pc:picChg>
        <pc:picChg chg="mod">
          <ac:chgData name="Kormondy, Charlene (she/her/hers)" userId="b42eab07-8d7b-475f-bb9c-786f34cb3325" providerId="ADAL" clId="{F1F568A0-69B6-4E71-93C0-0C2BEE6C32DE}" dt="2023-05-09T15:16:56.261" v="3052" actId="962"/>
          <ac:picMkLst>
            <pc:docMk/>
            <pc:sldMk cId="1276174993" sldId="1053"/>
            <ac:picMk id="11" creationId="{7829CCA0-9B0A-47F6-AA82-CA5AB4A2E3F2}"/>
          </ac:picMkLst>
        </pc:picChg>
        <pc:picChg chg="mod">
          <ac:chgData name="Kormondy, Charlene (she/her/hers)" userId="b42eab07-8d7b-475f-bb9c-786f34cb3325" providerId="ADAL" clId="{F1F568A0-69B6-4E71-93C0-0C2BEE6C32DE}" dt="2023-05-09T15:17:20.938" v="3057" actId="962"/>
          <ac:picMkLst>
            <pc:docMk/>
            <pc:sldMk cId="1276174993" sldId="1053"/>
            <ac:picMk id="12" creationId="{78116EFF-8C4C-4BB8-9099-F8617B71EDA2}"/>
          </ac:picMkLst>
        </pc:picChg>
        <pc:picChg chg="mod">
          <ac:chgData name="Kormondy, Charlene (she/her/hers)" userId="b42eab07-8d7b-475f-bb9c-786f34cb3325" providerId="ADAL" clId="{F1F568A0-69B6-4E71-93C0-0C2BEE6C32DE}" dt="2023-05-09T15:43:12.454" v="4001" actId="962"/>
          <ac:picMkLst>
            <pc:docMk/>
            <pc:sldMk cId="1276174993" sldId="1053"/>
            <ac:picMk id="13" creationId="{9806F6CE-2B05-401E-BCC6-29BC4F382EFD}"/>
          </ac:picMkLst>
        </pc:picChg>
        <pc:cxnChg chg="mod">
          <ac:chgData name="Kormondy, Charlene (she/her/hers)" userId="b42eab07-8d7b-475f-bb9c-786f34cb3325" providerId="ADAL" clId="{F1F568A0-69B6-4E71-93C0-0C2BEE6C32DE}" dt="2023-05-09T15:16:49.952" v="3050" actId="962"/>
          <ac:cxnSpMkLst>
            <pc:docMk/>
            <pc:sldMk cId="1276174993" sldId="1053"/>
            <ac:cxnSpMk id="5" creationId="{5343531F-3016-4FE8-A2E6-671E7E7D026F}"/>
          </ac:cxnSpMkLst>
        </pc:cxnChg>
      </pc:sldChg>
      <pc:sldChg chg="modSp mod">
        <pc:chgData name="Kormondy, Charlene (she/her/hers)" userId="b42eab07-8d7b-475f-bb9c-786f34cb3325" providerId="ADAL" clId="{F1F568A0-69B6-4E71-93C0-0C2BEE6C32DE}" dt="2023-05-09T15:43:19.985" v="4002" actId="962"/>
        <pc:sldMkLst>
          <pc:docMk/>
          <pc:sldMk cId="2385000904" sldId="1054"/>
        </pc:sldMkLst>
        <pc:spChg chg="mod">
          <ac:chgData name="Kormondy, Charlene (she/her/hers)" userId="b42eab07-8d7b-475f-bb9c-786f34cb3325" providerId="ADAL" clId="{F1F568A0-69B6-4E71-93C0-0C2BEE6C32DE}" dt="2023-05-09T15:17:36.153" v="3060"/>
          <ac:spMkLst>
            <pc:docMk/>
            <pc:sldMk cId="2385000904" sldId="1054"/>
            <ac:spMk id="2" creationId="{10FA9B71-49FF-4586-BA1D-D8D8F6F97792}"/>
          </ac:spMkLst>
        </pc:spChg>
        <pc:picChg chg="mod">
          <ac:chgData name="Kormondy, Charlene (she/her/hers)" userId="b42eab07-8d7b-475f-bb9c-786f34cb3325" providerId="ADAL" clId="{F1F568A0-69B6-4E71-93C0-0C2BEE6C32DE}" dt="2023-05-09T15:17:40.749" v="3062" actId="962"/>
          <ac:picMkLst>
            <pc:docMk/>
            <pc:sldMk cId="2385000904" sldId="1054"/>
            <ac:picMk id="8" creationId="{96C9EBDE-0B6E-4748-BE34-2ECF3A561551}"/>
          </ac:picMkLst>
        </pc:picChg>
        <pc:picChg chg="mod">
          <ac:chgData name="Kormondy, Charlene (she/her/hers)" userId="b42eab07-8d7b-475f-bb9c-786f34cb3325" providerId="ADAL" clId="{F1F568A0-69B6-4E71-93C0-0C2BEE6C32DE}" dt="2023-05-09T15:17:45.493" v="3063" actId="962"/>
          <ac:picMkLst>
            <pc:docMk/>
            <pc:sldMk cId="2385000904" sldId="1054"/>
            <ac:picMk id="9" creationId="{C281478B-F3DE-40BF-A1E4-B58E8D41377A}"/>
          </ac:picMkLst>
        </pc:picChg>
        <pc:picChg chg="mod">
          <ac:chgData name="Kormondy, Charlene (she/her/hers)" userId="b42eab07-8d7b-475f-bb9c-786f34cb3325" providerId="ADAL" clId="{F1F568A0-69B6-4E71-93C0-0C2BEE6C32DE}" dt="2023-05-09T15:17:47.741" v="3064" actId="962"/>
          <ac:picMkLst>
            <pc:docMk/>
            <pc:sldMk cId="2385000904" sldId="1054"/>
            <ac:picMk id="10" creationId="{786C7C2E-ED05-4C48-BC3C-F158F284C706}"/>
          </ac:picMkLst>
        </pc:picChg>
        <pc:picChg chg="mod">
          <ac:chgData name="Kormondy, Charlene (she/her/hers)" userId="b42eab07-8d7b-475f-bb9c-786f34cb3325" providerId="ADAL" clId="{F1F568A0-69B6-4E71-93C0-0C2BEE6C32DE}" dt="2023-05-09T15:43:19.985" v="4002" actId="962"/>
          <ac:picMkLst>
            <pc:docMk/>
            <pc:sldMk cId="2385000904" sldId="1054"/>
            <ac:picMk id="11" creationId="{042B3322-81C6-4D93-81D5-E1B5A8EBB210}"/>
          </ac:picMkLst>
        </pc:picChg>
        <pc:picChg chg="mod">
          <ac:chgData name="Kormondy, Charlene (she/her/hers)" userId="b42eab07-8d7b-475f-bb9c-786f34cb3325" providerId="ADAL" clId="{F1F568A0-69B6-4E71-93C0-0C2BEE6C32DE}" dt="2023-05-09T15:17:49.590" v="3065" actId="962"/>
          <ac:picMkLst>
            <pc:docMk/>
            <pc:sldMk cId="2385000904" sldId="1054"/>
            <ac:picMk id="12" creationId="{3733B061-B64D-4C73-9464-24FF6029375F}"/>
          </ac:picMkLst>
        </pc:picChg>
        <pc:cxnChg chg="mod">
          <ac:chgData name="Kormondy, Charlene (she/her/hers)" userId="b42eab07-8d7b-475f-bb9c-786f34cb3325" providerId="ADAL" clId="{F1F568A0-69B6-4E71-93C0-0C2BEE6C32DE}" dt="2023-05-09T15:17:24.775" v="3058" actId="962"/>
          <ac:cxnSpMkLst>
            <pc:docMk/>
            <pc:sldMk cId="2385000904" sldId="1054"/>
            <ac:cxnSpMk id="5" creationId="{5343531F-3016-4FE8-A2E6-671E7E7D026F}"/>
          </ac:cxnSpMkLst>
        </pc:cxnChg>
      </pc:sldChg>
      <pc:sldChg chg="modSp mod">
        <pc:chgData name="Kormondy, Charlene (she/her/hers)" userId="b42eab07-8d7b-475f-bb9c-786f34cb3325" providerId="ADAL" clId="{F1F568A0-69B6-4E71-93C0-0C2BEE6C32DE}" dt="2023-05-09T15:58:26.474" v="4242" actId="962"/>
        <pc:sldMkLst>
          <pc:docMk/>
          <pc:sldMk cId="2504061333" sldId="1057"/>
        </pc:sldMkLst>
        <pc:spChg chg="mod">
          <ac:chgData name="Kormondy, Charlene (she/her/hers)" userId="b42eab07-8d7b-475f-bb9c-786f34cb3325" providerId="ADAL" clId="{F1F568A0-69B6-4E71-93C0-0C2BEE6C32DE}" dt="2023-05-09T15:47:30.178" v="4067" actId="20577"/>
          <ac:spMkLst>
            <pc:docMk/>
            <pc:sldMk cId="2504061333" sldId="1057"/>
            <ac:spMk id="2" creationId="{10FA9B71-49FF-4586-BA1D-D8D8F6F97792}"/>
          </ac:spMkLst>
        </pc:spChg>
        <pc:spChg chg="mod">
          <ac:chgData name="Kormondy, Charlene (she/her/hers)" userId="b42eab07-8d7b-475f-bb9c-786f34cb3325" providerId="ADAL" clId="{F1F568A0-69B6-4E71-93C0-0C2BEE6C32DE}" dt="2023-05-09T15:58:09.351" v="4240" actId="962"/>
          <ac:spMkLst>
            <pc:docMk/>
            <pc:sldMk cId="2504061333" sldId="1057"/>
            <ac:spMk id="4" creationId="{3FD3059E-4C29-45EB-9698-0F84A742B435}"/>
          </ac:spMkLst>
        </pc:spChg>
        <pc:spChg chg="ord">
          <ac:chgData name="Kormondy, Charlene (she/her/hers)" userId="b42eab07-8d7b-475f-bb9c-786f34cb3325" providerId="ADAL" clId="{F1F568A0-69B6-4E71-93C0-0C2BEE6C32DE}" dt="2023-05-09T15:58:17.808" v="4241" actId="13244"/>
          <ac:spMkLst>
            <pc:docMk/>
            <pc:sldMk cId="2504061333" sldId="1057"/>
            <ac:spMk id="12" creationId="{575BA46D-0266-4CCF-B024-662E04468316}"/>
          </ac:spMkLst>
        </pc:spChg>
        <pc:picChg chg="mod">
          <ac:chgData name="Kormondy, Charlene (she/her/hers)" userId="b42eab07-8d7b-475f-bb9c-786f34cb3325" providerId="ADAL" clId="{F1F568A0-69B6-4E71-93C0-0C2BEE6C32DE}" dt="2023-05-09T15:58:26.474" v="4242" actId="962"/>
          <ac:picMkLst>
            <pc:docMk/>
            <pc:sldMk cId="2504061333" sldId="1057"/>
            <ac:picMk id="8" creationId="{6C0514F2-A06A-45DF-BA62-AC2C37376995}"/>
          </ac:picMkLst>
        </pc:picChg>
        <pc:cxnChg chg="mod">
          <ac:chgData name="Kormondy, Charlene (she/her/hers)" userId="b42eab07-8d7b-475f-bb9c-786f34cb3325" providerId="ADAL" clId="{F1F568A0-69B6-4E71-93C0-0C2BEE6C32DE}" dt="2023-05-09T15:03:37.504" v="2622" actId="962"/>
          <ac:cxnSpMkLst>
            <pc:docMk/>
            <pc:sldMk cId="2504061333" sldId="1057"/>
            <ac:cxnSpMk id="5" creationId="{5343531F-3016-4FE8-A2E6-671E7E7D026F}"/>
          </ac:cxnSpMkLst>
        </pc:cxnChg>
      </pc:sldChg>
      <pc:sldChg chg="modSp mod">
        <pc:chgData name="Kormondy, Charlene (she/her/hers)" userId="b42eab07-8d7b-475f-bb9c-786f34cb3325" providerId="ADAL" clId="{F1F568A0-69B6-4E71-93C0-0C2BEE6C32DE}" dt="2023-05-09T15:59:28.072" v="4253" actId="13244"/>
        <pc:sldMkLst>
          <pc:docMk/>
          <pc:sldMk cId="86595676" sldId="1058"/>
        </pc:sldMkLst>
        <pc:spChg chg="mod">
          <ac:chgData name="Kormondy, Charlene (she/her/hers)" userId="b42eab07-8d7b-475f-bb9c-786f34cb3325" providerId="ADAL" clId="{F1F568A0-69B6-4E71-93C0-0C2BEE6C32DE}" dt="2023-05-09T15:48:22.067" v="4102" actId="20577"/>
          <ac:spMkLst>
            <pc:docMk/>
            <pc:sldMk cId="86595676" sldId="1058"/>
            <ac:spMk id="2" creationId="{10FA9B71-49FF-4586-BA1D-D8D8F6F97792}"/>
          </ac:spMkLst>
        </pc:spChg>
        <pc:spChg chg="mod">
          <ac:chgData name="Kormondy, Charlene (she/her/hers)" userId="b42eab07-8d7b-475f-bb9c-786f34cb3325" providerId="ADAL" clId="{F1F568A0-69B6-4E71-93C0-0C2BEE6C32DE}" dt="2023-05-09T15:59:25.311" v="4252" actId="962"/>
          <ac:spMkLst>
            <pc:docMk/>
            <pc:sldMk cId="86595676" sldId="1058"/>
            <ac:spMk id="4" creationId="{3FD3059E-4C29-45EB-9698-0F84A742B435}"/>
          </ac:spMkLst>
        </pc:spChg>
        <pc:spChg chg="ord">
          <ac:chgData name="Kormondy, Charlene (she/her/hers)" userId="b42eab07-8d7b-475f-bb9c-786f34cb3325" providerId="ADAL" clId="{F1F568A0-69B6-4E71-93C0-0C2BEE6C32DE}" dt="2023-05-09T15:59:28.072" v="4253" actId="13244"/>
          <ac:spMkLst>
            <pc:docMk/>
            <pc:sldMk cId="86595676" sldId="1058"/>
            <ac:spMk id="12" creationId="{575BA46D-0266-4CCF-B024-662E04468316}"/>
          </ac:spMkLst>
        </pc:spChg>
        <pc:picChg chg="mod">
          <ac:chgData name="Kormondy, Charlene (she/her/hers)" userId="b42eab07-8d7b-475f-bb9c-786f34cb3325" providerId="ADAL" clId="{F1F568A0-69B6-4E71-93C0-0C2BEE6C32DE}" dt="2023-05-09T15:59:23.080" v="4251" actId="962"/>
          <ac:picMkLst>
            <pc:docMk/>
            <pc:sldMk cId="86595676" sldId="1058"/>
            <ac:picMk id="13" creationId="{0E4EADC7-18FE-454F-B758-736DD6634BEE}"/>
          </ac:picMkLst>
        </pc:picChg>
        <pc:cxnChg chg="mod">
          <ac:chgData name="Kormondy, Charlene (she/her/hers)" userId="b42eab07-8d7b-475f-bb9c-786f34cb3325" providerId="ADAL" clId="{F1F568A0-69B6-4E71-93C0-0C2BEE6C32DE}" dt="2023-05-09T15:06:03.655" v="2984" actId="962"/>
          <ac:cxnSpMkLst>
            <pc:docMk/>
            <pc:sldMk cId="86595676" sldId="1058"/>
            <ac:cxnSpMk id="5" creationId="{5343531F-3016-4FE8-A2E6-671E7E7D026F}"/>
          </ac:cxnSpMkLst>
        </pc:cxnChg>
      </pc:sldChg>
      <pc:sldChg chg="modSp mod">
        <pc:chgData name="Kormondy, Charlene (she/her/hers)" userId="b42eab07-8d7b-475f-bb9c-786f34cb3325" providerId="ADAL" clId="{F1F568A0-69B6-4E71-93C0-0C2BEE6C32DE}" dt="2023-05-09T16:00:21.876" v="4264" actId="13244"/>
        <pc:sldMkLst>
          <pc:docMk/>
          <pc:sldMk cId="2541522695" sldId="1059"/>
        </pc:sldMkLst>
        <pc:spChg chg="mod">
          <ac:chgData name="Kormondy, Charlene (she/her/hers)" userId="b42eab07-8d7b-475f-bb9c-786f34cb3325" providerId="ADAL" clId="{F1F568A0-69B6-4E71-93C0-0C2BEE6C32DE}" dt="2023-05-09T15:49:36.006" v="4131" actId="20577"/>
          <ac:spMkLst>
            <pc:docMk/>
            <pc:sldMk cId="2541522695" sldId="1059"/>
            <ac:spMk id="2" creationId="{10FA9B71-49FF-4586-BA1D-D8D8F6F97792}"/>
          </ac:spMkLst>
        </pc:spChg>
        <pc:spChg chg="mod">
          <ac:chgData name="Kormondy, Charlene (she/her/hers)" userId="b42eab07-8d7b-475f-bb9c-786f34cb3325" providerId="ADAL" clId="{F1F568A0-69B6-4E71-93C0-0C2BEE6C32DE}" dt="2023-05-09T16:00:19.820" v="4263" actId="962"/>
          <ac:spMkLst>
            <pc:docMk/>
            <pc:sldMk cId="2541522695" sldId="1059"/>
            <ac:spMk id="4" creationId="{3FD3059E-4C29-45EB-9698-0F84A742B435}"/>
          </ac:spMkLst>
        </pc:spChg>
        <pc:spChg chg="ord">
          <ac:chgData name="Kormondy, Charlene (she/her/hers)" userId="b42eab07-8d7b-475f-bb9c-786f34cb3325" providerId="ADAL" clId="{F1F568A0-69B6-4E71-93C0-0C2BEE6C32DE}" dt="2023-05-09T16:00:21.876" v="4264" actId="13244"/>
          <ac:spMkLst>
            <pc:docMk/>
            <pc:sldMk cId="2541522695" sldId="1059"/>
            <ac:spMk id="12" creationId="{575BA46D-0266-4CCF-B024-662E04468316}"/>
          </ac:spMkLst>
        </pc:spChg>
        <pc:picChg chg="mod">
          <ac:chgData name="Kormondy, Charlene (she/her/hers)" userId="b42eab07-8d7b-475f-bb9c-786f34cb3325" providerId="ADAL" clId="{F1F568A0-69B6-4E71-93C0-0C2BEE6C32DE}" dt="2023-05-09T16:00:18.105" v="4262" actId="962"/>
          <ac:picMkLst>
            <pc:docMk/>
            <pc:sldMk cId="2541522695" sldId="1059"/>
            <ac:picMk id="14" creationId="{25C6779C-54BF-4FAD-B986-13E40A28B4F0}"/>
          </ac:picMkLst>
        </pc:picChg>
        <pc:cxnChg chg="mod">
          <ac:chgData name="Kormondy, Charlene (she/her/hers)" userId="b42eab07-8d7b-475f-bb9c-786f34cb3325" providerId="ADAL" clId="{F1F568A0-69B6-4E71-93C0-0C2BEE6C32DE}" dt="2023-05-09T15:06:44.780" v="2993" actId="962"/>
          <ac:cxnSpMkLst>
            <pc:docMk/>
            <pc:sldMk cId="2541522695" sldId="1059"/>
            <ac:cxnSpMk id="5" creationId="{5343531F-3016-4FE8-A2E6-671E7E7D026F}"/>
          </ac:cxnSpMkLst>
        </pc:cxnChg>
      </pc:sldChg>
      <pc:sldChg chg="modSp mod">
        <pc:chgData name="Kormondy, Charlene (she/her/hers)" userId="b42eab07-8d7b-475f-bb9c-786f34cb3325" providerId="ADAL" clId="{F1F568A0-69B6-4E71-93C0-0C2BEE6C32DE}" dt="2023-05-09T15:57:36.638" v="4236" actId="962"/>
        <pc:sldMkLst>
          <pc:docMk/>
          <pc:sldMk cId="2052960679" sldId="1060"/>
        </pc:sldMkLst>
        <pc:spChg chg="mod">
          <ac:chgData name="Kormondy, Charlene (she/her/hers)" userId="b42eab07-8d7b-475f-bb9c-786f34cb3325" providerId="ADAL" clId="{F1F568A0-69B6-4E71-93C0-0C2BEE6C32DE}" dt="2023-05-09T15:47:03.086" v="4052" actId="20577"/>
          <ac:spMkLst>
            <pc:docMk/>
            <pc:sldMk cId="2052960679" sldId="1060"/>
            <ac:spMk id="2" creationId="{10FA9B71-49FF-4586-BA1D-D8D8F6F97792}"/>
          </ac:spMkLst>
        </pc:spChg>
        <pc:spChg chg="mod">
          <ac:chgData name="Kormondy, Charlene (she/her/hers)" userId="b42eab07-8d7b-475f-bb9c-786f34cb3325" providerId="ADAL" clId="{F1F568A0-69B6-4E71-93C0-0C2BEE6C32DE}" dt="2023-05-09T15:57:26.949" v="4235" actId="962"/>
          <ac:spMkLst>
            <pc:docMk/>
            <pc:sldMk cId="2052960679" sldId="1060"/>
            <ac:spMk id="4" creationId="{3FD3059E-4C29-45EB-9698-0F84A742B435}"/>
          </ac:spMkLst>
        </pc:spChg>
        <pc:picChg chg="mod">
          <ac:chgData name="Kormondy, Charlene (she/her/hers)" userId="b42eab07-8d7b-475f-bb9c-786f34cb3325" providerId="ADAL" clId="{F1F568A0-69B6-4E71-93C0-0C2BEE6C32DE}" dt="2023-05-09T15:57:36.638" v="4236" actId="962"/>
          <ac:picMkLst>
            <pc:docMk/>
            <pc:sldMk cId="2052960679" sldId="1060"/>
            <ac:picMk id="13" creationId="{C05E30E2-11C1-40D1-9166-C2219853F64A}"/>
          </ac:picMkLst>
        </pc:picChg>
        <pc:cxnChg chg="mod">
          <ac:chgData name="Kormondy, Charlene (she/her/hers)" userId="b42eab07-8d7b-475f-bb9c-786f34cb3325" providerId="ADAL" clId="{F1F568A0-69B6-4E71-93C0-0C2BEE6C32DE}" dt="2023-05-09T15:02:31.778" v="2401" actId="962"/>
          <ac:cxnSpMkLst>
            <pc:docMk/>
            <pc:sldMk cId="2052960679" sldId="1060"/>
            <ac:cxnSpMk id="5" creationId="{5343531F-3016-4FE8-A2E6-671E7E7D026F}"/>
          </ac:cxnSpMkLst>
        </pc:cxnChg>
      </pc:sldChg>
      <pc:sldChg chg="modSp mod">
        <pc:chgData name="Kormondy, Charlene (she/her/hers)" userId="b42eab07-8d7b-475f-bb9c-786f34cb3325" providerId="ADAL" clId="{F1F568A0-69B6-4E71-93C0-0C2BEE6C32DE}" dt="2023-05-09T15:57:47.057" v="4237" actId="962"/>
        <pc:sldMkLst>
          <pc:docMk/>
          <pc:sldMk cId="4043141415" sldId="1061"/>
        </pc:sldMkLst>
        <pc:spChg chg="mod">
          <ac:chgData name="Kormondy, Charlene (she/her/hers)" userId="b42eab07-8d7b-475f-bb9c-786f34cb3325" providerId="ADAL" clId="{F1F568A0-69B6-4E71-93C0-0C2BEE6C32DE}" dt="2023-05-09T15:47:17.584" v="4059" actId="20577"/>
          <ac:spMkLst>
            <pc:docMk/>
            <pc:sldMk cId="4043141415" sldId="1061"/>
            <ac:spMk id="2" creationId="{10FA9B71-49FF-4586-BA1D-D8D8F6F97792}"/>
          </ac:spMkLst>
        </pc:spChg>
        <pc:spChg chg="mod">
          <ac:chgData name="Kormondy, Charlene (she/her/hers)" userId="b42eab07-8d7b-475f-bb9c-786f34cb3325" providerId="ADAL" clId="{F1F568A0-69B6-4E71-93C0-0C2BEE6C32DE}" dt="2023-05-09T15:57:47.057" v="4237" actId="962"/>
          <ac:spMkLst>
            <pc:docMk/>
            <pc:sldMk cId="4043141415" sldId="1061"/>
            <ac:spMk id="4" creationId="{3FD3059E-4C29-45EB-9698-0F84A742B435}"/>
          </ac:spMkLst>
        </pc:spChg>
        <pc:picChg chg="mod">
          <ac:chgData name="Kormondy, Charlene (she/her/hers)" userId="b42eab07-8d7b-475f-bb9c-786f34cb3325" providerId="ADAL" clId="{F1F568A0-69B6-4E71-93C0-0C2BEE6C32DE}" dt="2023-05-09T15:43:04.431" v="4000" actId="962"/>
          <ac:picMkLst>
            <pc:docMk/>
            <pc:sldMk cId="4043141415" sldId="1061"/>
            <ac:picMk id="10" creationId="{9EFAB2F5-E658-4F6E-A16C-12E64459091C}"/>
          </ac:picMkLst>
        </pc:picChg>
        <pc:picChg chg="mod">
          <ac:chgData name="Kormondy, Charlene (she/her/hers)" userId="b42eab07-8d7b-475f-bb9c-786f34cb3325" providerId="ADAL" clId="{F1F568A0-69B6-4E71-93C0-0C2BEE6C32DE}" dt="2023-05-09T15:03:00.371" v="2577" actId="962"/>
          <ac:picMkLst>
            <pc:docMk/>
            <pc:sldMk cId="4043141415" sldId="1061"/>
            <ac:picMk id="11" creationId="{ED5CA509-23EA-4C8E-B496-375B3FAA8108}"/>
          </ac:picMkLst>
        </pc:picChg>
        <pc:picChg chg="mod">
          <ac:chgData name="Kormondy, Charlene (she/her/hers)" userId="b42eab07-8d7b-475f-bb9c-786f34cb3325" providerId="ADAL" clId="{F1F568A0-69B6-4E71-93C0-0C2BEE6C32DE}" dt="2023-05-09T15:03:17.690" v="2578" actId="962"/>
          <ac:picMkLst>
            <pc:docMk/>
            <pc:sldMk cId="4043141415" sldId="1061"/>
            <ac:picMk id="12" creationId="{ABFD8DB7-7589-4CCA-8AC2-B0AA374411E0}"/>
          </ac:picMkLst>
        </pc:picChg>
        <pc:cxnChg chg="mod">
          <ac:chgData name="Kormondy, Charlene (she/her/hers)" userId="b42eab07-8d7b-475f-bb9c-786f34cb3325" providerId="ADAL" clId="{F1F568A0-69B6-4E71-93C0-0C2BEE6C32DE}" dt="2023-05-09T15:02:36.284" v="2403" actId="962"/>
          <ac:cxnSpMkLst>
            <pc:docMk/>
            <pc:sldMk cId="4043141415" sldId="1061"/>
            <ac:cxnSpMk id="5" creationId="{5343531F-3016-4FE8-A2E6-671E7E7D026F}"/>
          </ac:cxnSpMkLst>
        </pc:cxnChg>
      </pc:sldChg>
      <pc:sldChg chg="modSp mod">
        <pc:chgData name="Kormondy, Charlene (she/her/hers)" userId="b42eab07-8d7b-475f-bb9c-786f34cb3325" providerId="ADAL" clId="{F1F568A0-69B6-4E71-93C0-0C2BEE6C32DE}" dt="2023-05-09T15:22:22.395" v="3450" actId="962"/>
        <pc:sldMkLst>
          <pc:docMk/>
          <pc:sldMk cId="3262902925" sldId="1062"/>
        </pc:sldMkLst>
        <pc:cxnChg chg="mod">
          <ac:chgData name="Kormondy, Charlene (she/her/hers)" userId="b42eab07-8d7b-475f-bb9c-786f34cb3325" providerId="ADAL" clId="{F1F568A0-69B6-4E71-93C0-0C2BEE6C32DE}" dt="2023-05-09T15:22:22.395" v="3450" actId="962"/>
          <ac:cxnSpMkLst>
            <pc:docMk/>
            <pc:sldMk cId="3262902925" sldId="1062"/>
            <ac:cxnSpMk id="3" creationId="{EC73CFDC-EBC2-479C-9FE2-675B9346BA27}"/>
          </ac:cxnSpMkLst>
        </pc:cxnChg>
      </pc:sldChg>
      <pc:sldChg chg="modSp mod">
        <pc:chgData name="Kormondy, Charlene (she/her/hers)" userId="b42eab07-8d7b-475f-bb9c-786f34cb3325" providerId="ADAL" clId="{F1F568A0-69B6-4E71-93C0-0C2BEE6C32DE}" dt="2023-05-09T15:37:26.662" v="3960" actId="962"/>
        <pc:sldMkLst>
          <pc:docMk/>
          <pc:sldMk cId="966282477" sldId="1063"/>
        </pc:sldMkLst>
        <pc:spChg chg="mod">
          <ac:chgData name="Kormondy, Charlene (she/her/hers)" userId="b42eab07-8d7b-475f-bb9c-786f34cb3325" providerId="ADAL" clId="{F1F568A0-69B6-4E71-93C0-0C2BEE6C32DE}" dt="2023-05-09T15:37:26.662" v="3960" actId="962"/>
          <ac:spMkLst>
            <pc:docMk/>
            <pc:sldMk cId="966282477" sldId="1063"/>
            <ac:spMk id="2" creationId="{5B6A033F-6E76-4391-8F15-69E013328C97}"/>
          </ac:spMkLst>
        </pc:spChg>
        <pc:cxnChg chg="mod">
          <ac:chgData name="Kormondy, Charlene (she/her/hers)" userId="b42eab07-8d7b-475f-bb9c-786f34cb3325" providerId="ADAL" clId="{F1F568A0-69B6-4E71-93C0-0C2BEE6C32DE}" dt="2023-05-09T14:59:52.267" v="2133" actId="962"/>
          <ac:cxnSpMkLst>
            <pc:docMk/>
            <pc:sldMk cId="966282477" sldId="1063"/>
            <ac:cxnSpMk id="6" creationId="{26207D51-077A-4F2F-8EE6-B21F53E7CF72}"/>
          </ac:cxnSpMkLst>
        </pc:cxnChg>
      </pc:sldChg>
      <pc:sldChg chg="modSp mod">
        <pc:chgData name="Kormondy, Charlene (she/her/hers)" userId="b42eab07-8d7b-475f-bb9c-786f34cb3325" providerId="ADAL" clId="{F1F568A0-69B6-4E71-93C0-0C2BEE6C32DE}" dt="2023-05-09T16:01:05.334" v="4278" actId="962"/>
        <pc:sldMkLst>
          <pc:docMk/>
          <pc:sldMk cId="2706017246" sldId="1064"/>
        </pc:sldMkLst>
        <pc:spChg chg="mod ord">
          <ac:chgData name="Kormondy, Charlene (she/her/hers)" userId="b42eab07-8d7b-475f-bb9c-786f34cb3325" providerId="ADAL" clId="{F1F568A0-69B6-4E71-93C0-0C2BEE6C32DE}" dt="2023-05-09T16:01:05.334" v="4278" actId="962"/>
          <ac:spMkLst>
            <pc:docMk/>
            <pc:sldMk cId="2706017246" sldId="1064"/>
            <ac:spMk id="2" creationId="{5B6A033F-6E76-4391-8F15-69E013328C97}"/>
          </ac:spMkLst>
        </pc:spChg>
        <pc:cxnChg chg="mod">
          <ac:chgData name="Kormondy, Charlene (she/her/hers)" userId="b42eab07-8d7b-475f-bb9c-786f34cb3325" providerId="ADAL" clId="{F1F568A0-69B6-4E71-93C0-0C2BEE6C32DE}" dt="2023-05-09T15:18:07.993" v="3073" actId="962"/>
          <ac:cxnSpMkLst>
            <pc:docMk/>
            <pc:sldMk cId="2706017246" sldId="1064"/>
            <ac:cxnSpMk id="6" creationId="{EB1900F3-0F7F-467A-A9E8-2A6B44ECBFA4}"/>
          </ac:cxnSpMkLst>
        </pc:cxnChg>
      </pc:sldChg>
      <pc:sldChg chg="modSp mod">
        <pc:chgData name="Kormondy, Charlene (she/her/hers)" userId="b42eab07-8d7b-475f-bb9c-786f34cb3325" providerId="ADAL" clId="{F1F568A0-69B6-4E71-93C0-0C2BEE6C32DE}" dt="2023-05-09T15:43:26.702" v="4003" actId="962"/>
        <pc:sldMkLst>
          <pc:docMk/>
          <pc:sldMk cId="3479252403" sldId="1065"/>
        </pc:sldMkLst>
        <pc:picChg chg="mod">
          <ac:chgData name="Kormondy, Charlene (she/her/hers)" userId="b42eab07-8d7b-475f-bb9c-786f34cb3325" providerId="ADAL" clId="{F1F568A0-69B6-4E71-93C0-0C2BEE6C32DE}" dt="2023-05-09T15:17:52.834" v="3066" actId="962"/>
          <ac:picMkLst>
            <pc:docMk/>
            <pc:sldMk cId="3479252403" sldId="1065"/>
            <ac:picMk id="6" creationId="{6751A9A2-A792-4AEA-92D9-592AF2375934}"/>
          </ac:picMkLst>
        </pc:picChg>
        <pc:picChg chg="mod">
          <ac:chgData name="Kormondy, Charlene (she/her/hers)" userId="b42eab07-8d7b-475f-bb9c-786f34cb3325" providerId="ADAL" clId="{F1F568A0-69B6-4E71-93C0-0C2BEE6C32DE}" dt="2023-05-09T15:17:55.424" v="3067" actId="962"/>
          <ac:picMkLst>
            <pc:docMk/>
            <pc:sldMk cId="3479252403" sldId="1065"/>
            <ac:picMk id="7" creationId="{967D336F-DDDF-42CD-95A6-BB2B08CC054D}"/>
          </ac:picMkLst>
        </pc:picChg>
        <pc:picChg chg="mod">
          <ac:chgData name="Kormondy, Charlene (she/her/hers)" userId="b42eab07-8d7b-475f-bb9c-786f34cb3325" providerId="ADAL" clId="{F1F568A0-69B6-4E71-93C0-0C2BEE6C32DE}" dt="2023-05-09T15:17:57.315" v="3068" actId="962"/>
          <ac:picMkLst>
            <pc:docMk/>
            <pc:sldMk cId="3479252403" sldId="1065"/>
            <ac:picMk id="8" creationId="{674C3AD1-1918-4BBB-B0F3-E9DE117EED1A}"/>
          </ac:picMkLst>
        </pc:picChg>
        <pc:picChg chg="mod">
          <ac:chgData name="Kormondy, Charlene (she/her/hers)" userId="b42eab07-8d7b-475f-bb9c-786f34cb3325" providerId="ADAL" clId="{F1F568A0-69B6-4E71-93C0-0C2BEE6C32DE}" dt="2023-05-09T15:43:26.702" v="4003" actId="962"/>
          <ac:picMkLst>
            <pc:docMk/>
            <pc:sldMk cId="3479252403" sldId="1065"/>
            <ac:picMk id="9" creationId="{4EC9A221-064B-4112-B64B-15DD6392FB09}"/>
          </ac:picMkLst>
        </pc:picChg>
      </pc:sldChg>
      <pc:sldChg chg="modSp mod">
        <pc:chgData name="Kormondy, Charlene (she/her/hers)" userId="b42eab07-8d7b-475f-bb9c-786f34cb3325" providerId="ADAL" clId="{F1F568A0-69B6-4E71-93C0-0C2BEE6C32DE}" dt="2023-05-09T15:37:36.128" v="3961" actId="962"/>
        <pc:sldMkLst>
          <pc:docMk/>
          <pc:sldMk cId="2311150611" sldId="1068"/>
        </pc:sldMkLst>
        <pc:spChg chg="mod">
          <ac:chgData name="Kormondy, Charlene (she/her/hers)" userId="b42eab07-8d7b-475f-bb9c-786f34cb3325" providerId="ADAL" clId="{F1F568A0-69B6-4E71-93C0-0C2BEE6C32DE}" dt="2023-05-09T15:37:36.128" v="3961" actId="962"/>
          <ac:spMkLst>
            <pc:docMk/>
            <pc:sldMk cId="2311150611" sldId="1068"/>
            <ac:spMk id="4" creationId="{31BB3073-826C-4EF0-AC0B-E5BED82CF05E}"/>
          </ac:spMkLst>
        </pc:spChg>
        <pc:cxnChg chg="mod">
          <ac:chgData name="Kormondy, Charlene (she/her/hers)" userId="b42eab07-8d7b-475f-bb9c-786f34cb3325" providerId="ADAL" clId="{F1F568A0-69B6-4E71-93C0-0C2BEE6C32DE}" dt="2023-05-09T14:59:55.684" v="2134" actId="962"/>
          <ac:cxnSpMkLst>
            <pc:docMk/>
            <pc:sldMk cId="2311150611" sldId="1068"/>
            <ac:cxnSpMk id="6" creationId="{83AECE62-76AA-4462-9C7D-A614E56488F1}"/>
          </ac:cxnSpMkLst>
        </pc:cxnChg>
      </pc:sldChg>
      <pc:sldChg chg="modSp mod">
        <pc:chgData name="Kormondy, Charlene (she/her/hers)" userId="b42eab07-8d7b-475f-bb9c-786f34cb3325" providerId="ADAL" clId="{F1F568A0-69B6-4E71-93C0-0C2BEE6C32DE}" dt="2023-05-09T14:54:26.795" v="2006" actId="962"/>
        <pc:sldMkLst>
          <pc:docMk/>
          <pc:sldMk cId="2277691092" sldId="1106"/>
        </pc:sldMkLst>
        <pc:spChg chg="mod">
          <ac:chgData name="Kormondy, Charlene (she/her/hers)" userId="b42eab07-8d7b-475f-bb9c-786f34cb3325" providerId="ADAL" clId="{F1F568A0-69B6-4E71-93C0-0C2BEE6C32DE}" dt="2023-05-09T14:54:26.795" v="2006" actId="962"/>
          <ac:spMkLst>
            <pc:docMk/>
            <pc:sldMk cId="2277691092" sldId="1106"/>
            <ac:spMk id="8" creationId="{C4A01D00-80D1-4049-B91D-75DAE288DE32}"/>
          </ac:spMkLst>
        </pc:spChg>
        <pc:spChg chg="mod">
          <ac:chgData name="Kormondy, Charlene (she/her/hers)" userId="b42eab07-8d7b-475f-bb9c-786f34cb3325" providerId="ADAL" clId="{F1F568A0-69B6-4E71-93C0-0C2BEE6C32DE}" dt="2023-05-09T14:54:26.195" v="2005" actId="962"/>
          <ac:spMkLst>
            <pc:docMk/>
            <pc:sldMk cId="2277691092" sldId="1106"/>
            <ac:spMk id="9" creationId="{88BF3B27-A809-4AD7-9812-3676403F49BD}"/>
          </ac:spMkLst>
        </pc:spChg>
        <pc:cxnChg chg="mod">
          <ac:chgData name="Kormondy, Charlene (she/her/hers)" userId="b42eab07-8d7b-475f-bb9c-786f34cb3325" providerId="ADAL" clId="{F1F568A0-69B6-4E71-93C0-0C2BEE6C32DE}" dt="2023-05-09T14:24:51.747" v="32" actId="962"/>
          <ac:cxnSpMkLst>
            <pc:docMk/>
            <pc:sldMk cId="2277691092" sldId="1106"/>
            <ac:cxnSpMk id="5" creationId="{CE105BF7-01B2-4B2D-838B-D86154E86779}"/>
          </ac:cxnSpMkLst>
        </pc:cxnChg>
      </pc:sldChg>
      <pc:sldChg chg="modSp mod">
        <pc:chgData name="Kormondy, Charlene (she/her/hers)" userId="b42eab07-8d7b-475f-bb9c-786f34cb3325" providerId="ADAL" clId="{F1F568A0-69B6-4E71-93C0-0C2BEE6C32DE}" dt="2023-05-09T14:39:24.153" v="1610" actId="207"/>
        <pc:sldMkLst>
          <pc:docMk/>
          <pc:sldMk cId="574147611" sldId="1107"/>
        </pc:sldMkLst>
        <pc:spChg chg="mod">
          <ac:chgData name="Kormondy, Charlene (she/her/hers)" userId="b42eab07-8d7b-475f-bb9c-786f34cb3325" providerId="ADAL" clId="{F1F568A0-69B6-4E71-93C0-0C2BEE6C32DE}" dt="2023-05-09T14:39:24.153" v="1610" actId="207"/>
          <ac:spMkLst>
            <pc:docMk/>
            <pc:sldMk cId="574147611" sldId="1107"/>
            <ac:spMk id="9" creationId="{88BF3B27-A809-4AD7-9812-3676403F49BD}"/>
          </ac:spMkLst>
        </pc:spChg>
        <pc:cxnChg chg="mod">
          <ac:chgData name="Kormondy, Charlene (she/her/hers)" userId="b42eab07-8d7b-475f-bb9c-786f34cb3325" providerId="ADAL" clId="{F1F568A0-69B6-4E71-93C0-0C2BEE6C32DE}" dt="2023-05-09T14:25:04.775" v="33" actId="962"/>
          <ac:cxnSpMkLst>
            <pc:docMk/>
            <pc:sldMk cId="574147611" sldId="1107"/>
            <ac:cxnSpMk id="5" creationId="{CE105BF7-01B2-4B2D-838B-D86154E86779}"/>
          </ac:cxnSpMkLst>
        </pc:cxnChg>
      </pc:sldChg>
      <pc:sldChg chg="delSp modSp mod">
        <pc:chgData name="Kormondy, Charlene (she/her/hers)" userId="b42eab07-8d7b-475f-bb9c-786f34cb3325" providerId="ADAL" clId="{F1F568A0-69B6-4E71-93C0-0C2BEE6C32DE}" dt="2023-05-09T14:43:54.072" v="1650" actId="14100"/>
        <pc:sldMkLst>
          <pc:docMk/>
          <pc:sldMk cId="1003832861" sldId="1108"/>
        </pc:sldMkLst>
        <pc:spChg chg="mod">
          <ac:chgData name="Kormondy, Charlene (she/her/hers)" userId="b42eab07-8d7b-475f-bb9c-786f34cb3325" providerId="ADAL" clId="{F1F568A0-69B6-4E71-93C0-0C2BEE6C32DE}" dt="2023-05-09T14:43:48.632" v="1649" actId="27636"/>
          <ac:spMkLst>
            <pc:docMk/>
            <pc:sldMk cId="1003832861" sldId="1108"/>
            <ac:spMk id="2" creationId="{717DE911-7D47-4A50-A5BD-29D3A4CB0501}"/>
          </ac:spMkLst>
        </pc:spChg>
        <pc:spChg chg="del mod">
          <ac:chgData name="Kormondy, Charlene (she/her/hers)" userId="b42eab07-8d7b-475f-bb9c-786f34cb3325" providerId="ADAL" clId="{F1F568A0-69B6-4E71-93C0-0C2BEE6C32DE}" dt="2023-05-09T14:43:36.124" v="1644" actId="478"/>
          <ac:spMkLst>
            <pc:docMk/>
            <pc:sldMk cId="1003832861" sldId="1108"/>
            <ac:spMk id="7" creationId="{93564D57-3BCD-4183-AAD8-AD0C6F5FAAF1}"/>
          </ac:spMkLst>
        </pc:spChg>
        <pc:picChg chg="mod">
          <ac:chgData name="Kormondy, Charlene (she/her/hers)" userId="b42eab07-8d7b-475f-bb9c-786f34cb3325" providerId="ADAL" clId="{F1F568A0-69B6-4E71-93C0-0C2BEE6C32DE}" dt="2023-05-09T14:43:45.685" v="1647" actId="1076"/>
          <ac:picMkLst>
            <pc:docMk/>
            <pc:sldMk cId="1003832861" sldId="1108"/>
            <ac:picMk id="6" creationId="{AB8C0D06-5567-4055-8F10-AF52DC2DFB91}"/>
          </ac:picMkLst>
        </pc:picChg>
        <pc:cxnChg chg="mod">
          <ac:chgData name="Kormondy, Charlene (she/her/hers)" userId="b42eab07-8d7b-475f-bb9c-786f34cb3325" providerId="ADAL" clId="{F1F568A0-69B6-4E71-93C0-0C2BEE6C32DE}" dt="2023-05-09T14:43:54.072" v="1650" actId="14100"/>
          <ac:cxnSpMkLst>
            <pc:docMk/>
            <pc:sldMk cId="1003832861" sldId="1108"/>
            <ac:cxnSpMk id="5" creationId="{EF7D1FA4-6EA0-4219-B3CB-C307F3B55698}"/>
          </ac:cxnSpMkLst>
        </pc:cxnChg>
      </pc:sldChg>
      <pc:sldChg chg="modSp mod">
        <pc:chgData name="Kormondy, Charlene (she/her/hers)" userId="b42eab07-8d7b-475f-bb9c-786f34cb3325" providerId="ADAL" clId="{F1F568A0-69B6-4E71-93C0-0C2BEE6C32DE}" dt="2023-05-09T14:51:26.831" v="1858" actId="962"/>
        <pc:sldMkLst>
          <pc:docMk/>
          <pc:sldMk cId="626637918" sldId="1109"/>
        </pc:sldMkLst>
        <pc:grpChg chg="mod">
          <ac:chgData name="Kormondy, Charlene (she/her/hers)" userId="b42eab07-8d7b-475f-bb9c-786f34cb3325" providerId="ADAL" clId="{F1F568A0-69B6-4E71-93C0-0C2BEE6C32DE}" dt="2023-05-09T14:28:32.596" v="953" actId="962"/>
          <ac:grpSpMkLst>
            <pc:docMk/>
            <pc:sldMk cId="626637918" sldId="1109"/>
            <ac:grpSpMk id="2" creationId="{8E32D26B-64B8-4BE6-A858-852AE6EA551A}"/>
          </ac:grpSpMkLst>
        </pc:grpChg>
        <pc:picChg chg="mod">
          <ac:chgData name="Kormondy, Charlene (she/her/hers)" userId="b42eab07-8d7b-475f-bb9c-786f34cb3325" providerId="ADAL" clId="{F1F568A0-69B6-4E71-93C0-0C2BEE6C32DE}" dt="2023-05-09T14:51:26.831" v="1858" actId="962"/>
          <ac:picMkLst>
            <pc:docMk/>
            <pc:sldMk cId="626637918" sldId="1109"/>
            <ac:picMk id="7" creationId="{01E9205C-8C3D-4594-AEE4-45DE9D641C39}"/>
          </ac:picMkLst>
        </pc:picChg>
        <pc:cxnChg chg="mod">
          <ac:chgData name="Kormondy, Charlene (she/her/hers)" userId="b42eab07-8d7b-475f-bb9c-786f34cb3325" providerId="ADAL" clId="{F1F568A0-69B6-4E71-93C0-0C2BEE6C32DE}" dt="2023-05-09T14:28:19.009" v="950" actId="962"/>
          <ac:cxnSpMkLst>
            <pc:docMk/>
            <pc:sldMk cId="626637918" sldId="1109"/>
            <ac:cxnSpMk id="6" creationId="{B8364A23-21DC-4C1A-A57A-F9684FA59ED7}"/>
          </ac:cxnSpMkLst>
        </pc:cxnChg>
      </pc:sldChg>
      <pc:sldChg chg="modSp mod">
        <pc:chgData name="Kormondy, Charlene (she/her/hers)" userId="b42eab07-8d7b-475f-bb9c-786f34cb3325" providerId="ADAL" clId="{F1F568A0-69B6-4E71-93C0-0C2BEE6C32DE}" dt="2023-05-09T15:25:58.848" v="3934" actId="962"/>
        <pc:sldMkLst>
          <pc:docMk/>
          <pc:sldMk cId="1012971036" sldId="1110"/>
        </pc:sldMkLst>
        <pc:spChg chg="mod ord">
          <ac:chgData name="Kormondy, Charlene (she/her/hers)" userId="b42eab07-8d7b-475f-bb9c-786f34cb3325" providerId="ADAL" clId="{F1F568A0-69B6-4E71-93C0-0C2BEE6C32DE}" dt="2023-05-09T15:25:58.848" v="3934" actId="962"/>
          <ac:spMkLst>
            <pc:docMk/>
            <pc:sldMk cId="1012971036" sldId="1110"/>
            <ac:spMk id="7" creationId="{E23B2AD7-797B-4367-82EC-3C9043EFF84D}"/>
          </ac:spMkLst>
        </pc:spChg>
        <pc:spChg chg="mod ord">
          <ac:chgData name="Kormondy, Charlene (she/her/hers)" userId="b42eab07-8d7b-475f-bb9c-786f34cb3325" providerId="ADAL" clId="{F1F568A0-69B6-4E71-93C0-0C2BEE6C32DE}" dt="2023-05-09T15:25:56.832" v="3933" actId="13244"/>
          <ac:spMkLst>
            <pc:docMk/>
            <pc:sldMk cId="1012971036" sldId="1110"/>
            <ac:spMk id="9" creationId="{085FE8C0-8655-466D-A908-BC112B5CB205}"/>
          </ac:spMkLst>
        </pc:spChg>
        <pc:cxnChg chg="mod">
          <ac:chgData name="Kormondy, Charlene (she/her/hers)" userId="b42eab07-8d7b-475f-bb9c-786f34cb3325" providerId="ADAL" clId="{F1F568A0-69B6-4E71-93C0-0C2BEE6C32DE}" dt="2023-05-09T14:45:15.654" v="1728" actId="14100"/>
          <ac:cxnSpMkLst>
            <pc:docMk/>
            <pc:sldMk cId="1012971036" sldId="1110"/>
            <ac:cxnSpMk id="8" creationId="{B45D51F3-DD28-490C-8AC6-3E37DD6278F0}"/>
          </ac:cxnSpMkLst>
        </pc:cxnChg>
      </pc:sldChg>
      <pc:sldChg chg="modSp mod">
        <pc:chgData name="Kormondy, Charlene (she/her/hers)" userId="b42eab07-8d7b-475f-bb9c-786f34cb3325" providerId="ADAL" clId="{F1F568A0-69B6-4E71-93C0-0C2BEE6C32DE}" dt="2023-05-09T14:30:12.142" v="983" actId="962"/>
        <pc:sldMkLst>
          <pc:docMk/>
          <pc:sldMk cId="1789331765" sldId="1111"/>
        </pc:sldMkLst>
        <pc:cxnChg chg="mod">
          <ac:chgData name="Kormondy, Charlene (she/her/hers)" userId="b42eab07-8d7b-475f-bb9c-786f34cb3325" providerId="ADAL" clId="{F1F568A0-69B6-4E71-93C0-0C2BEE6C32DE}" dt="2023-05-09T14:30:12.142" v="983" actId="962"/>
          <ac:cxnSpMkLst>
            <pc:docMk/>
            <pc:sldMk cId="1789331765" sldId="1111"/>
            <ac:cxnSpMk id="6" creationId="{5343D151-91BF-4E4C-8934-5A67D7A88E44}"/>
          </ac:cxnSpMkLst>
        </pc:cxnChg>
      </pc:sldChg>
      <pc:sldChg chg="delSp modSp mod">
        <pc:chgData name="Kormondy, Charlene (she/her/hers)" userId="b42eab07-8d7b-475f-bb9c-786f34cb3325" providerId="ADAL" clId="{F1F568A0-69B6-4E71-93C0-0C2BEE6C32DE}" dt="2023-05-09T14:30:39.530" v="989" actId="962"/>
        <pc:sldMkLst>
          <pc:docMk/>
          <pc:sldMk cId="973199981" sldId="1112"/>
        </pc:sldMkLst>
        <pc:spChg chg="del">
          <ac:chgData name="Kormondy, Charlene (she/her/hers)" userId="b42eab07-8d7b-475f-bb9c-786f34cb3325" providerId="ADAL" clId="{F1F568A0-69B6-4E71-93C0-0C2BEE6C32DE}" dt="2023-05-09T14:30:24.928" v="987" actId="478"/>
          <ac:spMkLst>
            <pc:docMk/>
            <pc:sldMk cId="973199981" sldId="1112"/>
            <ac:spMk id="4" creationId="{32CA1EC3-E255-4031-AC20-8CCEE1870829}"/>
          </ac:spMkLst>
        </pc:spChg>
        <pc:grpChg chg="mod">
          <ac:chgData name="Kormondy, Charlene (she/her/hers)" userId="b42eab07-8d7b-475f-bb9c-786f34cb3325" providerId="ADAL" clId="{F1F568A0-69B6-4E71-93C0-0C2BEE6C32DE}" dt="2023-05-09T14:30:31.205" v="988" actId="962"/>
          <ac:grpSpMkLst>
            <pc:docMk/>
            <pc:sldMk cId="973199981" sldId="1112"/>
            <ac:grpSpMk id="10" creationId="{0C7F035F-CCBB-45DB-8B9E-1194284F7AE7}"/>
          </ac:grpSpMkLst>
        </pc:grpChg>
        <pc:picChg chg="mod">
          <ac:chgData name="Kormondy, Charlene (she/her/hers)" userId="b42eab07-8d7b-475f-bb9c-786f34cb3325" providerId="ADAL" clId="{F1F568A0-69B6-4E71-93C0-0C2BEE6C32DE}" dt="2023-05-09T14:30:39.530" v="989" actId="962"/>
          <ac:picMkLst>
            <pc:docMk/>
            <pc:sldMk cId="973199981" sldId="1112"/>
            <ac:picMk id="8" creationId="{6386446D-BF55-47F1-B955-68D8432EC7EC}"/>
          </ac:picMkLst>
        </pc:picChg>
        <pc:cxnChg chg="mod">
          <ac:chgData name="Kormondy, Charlene (she/her/hers)" userId="b42eab07-8d7b-475f-bb9c-786f34cb3325" providerId="ADAL" clId="{F1F568A0-69B6-4E71-93C0-0C2BEE6C32DE}" dt="2023-05-09T14:30:14.557" v="984" actId="962"/>
          <ac:cxnSpMkLst>
            <pc:docMk/>
            <pc:sldMk cId="973199981" sldId="1112"/>
            <ac:cxnSpMk id="9" creationId="{CF4E3363-5D3C-4471-9C07-3BE7AD3A992D}"/>
          </ac:cxnSpMkLst>
        </pc:cxnChg>
      </pc:sldChg>
      <pc:sldChg chg="modSp mod">
        <pc:chgData name="Kormondy, Charlene (she/her/hers)" userId="b42eab07-8d7b-475f-bb9c-786f34cb3325" providerId="ADAL" clId="{F1F568A0-69B6-4E71-93C0-0C2BEE6C32DE}" dt="2023-05-09T14:54:11.824" v="2004" actId="962"/>
        <pc:sldMkLst>
          <pc:docMk/>
          <pc:sldMk cId="4071464901" sldId="1113"/>
        </pc:sldMkLst>
        <pc:spChg chg="mod">
          <ac:chgData name="Kormondy, Charlene (she/her/hers)" userId="b42eab07-8d7b-475f-bb9c-786f34cb3325" providerId="ADAL" clId="{F1F568A0-69B6-4E71-93C0-0C2BEE6C32DE}" dt="2023-05-09T14:54:09.322" v="2002" actId="962"/>
          <ac:spMkLst>
            <pc:docMk/>
            <pc:sldMk cId="4071464901" sldId="1113"/>
            <ac:spMk id="3" creationId="{03BD1D4B-7BD2-40F4-BD05-F497EE531732}"/>
          </ac:spMkLst>
        </pc:spChg>
        <pc:spChg chg="mod">
          <ac:chgData name="Kormondy, Charlene (she/her/hers)" userId="b42eab07-8d7b-475f-bb9c-786f34cb3325" providerId="ADAL" clId="{F1F568A0-69B6-4E71-93C0-0C2BEE6C32DE}" dt="2023-05-09T14:54:10.071" v="2003" actId="962"/>
          <ac:spMkLst>
            <pc:docMk/>
            <pc:sldMk cId="4071464901" sldId="1113"/>
            <ac:spMk id="7" creationId="{9E44ED30-76E6-4B61-AFE4-DD617575B95C}"/>
          </ac:spMkLst>
        </pc:spChg>
        <pc:spChg chg="mod">
          <ac:chgData name="Kormondy, Charlene (she/her/hers)" userId="b42eab07-8d7b-475f-bb9c-786f34cb3325" providerId="ADAL" clId="{F1F568A0-69B6-4E71-93C0-0C2BEE6C32DE}" dt="2023-05-09T14:54:11.824" v="2004" actId="962"/>
          <ac:spMkLst>
            <pc:docMk/>
            <pc:sldMk cId="4071464901" sldId="1113"/>
            <ac:spMk id="10" creationId="{4F0FB6CB-9D21-41E3-A1F2-5461963ADB25}"/>
          </ac:spMkLst>
        </pc:spChg>
        <pc:cxnChg chg="mod">
          <ac:chgData name="Kormondy, Charlene (she/her/hers)" userId="b42eab07-8d7b-475f-bb9c-786f34cb3325" providerId="ADAL" clId="{F1F568A0-69B6-4E71-93C0-0C2BEE6C32DE}" dt="2023-05-09T14:24:49.191" v="31" actId="962"/>
          <ac:cxnSpMkLst>
            <pc:docMk/>
            <pc:sldMk cId="4071464901" sldId="1113"/>
            <ac:cxnSpMk id="6" creationId="{06C56E41-41C7-4AA1-9909-3D367E86CE46}"/>
          </ac:cxnSpMkLst>
        </pc:cxnChg>
      </pc:sldChg>
      <pc:sldChg chg="modSp">
        <pc:chgData name="Kormondy, Charlene (she/her/hers)" userId="b42eab07-8d7b-475f-bb9c-786f34cb3325" providerId="ADAL" clId="{F1F568A0-69B6-4E71-93C0-0C2BEE6C32DE}" dt="2023-05-09T14:59:27.568" v="2120" actId="962"/>
        <pc:sldMkLst>
          <pc:docMk/>
          <pc:sldMk cId="1382809049" sldId="1114"/>
        </pc:sldMkLst>
        <pc:cxnChg chg="mod">
          <ac:chgData name="Kormondy, Charlene (she/her/hers)" userId="b42eab07-8d7b-475f-bb9c-786f34cb3325" providerId="ADAL" clId="{F1F568A0-69B6-4E71-93C0-0C2BEE6C32DE}" dt="2023-05-09T14:59:27.568" v="2120" actId="962"/>
          <ac:cxnSpMkLst>
            <pc:docMk/>
            <pc:sldMk cId="1382809049" sldId="1114"/>
            <ac:cxnSpMk id="4" creationId="{DAEC1C2D-2820-4E65-9C55-0FBAD620A93B}"/>
          </ac:cxnSpMkLst>
        </pc:cxnChg>
      </pc:sldChg>
      <pc:sldChg chg="modSp">
        <pc:chgData name="Kormondy, Charlene (she/her/hers)" userId="b42eab07-8d7b-475f-bb9c-786f34cb3325" providerId="ADAL" clId="{F1F568A0-69B6-4E71-93C0-0C2BEE6C32DE}" dt="2023-05-09T14:59:29.771" v="2121" actId="962"/>
        <pc:sldMkLst>
          <pc:docMk/>
          <pc:sldMk cId="3898838858" sldId="1115"/>
        </pc:sldMkLst>
        <pc:cxnChg chg="mod">
          <ac:chgData name="Kormondy, Charlene (she/her/hers)" userId="b42eab07-8d7b-475f-bb9c-786f34cb3325" providerId="ADAL" clId="{F1F568A0-69B6-4E71-93C0-0C2BEE6C32DE}" dt="2023-05-09T14:59:29.771" v="2121" actId="962"/>
          <ac:cxnSpMkLst>
            <pc:docMk/>
            <pc:sldMk cId="3898838858" sldId="1115"/>
            <ac:cxnSpMk id="5" creationId="{581F7044-C90E-421C-A54F-D96D6E7EBE7E}"/>
          </ac:cxnSpMkLst>
        </pc:cxnChg>
      </pc:sldChg>
      <pc:sldChg chg="modSp mod">
        <pc:chgData name="Kormondy, Charlene (she/her/hers)" userId="b42eab07-8d7b-475f-bb9c-786f34cb3325" providerId="ADAL" clId="{F1F568A0-69B6-4E71-93C0-0C2BEE6C32DE}" dt="2023-05-09T15:50:51.829" v="4194" actId="20577"/>
        <pc:sldMkLst>
          <pc:docMk/>
          <pc:sldMk cId="4206844822" sldId="1116"/>
        </pc:sldMkLst>
        <pc:spChg chg="mod">
          <ac:chgData name="Kormondy, Charlene (she/her/hers)" userId="b42eab07-8d7b-475f-bb9c-786f34cb3325" providerId="ADAL" clId="{F1F568A0-69B6-4E71-93C0-0C2BEE6C32DE}" dt="2023-05-09T15:50:51.829" v="4194" actId="20577"/>
          <ac:spMkLst>
            <pc:docMk/>
            <pc:sldMk cId="4206844822" sldId="1116"/>
            <ac:spMk id="2" creationId="{04B78AE9-B318-46A8-922D-31B369FAD8D8}"/>
          </ac:spMkLst>
        </pc:spChg>
        <pc:cxnChg chg="mod">
          <ac:chgData name="Kormondy, Charlene (she/her/hers)" userId="b42eab07-8d7b-475f-bb9c-786f34cb3325" providerId="ADAL" clId="{F1F568A0-69B6-4E71-93C0-0C2BEE6C32DE}" dt="2023-05-09T15:50:45.462" v="4185" actId="14100"/>
          <ac:cxnSpMkLst>
            <pc:docMk/>
            <pc:sldMk cId="4206844822" sldId="1116"/>
            <ac:cxnSpMk id="6" creationId="{5EC8ECAE-767E-42CF-BADE-F4D1683D857C}"/>
          </ac:cxnSpMkLst>
        </pc:cxnChg>
      </pc:sldChg>
      <pc:sldChg chg="modSp mod">
        <pc:chgData name="Kormondy, Charlene (she/her/hers)" userId="b42eab07-8d7b-475f-bb9c-786f34cb3325" providerId="ADAL" clId="{F1F568A0-69B6-4E71-93C0-0C2BEE6C32DE}" dt="2023-05-09T15:38:26.050" v="3969" actId="962"/>
        <pc:sldMkLst>
          <pc:docMk/>
          <pc:sldMk cId="3717322503" sldId="1117"/>
        </pc:sldMkLst>
        <pc:spChg chg="mod">
          <ac:chgData name="Kormondy, Charlene (she/her/hers)" userId="b42eab07-8d7b-475f-bb9c-786f34cb3325" providerId="ADAL" clId="{F1F568A0-69B6-4E71-93C0-0C2BEE6C32DE}" dt="2023-05-09T15:38:26.050" v="3969" actId="962"/>
          <ac:spMkLst>
            <pc:docMk/>
            <pc:sldMk cId="3717322503" sldId="1117"/>
            <ac:spMk id="2" creationId="{5B6A033F-6E76-4391-8F15-69E013328C97}"/>
          </ac:spMkLst>
        </pc:spChg>
        <pc:cxnChg chg="mod">
          <ac:chgData name="Kormondy, Charlene (she/her/hers)" userId="b42eab07-8d7b-475f-bb9c-786f34cb3325" providerId="ADAL" clId="{F1F568A0-69B6-4E71-93C0-0C2BEE6C32DE}" dt="2023-05-09T15:00:55.436" v="2144" actId="962"/>
          <ac:cxnSpMkLst>
            <pc:docMk/>
            <pc:sldMk cId="3717322503" sldId="1117"/>
            <ac:cxnSpMk id="6" creationId="{502593FF-044E-4C37-86D1-FB99932FA8F3}"/>
          </ac:cxnSpMkLst>
        </pc:cxnChg>
      </pc:sldChg>
      <pc:sldChg chg="modSp">
        <pc:chgData name="Kormondy, Charlene (she/her/hers)" userId="b42eab07-8d7b-475f-bb9c-786f34cb3325" providerId="ADAL" clId="{F1F568A0-69B6-4E71-93C0-0C2BEE6C32DE}" dt="2023-05-09T15:00:57.517" v="2145" actId="962"/>
        <pc:sldMkLst>
          <pc:docMk/>
          <pc:sldMk cId="1566921577" sldId="1118"/>
        </pc:sldMkLst>
        <pc:cxnChg chg="mod">
          <ac:chgData name="Kormondy, Charlene (she/her/hers)" userId="b42eab07-8d7b-475f-bb9c-786f34cb3325" providerId="ADAL" clId="{F1F568A0-69B6-4E71-93C0-0C2BEE6C32DE}" dt="2023-05-09T15:00:57.517" v="2145" actId="962"/>
          <ac:cxnSpMkLst>
            <pc:docMk/>
            <pc:sldMk cId="1566921577" sldId="1118"/>
            <ac:cxnSpMk id="6" creationId="{83AECE62-76AA-4462-9C7D-A614E56488F1}"/>
          </ac:cxnSpMkLst>
        </pc:cxnChg>
      </pc:sldChg>
      <pc:sldChg chg="modSp mod">
        <pc:chgData name="Kormondy, Charlene (she/her/hers)" userId="b42eab07-8d7b-475f-bb9c-786f34cb3325" providerId="ADAL" clId="{F1F568A0-69B6-4E71-93C0-0C2BEE6C32DE}" dt="2023-05-09T15:59:07.430" v="4248" actId="962"/>
        <pc:sldMkLst>
          <pc:docMk/>
          <pc:sldMk cId="2641989472" sldId="1119"/>
        </pc:sldMkLst>
        <pc:spChg chg="mod">
          <ac:chgData name="Kormondy, Charlene (she/her/hers)" userId="b42eab07-8d7b-475f-bb9c-786f34cb3325" providerId="ADAL" clId="{F1F568A0-69B6-4E71-93C0-0C2BEE6C32DE}" dt="2023-05-09T15:47:44.285" v="4077" actId="20577"/>
          <ac:spMkLst>
            <pc:docMk/>
            <pc:sldMk cId="2641989472" sldId="1119"/>
            <ac:spMk id="2" creationId="{10FA9B71-49FF-4586-BA1D-D8D8F6F97792}"/>
          </ac:spMkLst>
        </pc:spChg>
        <pc:spChg chg="mod">
          <ac:chgData name="Kormondy, Charlene (she/her/hers)" userId="b42eab07-8d7b-475f-bb9c-786f34cb3325" providerId="ADAL" clId="{F1F568A0-69B6-4E71-93C0-0C2BEE6C32DE}" dt="2023-05-09T15:59:07.430" v="4248" actId="962"/>
          <ac:spMkLst>
            <pc:docMk/>
            <pc:sldMk cId="2641989472" sldId="1119"/>
            <ac:spMk id="4" creationId="{3FD3059E-4C29-45EB-9698-0F84A742B435}"/>
          </ac:spMkLst>
        </pc:spChg>
        <pc:picChg chg="mod">
          <ac:chgData name="Kormondy, Charlene (she/her/hers)" userId="b42eab07-8d7b-475f-bb9c-786f34cb3325" providerId="ADAL" clId="{F1F568A0-69B6-4E71-93C0-0C2BEE6C32DE}" dt="2023-05-09T15:04:39.629" v="2792" actId="962"/>
          <ac:picMkLst>
            <pc:docMk/>
            <pc:sldMk cId="2641989472" sldId="1119"/>
            <ac:picMk id="8" creationId="{9DBF2F56-0518-487F-B9CD-103509A5F928}"/>
          </ac:picMkLst>
        </pc:picChg>
        <pc:picChg chg="mod">
          <ac:chgData name="Kormondy, Charlene (she/her/hers)" userId="b42eab07-8d7b-475f-bb9c-786f34cb3325" providerId="ADAL" clId="{F1F568A0-69B6-4E71-93C0-0C2BEE6C32DE}" dt="2023-05-09T15:04:48.543" v="2794" actId="962"/>
          <ac:picMkLst>
            <pc:docMk/>
            <pc:sldMk cId="2641989472" sldId="1119"/>
            <ac:picMk id="9" creationId="{61B255AF-5B26-43D3-AE34-1EA5DC6DC732}"/>
          </ac:picMkLst>
        </pc:picChg>
        <pc:picChg chg="mod">
          <ac:chgData name="Kormondy, Charlene (she/her/hers)" userId="b42eab07-8d7b-475f-bb9c-786f34cb3325" providerId="ADAL" clId="{F1F568A0-69B6-4E71-93C0-0C2BEE6C32DE}" dt="2023-05-09T15:59:05.538" v="4247" actId="962"/>
          <ac:picMkLst>
            <pc:docMk/>
            <pc:sldMk cId="2641989472" sldId="1119"/>
            <ac:picMk id="12" creationId="{6F0B69AE-0ECB-4954-AB8B-9DE18AD934D9}"/>
          </ac:picMkLst>
        </pc:picChg>
        <pc:cxnChg chg="mod">
          <ac:chgData name="Kormondy, Charlene (she/her/hers)" userId="b42eab07-8d7b-475f-bb9c-786f34cb3325" providerId="ADAL" clId="{F1F568A0-69B6-4E71-93C0-0C2BEE6C32DE}" dt="2023-05-09T15:04:11.286" v="2762" actId="962"/>
          <ac:cxnSpMkLst>
            <pc:docMk/>
            <pc:sldMk cId="2641989472" sldId="1119"/>
            <ac:cxnSpMk id="5" creationId="{5343531F-3016-4FE8-A2E6-671E7E7D026F}"/>
          </ac:cxnSpMkLst>
        </pc:cxnChg>
      </pc:sldChg>
      <pc:sldChg chg="modSp mod">
        <pc:chgData name="Kormondy, Charlene (she/her/hers)" userId="b42eab07-8d7b-475f-bb9c-786f34cb3325" providerId="ADAL" clId="{F1F568A0-69B6-4E71-93C0-0C2BEE6C32DE}" dt="2023-05-09T15:59:15.777" v="4250" actId="962"/>
        <pc:sldMkLst>
          <pc:docMk/>
          <pc:sldMk cId="2311005333" sldId="1120"/>
        </pc:sldMkLst>
        <pc:spChg chg="mod">
          <ac:chgData name="Kormondy, Charlene (she/her/hers)" userId="b42eab07-8d7b-475f-bb9c-786f34cb3325" providerId="ADAL" clId="{F1F568A0-69B6-4E71-93C0-0C2BEE6C32DE}" dt="2023-05-09T15:59:15.777" v="4250" actId="962"/>
          <ac:spMkLst>
            <pc:docMk/>
            <pc:sldMk cId="2311005333" sldId="1120"/>
            <ac:spMk id="4" creationId="{3FD3059E-4C29-45EB-9698-0F84A742B435}"/>
          </ac:spMkLst>
        </pc:spChg>
        <pc:picChg chg="mod">
          <ac:chgData name="Kormondy, Charlene (she/her/hers)" userId="b42eab07-8d7b-475f-bb9c-786f34cb3325" providerId="ADAL" clId="{F1F568A0-69B6-4E71-93C0-0C2BEE6C32DE}" dt="2023-05-09T15:59:15.044" v="4249" actId="962"/>
          <ac:picMkLst>
            <pc:docMk/>
            <pc:sldMk cId="2311005333" sldId="1120"/>
            <ac:picMk id="9" creationId="{DFF261D6-5E97-42E5-984C-7DA6B9D8CE8D}"/>
          </ac:picMkLst>
        </pc:picChg>
        <pc:cxnChg chg="mod">
          <ac:chgData name="Kormondy, Charlene (she/her/hers)" userId="b42eab07-8d7b-475f-bb9c-786f34cb3325" providerId="ADAL" clId="{F1F568A0-69B6-4E71-93C0-0C2BEE6C32DE}" dt="2023-05-09T15:05:07.555" v="2853" actId="962"/>
          <ac:cxnSpMkLst>
            <pc:docMk/>
            <pc:sldMk cId="2311005333" sldId="1120"/>
            <ac:cxnSpMk id="5" creationId="{5343531F-3016-4FE8-A2E6-671E7E7D026F}"/>
          </ac:cxnSpMkLst>
        </pc:cxnChg>
      </pc:sldChg>
      <pc:sldChg chg="modSp mod">
        <pc:chgData name="Kormondy, Charlene (she/her/hers)" userId="b42eab07-8d7b-475f-bb9c-786f34cb3325" providerId="ADAL" clId="{F1F568A0-69B6-4E71-93C0-0C2BEE6C32DE}" dt="2023-05-09T15:45:34.747" v="4024" actId="20577"/>
        <pc:sldMkLst>
          <pc:docMk/>
          <pc:sldMk cId="3198925050" sldId="1121"/>
        </pc:sldMkLst>
        <pc:spChg chg="mod">
          <ac:chgData name="Kormondy, Charlene (she/her/hers)" userId="b42eab07-8d7b-475f-bb9c-786f34cb3325" providerId="ADAL" clId="{F1F568A0-69B6-4E71-93C0-0C2BEE6C32DE}" dt="2023-05-09T15:45:34.747" v="4024" actId="20577"/>
          <ac:spMkLst>
            <pc:docMk/>
            <pc:sldMk cId="3198925050" sldId="1121"/>
            <ac:spMk id="5" creationId="{A4D1558D-CCC0-4E9A-9EA7-A8FC5B1284E1}"/>
          </ac:spMkLst>
        </pc:spChg>
        <pc:grpChg chg="mod">
          <ac:chgData name="Kormondy, Charlene (she/her/hers)" userId="b42eab07-8d7b-475f-bb9c-786f34cb3325" providerId="ADAL" clId="{F1F568A0-69B6-4E71-93C0-0C2BEE6C32DE}" dt="2023-05-09T15:18:29.051" v="3170" actId="962"/>
          <ac:grpSpMkLst>
            <pc:docMk/>
            <pc:sldMk cId="3198925050" sldId="1121"/>
            <ac:grpSpMk id="2" creationId="{8E32D26B-64B8-4BE6-A858-852AE6EA551A}"/>
          </ac:grpSpMkLst>
        </pc:grpChg>
        <pc:picChg chg="mod">
          <ac:chgData name="Kormondy, Charlene (she/her/hers)" userId="b42eab07-8d7b-475f-bb9c-786f34cb3325" providerId="ADAL" clId="{F1F568A0-69B6-4E71-93C0-0C2BEE6C32DE}" dt="2023-05-09T15:18:23.336" v="3169" actId="962"/>
          <ac:picMkLst>
            <pc:docMk/>
            <pc:sldMk cId="3198925050" sldId="1121"/>
            <ac:picMk id="7" creationId="{01E9205C-8C3D-4594-AEE4-45DE9D641C39}"/>
          </ac:picMkLst>
        </pc:picChg>
        <pc:cxnChg chg="mod">
          <ac:chgData name="Kormondy, Charlene (she/her/hers)" userId="b42eab07-8d7b-475f-bb9c-786f34cb3325" providerId="ADAL" clId="{F1F568A0-69B6-4E71-93C0-0C2BEE6C32DE}" dt="2023-05-09T15:18:11.572" v="3075" actId="962"/>
          <ac:cxnSpMkLst>
            <pc:docMk/>
            <pc:sldMk cId="3198925050" sldId="1121"/>
            <ac:cxnSpMk id="6" creationId="{B8364A23-21DC-4C1A-A57A-F9684FA59ED7}"/>
          </ac:cxnSpMkLst>
        </pc:cxnChg>
      </pc:sldChg>
      <pc:sldChg chg="modSp mod">
        <pc:chgData name="Kormondy, Charlene (she/her/hers)" userId="b42eab07-8d7b-475f-bb9c-786f34cb3325" providerId="ADAL" clId="{F1F568A0-69B6-4E71-93C0-0C2BEE6C32DE}" dt="2023-05-09T15:18:30.531" v="3171" actId="962"/>
        <pc:sldMkLst>
          <pc:docMk/>
          <pc:sldMk cId="1655510156" sldId="1123"/>
        </pc:sldMkLst>
        <pc:cxnChg chg="mod">
          <ac:chgData name="Kormondy, Charlene (she/her/hers)" userId="b42eab07-8d7b-475f-bb9c-786f34cb3325" providerId="ADAL" clId="{F1F568A0-69B6-4E71-93C0-0C2BEE6C32DE}" dt="2023-05-09T15:18:30.531" v="3171" actId="962"/>
          <ac:cxnSpMkLst>
            <pc:docMk/>
            <pc:sldMk cId="1655510156" sldId="1123"/>
            <ac:cxnSpMk id="4" creationId="{DAEC1C2D-2820-4E65-9C55-0FBAD620A93B}"/>
          </ac:cxnSpMkLst>
        </pc:cxnChg>
      </pc:sldChg>
      <pc:sldChg chg="modSp mod">
        <pc:chgData name="Kormondy, Charlene (she/her/hers)" userId="b42eab07-8d7b-475f-bb9c-786f34cb3325" providerId="ADAL" clId="{F1F568A0-69B6-4E71-93C0-0C2BEE6C32DE}" dt="2023-05-09T15:51:12.909" v="4198" actId="20577"/>
        <pc:sldMkLst>
          <pc:docMk/>
          <pc:sldMk cId="1806381029" sldId="1124"/>
        </pc:sldMkLst>
        <pc:spChg chg="mod">
          <ac:chgData name="Kormondy, Charlene (she/her/hers)" userId="b42eab07-8d7b-475f-bb9c-786f34cb3325" providerId="ADAL" clId="{F1F568A0-69B6-4E71-93C0-0C2BEE6C32DE}" dt="2023-05-09T15:51:12.909" v="4198" actId="20577"/>
          <ac:spMkLst>
            <pc:docMk/>
            <pc:sldMk cId="1806381029" sldId="1124"/>
            <ac:spMk id="2" creationId="{61D113DE-E7F6-44C3-BF63-C187D0FEF2F8}"/>
          </ac:spMkLst>
        </pc:spChg>
        <pc:cxnChg chg="mod">
          <ac:chgData name="Kormondy, Charlene (she/her/hers)" userId="b42eab07-8d7b-475f-bb9c-786f34cb3325" providerId="ADAL" clId="{F1F568A0-69B6-4E71-93C0-0C2BEE6C32DE}" dt="2023-05-09T15:18:32.799" v="3172" actId="962"/>
          <ac:cxnSpMkLst>
            <pc:docMk/>
            <pc:sldMk cId="1806381029" sldId="1124"/>
            <ac:cxnSpMk id="5" creationId="{581F7044-C90E-421C-A54F-D96D6E7EBE7E}"/>
          </ac:cxnSpMkLst>
        </pc:cxnChg>
      </pc:sldChg>
      <pc:sldChg chg="modSp mod">
        <pc:chgData name="Kormondy, Charlene (she/her/hers)" userId="b42eab07-8d7b-475f-bb9c-786f34cb3325" providerId="ADAL" clId="{F1F568A0-69B6-4E71-93C0-0C2BEE6C32DE}" dt="2023-05-09T15:51:23.236" v="4210" actId="20577"/>
        <pc:sldMkLst>
          <pc:docMk/>
          <pc:sldMk cId="4199008988" sldId="1125"/>
        </pc:sldMkLst>
        <pc:spChg chg="mod">
          <ac:chgData name="Kormondy, Charlene (she/her/hers)" userId="b42eab07-8d7b-475f-bb9c-786f34cb3325" providerId="ADAL" clId="{F1F568A0-69B6-4E71-93C0-0C2BEE6C32DE}" dt="2023-05-09T15:51:23.236" v="4210" actId="20577"/>
          <ac:spMkLst>
            <pc:docMk/>
            <pc:sldMk cId="4199008988" sldId="1125"/>
            <ac:spMk id="2" creationId="{04B78AE9-B318-46A8-922D-31B369FAD8D8}"/>
          </ac:spMkLst>
        </pc:spChg>
        <pc:cxnChg chg="mod">
          <ac:chgData name="Kormondy, Charlene (she/her/hers)" userId="b42eab07-8d7b-475f-bb9c-786f34cb3325" providerId="ADAL" clId="{F1F568A0-69B6-4E71-93C0-0C2BEE6C32DE}" dt="2023-05-09T15:18:34.588" v="3173" actId="962"/>
          <ac:cxnSpMkLst>
            <pc:docMk/>
            <pc:sldMk cId="4199008988" sldId="1125"/>
            <ac:cxnSpMk id="6" creationId="{5EC8ECAE-767E-42CF-BADE-F4D1683D857C}"/>
          </ac:cxnSpMkLst>
        </pc:cxnChg>
      </pc:sldChg>
      <pc:sldChg chg="modSp mod">
        <pc:chgData name="Kormondy, Charlene (she/her/hers)" userId="b42eab07-8d7b-475f-bb9c-786f34cb3325" providerId="ADAL" clId="{F1F568A0-69B6-4E71-93C0-0C2BEE6C32DE}" dt="2023-05-09T15:51:30.870" v="4219" actId="20577"/>
        <pc:sldMkLst>
          <pc:docMk/>
          <pc:sldMk cId="1404126864" sldId="1126"/>
        </pc:sldMkLst>
        <pc:spChg chg="mod">
          <ac:chgData name="Kormondy, Charlene (she/her/hers)" userId="b42eab07-8d7b-475f-bb9c-786f34cb3325" providerId="ADAL" clId="{F1F568A0-69B6-4E71-93C0-0C2BEE6C32DE}" dt="2023-05-09T15:51:30.870" v="4219" actId="20577"/>
          <ac:spMkLst>
            <pc:docMk/>
            <pc:sldMk cId="1404126864" sldId="1126"/>
            <ac:spMk id="2" creationId="{BB9DBE92-E3D5-4979-9823-EB30E27D243D}"/>
          </ac:spMkLst>
        </pc:spChg>
        <pc:picChg chg="mod">
          <ac:chgData name="Kormondy, Charlene (she/her/hers)" userId="b42eab07-8d7b-475f-bb9c-786f34cb3325" providerId="ADAL" clId="{F1F568A0-69B6-4E71-93C0-0C2BEE6C32DE}" dt="2023-05-09T15:18:53.647" v="3196" actId="962"/>
          <ac:picMkLst>
            <pc:docMk/>
            <pc:sldMk cId="1404126864" sldId="1126"/>
            <ac:picMk id="3" creationId="{B0AFA8C6-A9F8-4FF1-9457-24043522EA82}"/>
          </ac:picMkLst>
        </pc:picChg>
        <pc:cxnChg chg="mod">
          <ac:chgData name="Kormondy, Charlene (she/her/hers)" userId="b42eab07-8d7b-475f-bb9c-786f34cb3325" providerId="ADAL" clId="{F1F568A0-69B6-4E71-93C0-0C2BEE6C32DE}" dt="2023-05-09T15:19:06.715" v="3241" actId="962"/>
          <ac:cxnSpMkLst>
            <pc:docMk/>
            <pc:sldMk cId="1404126864" sldId="1126"/>
            <ac:cxnSpMk id="6" creationId="{06C56E41-41C7-4AA1-9909-3D367E86CE46}"/>
          </ac:cxnSpMkLst>
        </pc:cxnChg>
      </pc:sldChg>
      <pc:sldChg chg="modSp mod">
        <pc:chgData name="Kormondy, Charlene (she/her/hers)" userId="b42eab07-8d7b-475f-bb9c-786f34cb3325" providerId="ADAL" clId="{F1F568A0-69B6-4E71-93C0-0C2BEE6C32DE}" dt="2023-05-09T16:01:17.036" v="4280" actId="13244"/>
        <pc:sldMkLst>
          <pc:docMk/>
          <pc:sldMk cId="3429429821" sldId="1127"/>
        </pc:sldMkLst>
        <pc:spChg chg="mod">
          <ac:chgData name="Kormondy, Charlene (she/her/hers)" userId="b42eab07-8d7b-475f-bb9c-786f34cb3325" providerId="ADAL" clId="{F1F568A0-69B6-4E71-93C0-0C2BEE6C32DE}" dt="2023-05-09T16:01:11.096" v="4279" actId="962"/>
          <ac:spMkLst>
            <pc:docMk/>
            <pc:sldMk cId="3429429821" sldId="1127"/>
            <ac:spMk id="19" creationId="{69A32202-4180-445C-8B6D-8DFDFCC2D996}"/>
          </ac:spMkLst>
        </pc:spChg>
        <pc:spChg chg="ord">
          <ac:chgData name="Kormondy, Charlene (she/her/hers)" userId="b42eab07-8d7b-475f-bb9c-786f34cb3325" providerId="ADAL" clId="{F1F568A0-69B6-4E71-93C0-0C2BEE6C32DE}" dt="2023-05-09T16:01:17.036" v="4280" actId="13244"/>
          <ac:spMkLst>
            <pc:docMk/>
            <pc:sldMk cId="3429429821" sldId="1127"/>
            <ac:spMk id="35" creationId="{42DC4221-3118-4AC5-A737-A38915ABB1FC}"/>
          </ac:spMkLst>
        </pc:spChg>
        <pc:grpChg chg="mod">
          <ac:chgData name="Kormondy, Charlene (she/her/hers)" userId="b42eab07-8d7b-475f-bb9c-786f34cb3325" providerId="ADAL" clId="{F1F568A0-69B6-4E71-93C0-0C2BEE6C32DE}" dt="2023-05-09T15:19:16.060" v="3245" actId="962"/>
          <ac:grpSpMkLst>
            <pc:docMk/>
            <pc:sldMk cId="3429429821" sldId="1127"/>
            <ac:grpSpMk id="3" creationId="{CDE59261-42E5-4B1F-A4EA-3CFE5C343B59}"/>
          </ac:grpSpMkLst>
        </pc:grpChg>
        <pc:grpChg chg="mod">
          <ac:chgData name="Kormondy, Charlene (she/her/hers)" userId="b42eab07-8d7b-475f-bb9c-786f34cb3325" providerId="ADAL" clId="{F1F568A0-69B6-4E71-93C0-0C2BEE6C32DE}" dt="2023-05-09T15:19:10.425" v="3242" actId="962"/>
          <ac:grpSpMkLst>
            <pc:docMk/>
            <pc:sldMk cId="3429429821" sldId="1127"/>
            <ac:grpSpMk id="20" creationId="{0EBD6700-1641-4C8F-B7C6-B244F2103068}"/>
          </ac:grpSpMkLst>
        </pc:grpChg>
        <pc:grpChg chg="mod">
          <ac:chgData name="Kormondy, Charlene (she/her/hers)" userId="b42eab07-8d7b-475f-bb9c-786f34cb3325" providerId="ADAL" clId="{F1F568A0-69B6-4E71-93C0-0C2BEE6C32DE}" dt="2023-05-09T15:19:12.282" v="3243" actId="962"/>
          <ac:grpSpMkLst>
            <pc:docMk/>
            <pc:sldMk cId="3429429821" sldId="1127"/>
            <ac:grpSpMk id="23" creationId="{23C5FA69-E2F9-48E0-8BE0-084297A2B24A}"/>
          </ac:grpSpMkLst>
        </pc:grpChg>
        <pc:grpChg chg="mod">
          <ac:chgData name="Kormondy, Charlene (she/her/hers)" userId="b42eab07-8d7b-475f-bb9c-786f34cb3325" providerId="ADAL" clId="{F1F568A0-69B6-4E71-93C0-0C2BEE6C32DE}" dt="2023-05-09T15:19:14.169" v="3244" actId="962"/>
          <ac:grpSpMkLst>
            <pc:docMk/>
            <pc:sldMk cId="3429429821" sldId="1127"/>
            <ac:grpSpMk id="28" creationId="{007BBA8E-3D85-42BA-9C01-0FDEA7823218}"/>
          </ac:grpSpMkLst>
        </pc:grpChg>
        <pc:grpChg chg="mod">
          <ac:chgData name="Kormondy, Charlene (she/her/hers)" userId="b42eab07-8d7b-475f-bb9c-786f34cb3325" providerId="ADAL" clId="{F1F568A0-69B6-4E71-93C0-0C2BEE6C32DE}" dt="2023-05-09T15:19:18.008" v="3246" actId="962"/>
          <ac:grpSpMkLst>
            <pc:docMk/>
            <pc:sldMk cId="3429429821" sldId="1127"/>
            <ac:grpSpMk id="30" creationId="{B3E638D3-BCEF-42F8-8232-13F70FA65812}"/>
          </ac:grpSpMkLst>
        </pc:grpChg>
        <pc:grpChg chg="mod">
          <ac:chgData name="Kormondy, Charlene (she/her/hers)" userId="b42eab07-8d7b-475f-bb9c-786f34cb3325" providerId="ADAL" clId="{F1F568A0-69B6-4E71-93C0-0C2BEE6C32DE}" dt="2023-05-09T15:19:19.813" v="3247" actId="962"/>
          <ac:grpSpMkLst>
            <pc:docMk/>
            <pc:sldMk cId="3429429821" sldId="1127"/>
            <ac:grpSpMk id="37" creationId="{BAA9A38D-764C-47E7-900A-2B74B781BB5A}"/>
          </ac:grpSpMkLst>
        </pc:grpChg>
        <pc:grpChg chg="mod">
          <ac:chgData name="Kormondy, Charlene (she/her/hers)" userId="b42eab07-8d7b-475f-bb9c-786f34cb3325" providerId="ADAL" clId="{F1F568A0-69B6-4E71-93C0-0C2BEE6C32DE}" dt="2023-05-09T15:19:22.179" v="3248" actId="962"/>
          <ac:grpSpMkLst>
            <pc:docMk/>
            <pc:sldMk cId="3429429821" sldId="1127"/>
            <ac:grpSpMk id="40" creationId="{7F609428-4F64-49B9-BDD9-0655CE0E7867}"/>
          </ac:grpSpMkLst>
        </pc:grpChg>
        <pc:cxnChg chg="mod">
          <ac:chgData name="Kormondy, Charlene (she/her/hers)" userId="b42eab07-8d7b-475f-bb9c-786f34cb3325" providerId="ADAL" clId="{F1F568A0-69B6-4E71-93C0-0C2BEE6C32DE}" dt="2023-05-09T15:19:25.101" v="3249" actId="962"/>
          <ac:cxnSpMkLst>
            <pc:docMk/>
            <pc:sldMk cId="3429429821" sldId="1127"/>
            <ac:cxnSpMk id="34" creationId="{E0519930-E335-431A-96DC-FF1D855568E5}"/>
          </ac:cxnSpMkLst>
        </pc:cxnChg>
      </pc:sldChg>
      <pc:sldChg chg="modSp mod">
        <pc:chgData name="Kormondy, Charlene (she/her/hers)" userId="b42eab07-8d7b-475f-bb9c-786f34cb3325" providerId="ADAL" clId="{F1F568A0-69B6-4E71-93C0-0C2BEE6C32DE}" dt="2023-05-09T15:19:26.978" v="3250" actId="962"/>
        <pc:sldMkLst>
          <pc:docMk/>
          <pc:sldMk cId="3148257627" sldId="1128"/>
        </pc:sldMkLst>
        <pc:cxnChg chg="mod">
          <ac:chgData name="Kormondy, Charlene (she/her/hers)" userId="b42eab07-8d7b-475f-bb9c-786f34cb3325" providerId="ADAL" clId="{F1F568A0-69B6-4E71-93C0-0C2BEE6C32DE}" dt="2023-05-09T15:19:26.978" v="3250" actId="962"/>
          <ac:cxnSpMkLst>
            <pc:docMk/>
            <pc:sldMk cId="3148257627" sldId="1128"/>
            <ac:cxnSpMk id="4" creationId="{6DFC63D4-1111-4DC8-910C-D5CDFB82394C}"/>
          </ac:cxnSpMkLst>
        </pc:cxnChg>
      </pc:sldChg>
      <pc:sldChg chg="modSp mod">
        <pc:chgData name="Kormondy, Charlene (she/her/hers)" userId="b42eab07-8d7b-475f-bb9c-786f34cb3325" providerId="ADAL" clId="{F1F568A0-69B6-4E71-93C0-0C2BEE6C32DE}" dt="2023-05-09T15:19:31.374" v="3252" actId="962"/>
        <pc:sldMkLst>
          <pc:docMk/>
          <pc:sldMk cId="2416790227" sldId="1129"/>
        </pc:sldMkLst>
        <pc:cxnChg chg="mod">
          <ac:chgData name="Kormondy, Charlene (she/her/hers)" userId="b42eab07-8d7b-475f-bb9c-786f34cb3325" providerId="ADAL" clId="{F1F568A0-69B6-4E71-93C0-0C2BEE6C32DE}" dt="2023-05-09T15:19:31.374" v="3252" actId="962"/>
          <ac:cxnSpMkLst>
            <pc:docMk/>
            <pc:sldMk cId="2416790227" sldId="1129"/>
            <ac:cxnSpMk id="4" creationId="{6DFC63D4-1111-4DC8-910C-D5CDFB82394C}"/>
          </ac:cxnSpMkLst>
        </pc:cxnChg>
      </pc:sldChg>
      <pc:sldChg chg="modSp mod">
        <pc:chgData name="Kormondy, Charlene (she/her/hers)" userId="b42eab07-8d7b-475f-bb9c-786f34cb3325" providerId="ADAL" clId="{F1F568A0-69B6-4E71-93C0-0C2BEE6C32DE}" dt="2023-05-09T15:43:39.628" v="4005" actId="962"/>
        <pc:sldMkLst>
          <pc:docMk/>
          <pc:sldMk cId="0" sldId="1130"/>
        </pc:sldMkLst>
        <pc:spChg chg="mod">
          <ac:chgData name="Kormondy, Charlene (she/her/hers)" userId="b42eab07-8d7b-475f-bb9c-786f34cb3325" providerId="ADAL" clId="{F1F568A0-69B6-4E71-93C0-0C2BEE6C32DE}" dt="2023-05-09T15:21:14.456" v="3279" actId="962"/>
          <ac:spMkLst>
            <pc:docMk/>
            <pc:sldMk cId="0" sldId="1130"/>
            <ac:spMk id="4" creationId="{FD9B4C80-2A97-4D1A-8876-2C50438F896A}"/>
          </ac:spMkLst>
        </pc:spChg>
        <pc:spChg chg="mod">
          <ac:chgData name="Kormondy, Charlene (she/her/hers)" userId="b42eab07-8d7b-475f-bb9c-786f34cb3325" providerId="ADAL" clId="{F1F568A0-69B6-4E71-93C0-0C2BEE6C32DE}" dt="2023-05-09T15:20:58.719" v="3276" actId="962"/>
          <ac:spMkLst>
            <pc:docMk/>
            <pc:sldMk cId="0" sldId="1130"/>
            <ac:spMk id="29698" creationId="{DF1B77BE-9C45-4422-AEEB-2CD5FDF19CF5}"/>
          </ac:spMkLst>
        </pc:spChg>
        <pc:picChg chg="mod">
          <ac:chgData name="Kormondy, Charlene (she/her/hers)" userId="b42eab07-8d7b-475f-bb9c-786f34cb3325" providerId="ADAL" clId="{F1F568A0-69B6-4E71-93C0-0C2BEE6C32DE}" dt="2023-05-09T15:21:08.216" v="3278" actId="962"/>
          <ac:picMkLst>
            <pc:docMk/>
            <pc:sldMk cId="0" sldId="1130"/>
            <ac:picMk id="2" creationId="{C8E068CC-0510-4C1F-BC62-883314B3F308}"/>
          </ac:picMkLst>
        </pc:picChg>
        <pc:picChg chg="mod">
          <ac:chgData name="Kormondy, Charlene (she/her/hers)" userId="b42eab07-8d7b-475f-bb9c-786f34cb3325" providerId="ADAL" clId="{F1F568A0-69B6-4E71-93C0-0C2BEE6C32DE}" dt="2023-05-09T15:43:39.628" v="4005" actId="962"/>
          <ac:picMkLst>
            <pc:docMk/>
            <pc:sldMk cId="0" sldId="1130"/>
            <ac:picMk id="9" creationId="{4790E956-D79B-444B-BB51-35EA64A09B44}"/>
          </ac:picMkLst>
        </pc:picChg>
        <pc:cxnChg chg="mod">
          <ac:chgData name="Kormondy, Charlene (she/her/hers)" userId="b42eab07-8d7b-475f-bb9c-786f34cb3325" providerId="ADAL" clId="{F1F568A0-69B6-4E71-93C0-0C2BEE6C32DE}" dt="2023-05-09T15:21:17.570" v="3280" actId="962"/>
          <ac:cxnSpMkLst>
            <pc:docMk/>
            <pc:sldMk cId="0" sldId="1130"/>
            <ac:cxnSpMk id="11" creationId="{5AC3A3EA-398E-4792-B9C3-A2D91A86ABC7}"/>
          </ac:cxnSpMkLst>
        </pc:cxnChg>
      </pc:sldChg>
      <pc:sldChg chg="modSp mod">
        <pc:chgData name="Kormondy, Charlene (she/her/hers)" userId="b42eab07-8d7b-475f-bb9c-786f34cb3325" providerId="ADAL" clId="{F1F568A0-69B6-4E71-93C0-0C2BEE6C32DE}" dt="2023-05-09T15:21:57.422" v="3418" actId="962"/>
        <pc:sldMkLst>
          <pc:docMk/>
          <pc:sldMk cId="3387616506" sldId="1131"/>
        </pc:sldMkLst>
        <pc:cxnChg chg="mod">
          <ac:chgData name="Kormondy, Charlene (she/her/hers)" userId="b42eab07-8d7b-475f-bb9c-786f34cb3325" providerId="ADAL" clId="{F1F568A0-69B6-4E71-93C0-0C2BEE6C32DE}" dt="2023-05-09T15:21:57.422" v="3418" actId="962"/>
          <ac:cxnSpMkLst>
            <pc:docMk/>
            <pc:sldMk cId="3387616506" sldId="1131"/>
            <ac:cxnSpMk id="4" creationId="{6DFC63D4-1111-4DC8-910C-D5CDFB82394C}"/>
          </ac:cxnSpMkLst>
        </pc:cxnChg>
      </pc:sldChg>
      <pc:sldChg chg="modSp mod">
        <pc:chgData name="Kormondy, Charlene (she/her/hers)" userId="b42eab07-8d7b-475f-bb9c-786f34cb3325" providerId="ADAL" clId="{F1F568A0-69B6-4E71-93C0-0C2BEE6C32DE}" dt="2023-05-09T15:21:58.932" v="3419" actId="962"/>
        <pc:sldMkLst>
          <pc:docMk/>
          <pc:sldMk cId="3578742674" sldId="1132"/>
        </pc:sldMkLst>
        <pc:cxnChg chg="mod">
          <ac:chgData name="Kormondy, Charlene (she/her/hers)" userId="b42eab07-8d7b-475f-bb9c-786f34cb3325" providerId="ADAL" clId="{F1F568A0-69B6-4E71-93C0-0C2BEE6C32DE}" dt="2023-05-09T15:21:58.932" v="3419" actId="962"/>
          <ac:cxnSpMkLst>
            <pc:docMk/>
            <pc:sldMk cId="3578742674" sldId="1132"/>
            <ac:cxnSpMk id="4" creationId="{6DFC63D4-1111-4DC8-910C-D5CDFB82394C}"/>
          </ac:cxnSpMkLst>
        </pc:cxnChg>
      </pc:sldChg>
      <pc:sldChg chg="modSp mod">
        <pc:chgData name="Kormondy, Charlene (she/her/hers)" userId="b42eab07-8d7b-475f-bb9c-786f34cb3325" providerId="ADAL" clId="{F1F568A0-69B6-4E71-93C0-0C2BEE6C32DE}" dt="2023-05-09T15:22:00.912" v="3420" actId="962"/>
        <pc:sldMkLst>
          <pc:docMk/>
          <pc:sldMk cId="2704471882" sldId="1133"/>
        </pc:sldMkLst>
        <pc:cxnChg chg="mod">
          <ac:chgData name="Kormondy, Charlene (she/her/hers)" userId="b42eab07-8d7b-475f-bb9c-786f34cb3325" providerId="ADAL" clId="{F1F568A0-69B6-4E71-93C0-0C2BEE6C32DE}" dt="2023-05-09T15:22:00.912" v="3420" actId="962"/>
          <ac:cxnSpMkLst>
            <pc:docMk/>
            <pc:sldMk cId="2704471882" sldId="1133"/>
            <ac:cxnSpMk id="4" creationId="{C2F766E8-0F0B-4075-9111-AC6B6F02E43A}"/>
          </ac:cxnSpMkLst>
        </pc:cxnChg>
      </pc:sldChg>
      <pc:sldChg chg="modSp mod">
        <pc:chgData name="Kormondy, Charlene (she/her/hers)" userId="b42eab07-8d7b-475f-bb9c-786f34cb3325" providerId="ADAL" clId="{F1F568A0-69B6-4E71-93C0-0C2BEE6C32DE}" dt="2023-05-09T16:01:49.736" v="4284" actId="962"/>
        <pc:sldMkLst>
          <pc:docMk/>
          <pc:sldMk cId="1288545435" sldId="1134"/>
        </pc:sldMkLst>
        <pc:spChg chg="mod">
          <ac:chgData name="Kormondy, Charlene (she/her/hers)" userId="b42eab07-8d7b-475f-bb9c-786f34cb3325" providerId="ADAL" clId="{F1F568A0-69B6-4E71-93C0-0C2BEE6C32DE}" dt="2023-05-09T15:51:49.113" v="4220" actId="20577"/>
          <ac:spMkLst>
            <pc:docMk/>
            <pc:sldMk cId="1288545435" sldId="1134"/>
            <ac:spMk id="2" creationId="{10FA9B71-49FF-4586-BA1D-D8D8F6F97792}"/>
          </ac:spMkLst>
        </pc:spChg>
        <pc:spChg chg="mod">
          <ac:chgData name="Kormondy, Charlene (she/her/hers)" userId="b42eab07-8d7b-475f-bb9c-786f34cb3325" providerId="ADAL" clId="{F1F568A0-69B6-4E71-93C0-0C2BEE6C32DE}" dt="2023-05-09T16:01:49.736" v="4284" actId="962"/>
          <ac:spMkLst>
            <pc:docMk/>
            <pc:sldMk cId="1288545435" sldId="1134"/>
            <ac:spMk id="8" creationId="{EA26C1BC-CED9-434F-8D31-1B0889C3EBA2}"/>
          </ac:spMkLst>
        </pc:spChg>
        <pc:picChg chg="mod ord">
          <ac:chgData name="Kormondy, Charlene (she/her/hers)" userId="b42eab07-8d7b-475f-bb9c-786f34cb3325" providerId="ADAL" clId="{F1F568A0-69B6-4E71-93C0-0C2BEE6C32DE}" dt="2023-05-09T16:01:48.617" v="4283" actId="13244"/>
          <ac:picMkLst>
            <pc:docMk/>
            <pc:sldMk cId="1288545435" sldId="1134"/>
            <ac:picMk id="6" creationId="{DED60E99-F516-4CFB-8FCF-2F7C6A421B16}"/>
          </ac:picMkLst>
        </pc:picChg>
        <pc:cxnChg chg="mod">
          <ac:chgData name="Kormondy, Charlene (she/her/hers)" userId="b42eab07-8d7b-475f-bb9c-786f34cb3325" providerId="ADAL" clId="{F1F568A0-69B6-4E71-93C0-0C2BEE6C32DE}" dt="2023-05-09T15:22:03.133" v="3421" actId="962"/>
          <ac:cxnSpMkLst>
            <pc:docMk/>
            <pc:sldMk cId="1288545435" sldId="1134"/>
            <ac:cxnSpMk id="5" creationId="{5343531F-3016-4FE8-A2E6-671E7E7D026F}"/>
          </ac:cxnSpMkLst>
        </pc:cxnChg>
      </pc:sldChg>
      <pc:sldChg chg="modSp mod">
        <pc:chgData name="Kormondy, Charlene (she/her/hers)" userId="b42eab07-8d7b-475f-bb9c-786f34cb3325" providerId="ADAL" clId="{F1F568A0-69B6-4E71-93C0-0C2BEE6C32DE}" dt="2023-05-09T15:52:02.388" v="4223" actId="207"/>
        <pc:sldMkLst>
          <pc:docMk/>
          <pc:sldMk cId="3321515204" sldId="1135"/>
        </pc:sldMkLst>
        <pc:spChg chg="mod">
          <ac:chgData name="Kormondy, Charlene (she/her/hers)" userId="b42eab07-8d7b-475f-bb9c-786f34cb3325" providerId="ADAL" clId="{F1F568A0-69B6-4E71-93C0-0C2BEE6C32DE}" dt="2023-05-09T15:52:02.388" v="4223" actId="207"/>
          <ac:spMkLst>
            <pc:docMk/>
            <pc:sldMk cId="3321515204" sldId="1135"/>
            <ac:spMk id="2" creationId="{10FA9B71-49FF-4586-BA1D-D8D8F6F97792}"/>
          </ac:spMkLst>
        </pc:spChg>
        <pc:picChg chg="mod">
          <ac:chgData name="Kormondy, Charlene (she/her/hers)" userId="b42eab07-8d7b-475f-bb9c-786f34cb3325" providerId="ADAL" clId="{F1F568A0-69B6-4E71-93C0-0C2BEE6C32DE}" dt="2023-05-09T15:43:46.798" v="4006" actId="962"/>
          <ac:picMkLst>
            <pc:docMk/>
            <pc:sldMk cId="3321515204" sldId="1135"/>
            <ac:picMk id="8" creationId="{753DCDA7-53DD-43BD-BC65-4E48C87BDC96}"/>
          </ac:picMkLst>
        </pc:picChg>
        <pc:cxnChg chg="mod">
          <ac:chgData name="Kormondy, Charlene (she/her/hers)" userId="b42eab07-8d7b-475f-bb9c-786f34cb3325" providerId="ADAL" clId="{F1F568A0-69B6-4E71-93C0-0C2BEE6C32DE}" dt="2023-05-09T15:22:17.345" v="3448" actId="962"/>
          <ac:cxnSpMkLst>
            <pc:docMk/>
            <pc:sldMk cId="3321515204" sldId="1135"/>
            <ac:cxnSpMk id="5" creationId="{5343531F-3016-4FE8-A2E6-671E7E7D026F}"/>
          </ac:cxnSpMkLst>
        </pc:cxnChg>
      </pc:sldChg>
      <pc:sldChg chg="modSp mod">
        <pc:chgData name="Kormondy, Charlene (she/her/hers)" userId="b42eab07-8d7b-475f-bb9c-786f34cb3325" providerId="ADAL" clId="{F1F568A0-69B6-4E71-93C0-0C2BEE6C32DE}" dt="2023-05-09T15:52:44.498" v="4227"/>
        <pc:sldMkLst>
          <pc:docMk/>
          <pc:sldMk cId="1348342863" sldId="1136"/>
        </pc:sldMkLst>
        <pc:spChg chg="mod">
          <ac:chgData name="Kormondy, Charlene (she/her/hers)" userId="b42eab07-8d7b-475f-bb9c-786f34cb3325" providerId="ADAL" clId="{F1F568A0-69B6-4E71-93C0-0C2BEE6C32DE}" dt="2023-05-09T15:52:10.310" v="4226" actId="20577"/>
          <ac:spMkLst>
            <pc:docMk/>
            <pc:sldMk cId="1348342863" sldId="1136"/>
            <ac:spMk id="2" creationId="{27BAC267-D4A9-4906-95ED-ECB22E1EF465}"/>
          </ac:spMkLst>
        </pc:spChg>
        <pc:spChg chg="mod">
          <ac:chgData name="Kormondy, Charlene (she/her/hers)" userId="b42eab07-8d7b-475f-bb9c-786f34cb3325" providerId="ADAL" clId="{F1F568A0-69B6-4E71-93C0-0C2BEE6C32DE}" dt="2023-05-09T15:52:44.498" v="4227"/>
          <ac:spMkLst>
            <pc:docMk/>
            <pc:sldMk cId="1348342863" sldId="1136"/>
            <ac:spMk id="6" creationId="{76B35F8D-D84B-D94E-9277-FC76FEFC9B92}"/>
          </ac:spMkLst>
        </pc:spChg>
        <pc:picChg chg="mod">
          <ac:chgData name="Kormondy, Charlene (she/her/hers)" userId="b42eab07-8d7b-475f-bb9c-786f34cb3325" providerId="ADAL" clId="{F1F568A0-69B6-4E71-93C0-0C2BEE6C32DE}" dt="2023-05-09T15:43:53.903" v="4007" actId="962"/>
          <ac:picMkLst>
            <pc:docMk/>
            <pc:sldMk cId="1348342863" sldId="1136"/>
            <ac:picMk id="7" creationId="{F702B8B4-B8AA-415D-8404-8EE6F9D37502}"/>
          </ac:picMkLst>
        </pc:picChg>
        <pc:cxnChg chg="mod">
          <ac:chgData name="Kormondy, Charlene (she/her/hers)" userId="b42eab07-8d7b-475f-bb9c-786f34cb3325" providerId="ADAL" clId="{F1F568A0-69B6-4E71-93C0-0C2BEE6C32DE}" dt="2023-05-09T15:22:19.227" v="3449" actId="962"/>
          <ac:cxnSpMkLst>
            <pc:docMk/>
            <pc:sldMk cId="1348342863" sldId="1136"/>
            <ac:cxnSpMk id="5" creationId="{87FF4715-C5AF-4DDA-95F3-6B54957BD590}"/>
          </ac:cxnSpMkLst>
        </pc:cxnChg>
      </pc:sldChg>
      <pc:sldChg chg="modSp mod">
        <pc:chgData name="Kormondy, Charlene (she/her/hers)" userId="b42eab07-8d7b-475f-bb9c-786f34cb3325" providerId="ADAL" clId="{F1F568A0-69B6-4E71-93C0-0C2BEE6C32DE}" dt="2023-05-09T15:45:30.327" v="4023" actId="20577"/>
        <pc:sldMkLst>
          <pc:docMk/>
          <pc:sldMk cId="3222942439" sldId="1137"/>
        </pc:sldMkLst>
        <pc:spChg chg="mod">
          <ac:chgData name="Kormondy, Charlene (she/her/hers)" userId="b42eab07-8d7b-475f-bb9c-786f34cb3325" providerId="ADAL" clId="{F1F568A0-69B6-4E71-93C0-0C2BEE6C32DE}" dt="2023-05-09T15:45:30.327" v="4023" actId="20577"/>
          <ac:spMkLst>
            <pc:docMk/>
            <pc:sldMk cId="3222942439" sldId="1137"/>
            <ac:spMk id="5" creationId="{A4D1558D-CCC0-4E9A-9EA7-A8FC5B1284E1}"/>
          </ac:spMkLst>
        </pc:spChg>
        <pc:grpChg chg="mod">
          <ac:chgData name="Kormondy, Charlene (she/her/hers)" userId="b42eab07-8d7b-475f-bb9c-786f34cb3325" providerId="ADAL" clId="{F1F568A0-69B6-4E71-93C0-0C2BEE6C32DE}" dt="2023-05-09T15:24:18.211" v="3925" actId="962"/>
          <ac:grpSpMkLst>
            <pc:docMk/>
            <pc:sldMk cId="3222942439" sldId="1137"/>
            <ac:grpSpMk id="2" creationId="{8E32D26B-64B8-4BE6-A858-852AE6EA551A}"/>
          </ac:grpSpMkLst>
        </pc:grpChg>
        <pc:picChg chg="mod">
          <ac:chgData name="Kormondy, Charlene (she/her/hers)" userId="b42eab07-8d7b-475f-bb9c-786f34cb3325" providerId="ADAL" clId="{F1F568A0-69B6-4E71-93C0-0C2BEE6C32DE}" dt="2023-05-09T15:24:13.683" v="3924" actId="962"/>
          <ac:picMkLst>
            <pc:docMk/>
            <pc:sldMk cId="3222942439" sldId="1137"/>
            <ac:picMk id="7" creationId="{01E9205C-8C3D-4594-AEE4-45DE9D641C39}"/>
          </ac:picMkLst>
        </pc:picChg>
        <pc:cxnChg chg="mod">
          <ac:chgData name="Kormondy, Charlene (she/her/hers)" userId="b42eab07-8d7b-475f-bb9c-786f34cb3325" providerId="ADAL" clId="{F1F568A0-69B6-4E71-93C0-0C2BEE6C32DE}" dt="2023-05-09T15:24:06.095" v="3874" actId="962"/>
          <ac:cxnSpMkLst>
            <pc:docMk/>
            <pc:sldMk cId="3222942439" sldId="1137"/>
            <ac:cxnSpMk id="6" creationId="{B8364A23-21DC-4C1A-A57A-F9684FA59ED7}"/>
          </ac:cxnSpMkLst>
        </pc:cxnChg>
      </pc:sldChg>
      <pc:sldChg chg="modSp mod">
        <pc:chgData name="Kormondy, Charlene (she/her/hers)" userId="b42eab07-8d7b-475f-bb9c-786f34cb3325" providerId="ADAL" clId="{F1F568A0-69B6-4E71-93C0-0C2BEE6C32DE}" dt="2023-05-09T15:24:20.541" v="3926" actId="962"/>
        <pc:sldMkLst>
          <pc:docMk/>
          <pc:sldMk cId="2035765234" sldId="1138"/>
        </pc:sldMkLst>
        <pc:cxnChg chg="mod">
          <ac:chgData name="Kormondy, Charlene (she/her/hers)" userId="b42eab07-8d7b-475f-bb9c-786f34cb3325" providerId="ADAL" clId="{F1F568A0-69B6-4E71-93C0-0C2BEE6C32DE}" dt="2023-05-09T15:24:20.541" v="3926" actId="962"/>
          <ac:cxnSpMkLst>
            <pc:docMk/>
            <pc:sldMk cId="2035765234" sldId="1138"/>
            <ac:cxnSpMk id="6" creationId="{B8364A23-21DC-4C1A-A57A-F9684FA59ED7}"/>
          </ac:cxnSpMkLst>
        </pc:cxnChg>
      </pc:sldChg>
      <pc:sldChg chg="delSp modSp add del mod delAnim">
        <pc:chgData name="Kormondy, Charlene (she/her/hers)" userId="b42eab07-8d7b-475f-bb9c-786f34cb3325" providerId="ADAL" clId="{F1F568A0-69B6-4E71-93C0-0C2BEE6C32DE}" dt="2023-05-09T14:34:34.671" v="1433" actId="2696"/>
        <pc:sldMkLst>
          <pc:docMk/>
          <pc:sldMk cId="627825699" sldId="1139"/>
        </pc:sldMkLst>
        <pc:picChg chg="del">
          <ac:chgData name="Kormondy, Charlene (she/her/hers)" userId="b42eab07-8d7b-475f-bb9c-786f34cb3325" providerId="ADAL" clId="{F1F568A0-69B6-4E71-93C0-0C2BEE6C32DE}" dt="2023-05-09T14:33:34.165" v="1414" actId="478"/>
          <ac:picMkLst>
            <pc:docMk/>
            <pc:sldMk cId="627825699" sldId="1139"/>
            <ac:picMk id="5" creationId="{4F87A52A-7210-4AB0-A692-52AA26976502}"/>
          </ac:picMkLst>
        </pc:picChg>
        <pc:cxnChg chg="mod">
          <ac:chgData name="Kormondy, Charlene (she/her/hers)" userId="b42eab07-8d7b-475f-bb9c-786f34cb3325" providerId="ADAL" clId="{F1F568A0-69B6-4E71-93C0-0C2BEE6C32DE}" dt="2023-05-09T14:29:31.890" v="967" actId="962"/>
          <ac:cxnSpMkLst>
            <pc:docMk/>
            <pc:sldMk cId="627825699" sldId="1139"/>
            <ac:cxnSpMk id="4" creationId="{976C3EF8-257B-47F2-9754-BED02284F91A}"/>
          </ac:cxnSpMkLst>
        </pc:cxnChg>
      </pc:sldChg>
    </pc:docChg>
  </pc:docChgLst>
  <pc:docChgLst>
    <pc:chgData name="Parker Jones" userId="S::benjamin.jones@cadmusgroup.com::129eaa02-ad8b-4ffa-bcf7-50c6bcfd3fad" providerId="AD" clId="Web-{7C401D8F-9409-3C4A-0ED7-B5EF70E6E6EA}"/>
    <pc:docChg chg="delSld">
      <pc:chgData name="Parker Jones" userId="S::benjamin.jones@cadmusgroup.com::129eaa02-ad8b-4ffa-bcf7-50c6bcfd3fad" providerId="AD" clId="Web-{7C401D8F-9409-3C4A-0ED7-B5EF70E6E6EA}" dt="2020-11-19T15:03:47.673" v="0"/>
      <pc:docMkLst>
        <pc:docMk/>
      </pc:docMkLst>
      <pc:sldChg chg="del">
        <pc:chgData name="Parker Jones" userId="S::benjamin.jones@cadmusgroup.com::129eaa02-ad8b-4ffa-bcf7-50c6bcfd3fad" providerId="AD" clId="Web-{7C401D8F-9409-3C4A-0ED7-B5EF70E6E6EA}" dt="2020-11-19T15:03:47.673" v="0"/>
        <pc:sldMkLst>
          <pc:docMk/>
          <pc:sldMk cId="3798164677" sldId="260"/>
        </pc:sldMkLst>
      </pc:sldChg>
    </pc:docChg>
  </pc:docChgLst>
  <pc:docChgLst>
    <pc:chgData name="Parker Jones" userId="S::benjamin.jones@cadmusgroup.com::129eaa02-ad8b-4ffa-bcf7-50c6bcfd3fad" providerId="AD" clId="Web-{DDBC179F-26C6-081D-6E4D-32C94F17384C}"/>
    <pc:docChg chg="delSld">
      <pc:chgData name="Parker Jones" userId="S::benjamin.jones@cadmusgroup.com::129eaa02-ad8b-4ffa-bcf7-50c6bcfd3fad" providerId="AD" clId="Web-{DDBC179F-26C6-081D-6E4D-32C94F17384C}" dt="2020-11-13T13:15:45.232" v="4"/>
      <pc:docMkLst>
        <pc:docMk/>
      </pc:docMkLst>
      <pc:sldChg chg="del">
        <pc:chgData name="Parker Jones" userId="S::benjamin.jones@cadmusgroup.com::129eaa02-ad8b-4ffa-bcf7-50c6bcfd3fad" providerId="AD" clId="Web-{DDBC179F-26C6-081D-6E4D-32C94F17384C}" dt="2020-11-13T13:15:15.310" v="0"/>
        <pc:sldMkLst>
          <pc:docMk/>
          <pc:sldMk cId="1543618504" sldId="1037"/>
        </pc:sldMkLst>
      </pc:sldChg>
      <pc:sldChg chg="del">
        <pc:chgData name="Parker Jones" userId="S::benjamin.jones@cadmusgroup.com::129eaa02-ad8b-4ffa-bcf7-50c6bcfd3fad" providerId="AD" clId="Web-{DDBC179F-26C6-081D-6E4D-32C94F17384C}" dt="2020-11-13T13:15:39.310" v="3"/>
        <pc:sldMkLst>
          <pc:docMk/>
          <pc:sldMk cId="284718959" sldId="1039"/>
        </pc:sldMkLst>
      </pc:sldChg>
      <pc:sldChg chg="del">
        <pc:chgData name="Parker Jones" userId="S::benjamin.jones@cadmusgroup.com::129eaa02-ad8b-4ffa-bcf7-50c6bcfd3fad" providerId="AD" clId="Web-{DDBC179F-26C6-081D-6E4D-32C94F17384C}" dt="2020-11-13T13:15:24.154" v="1"/>
        <pc:sldMkLst>
          <pc:docMk/>
          <pc:sldMk cId="2267604811" sldId="1040"/>
        </pc:sldMkLst>
      </pc:sldChg>
      <pc:sldChg chg="del">
        <pc:chgData name="Parker Jones" userId="S::benjamin.jones@cadmusgroup.com::129eaa02-ad8b-4ffa-bcf7-50c6bcfd3fad" providerId="AD" clId="Web-{DDBC179F-26C6-081D-6E4D-32C94F17384C}" dt="2020-11-13T13:15:32.826" v="2"/>
        <pc:sldMkLst>
          <pc:docMk/>
          <pc:sldMk cId="1631169450" sldId="1041"/>
        </pc:sldMkLst>
      </pc:sldChg>
      <pc:sldChg chg="del">
        <pc:chgData name="Parker Jones" userId="S::benjamin.jones@cadmusgroup.com::129eaa02-ad8b-4ffa-bcf7-50c6bcfd3fad" providerId="AD" clId="Web-{DDBC179F-26C6-081D-6E4D-32C94F17384C}" dt="2020-11-13T13:15:45.232" v="4"/>
        <pc:sldMkLst>
          <pc:docMk/>
          <pc:sldMk cId="784714427" sldId="1105"/>
        </pc:sldMkLst>
      </pc:sldChg>
    </pc:docChg>
  </pc:docChgLst>
  <pc:docChgLst>
    <pc:chgData name="Kormondy, Charlene" userId="b42eab07-8d7b-475f-bb9c-786f34cb3325" providerId="ADAL" clId="{93B57ADB-1289-463F-8D62-76E2CC70B61C}"/>
    <pc:docChg chg="custSel modSld">
      <pc:chgData name="Kormondy, Charlene" userId="b42eab07-8d7b-475f-bb9c-786f34cb3325" providerId="ADAL" clId="{93B57ADB-1289-463F-8D62-76E2CC70B61C}" dt="2021-01-05T18:24:32.506" v="58" actId="20577"/>
      <pc:docMkLst>
        <pc:docMk/>
      </pc:docMkLst>
      <pc:sldChg chg="modSp modNotesTx">
        <pc:chgData name="Kormondy, Charlene" userId="b42eab07-8d7b-475f-bb9c-786f34cb3325" providerId="ADAL" clId="{93B57ADB-1289-463F-8D62-76E2CC70B61C}" dt="2021-01-05T18:24:32.506" v="58" actId="20577"/>
        <pc:sldMkLst>
          <pc:docMk/>
          <pc:sldMk cId="3429429821" sldId="1127"/>
        </pc:sldMkLst>
        <pc:spChg chg="mod">
          <ac:chgData name="Kormondy, Charlene" userId="b42eab07-8d7b-475f-bb9c-786f34cb3325" providerId="ADAL" clId="{93B57ADB-1289-463F-8D62-76E2CC70B61C}" dt="2021-01-05T18:22:43.888" v="5" actId="20577"/>
          <ac:spMkLst>
            <pc:docMk/>
            <pc:sldMk cId="3429429821" sldId="1127"/>
            <ac:spMk id="4" creationId="{22305CAC-7318-4798-A836-EA5E736CC73B}"/>
          </ac:spMkLst>
        </pc:spChg>
      </pc:sldChg>
    </pc:docChg>
  </pc:docChgLst>
  <pc:docChgLst>
    <pc:chgData name="Kormondy, Charlene" userId="b42eab07-8d7b-475f-bb9c-786f34cb3325" providerId="ADAL" clId="{20A67F1A-C6BF-460D-9435-4F0CA965CECF}"/>
    <pc:docChg chg="undo custSel addSld delSld modSld">
      <pc:chgData name="Kormondy, Charlene" userId="b42eab07-8d7b-475f-bb9c-786f34cb3325" providerId="ADAL" clId="{20A67F1A-C6BF-460D-9435-4F0CA965CECF}" dt="2020-12-10T22:48:31.899" v="1697" actId="6549"/>
      <pc:docMkLst>
        <pc:docMk/>
      </pc:docMkLst>
      <pc:sldChg chg="addSp delSp modSp">
        <pc:chgData name="Kormondy, Charlene" userId="b42eab07-8d7b-475f-bb9c-786f34cb3325" providerId="ADAL" clId="{20A67F1A-C6BF-460D-9435-4F0CA965CECF}" dt="2020-12-02T15:58:42.754" v="12" actId="1076"/>
        <pc:sldMkLst>
          <pc:docMk/>
          <pc:sldMk cId="3549205946" sldId="256"/>
        </pc:sldMkLst>
        <pc:spChg chg="del">
          <ac:chgData name="Kormondy, Charlene" userId="b42eab07-8d7b-475f-bb9c-786f34cb3325" providerId="ADAL" clId="{20A67F1A-C6BF-460D-9435-4F0CA965CECF}" dt="2020-12-02T15:58:36.006" v="10" actId="478"/>
          <ac:spMkLst>
            <pc:docMk/>
            <pc:sldMk cId="3549205946" sldId="256"/>
            <ac:spMk id="3" creationId="{857FE467-D5D1-4CE5-A3CB-19BDEE071280}"/>
          </ac:spMkLst>
        </pc:spChg>
        <pc:spChg chg="add mod">
          <ac:chgData name="Kormondy, Charlene" userId="b42eab07-8d7b-475f-bb9c-786f34cb3325" providerId="ADAL" clId="{20A67F1A-C6BF-460D-9435-4F0CA965CECF}" dt="2020-12-02T15:58:42.754" v="12" actId="1076"/>
          <ac:spMkLst>
            <pc:docMk/>
            <pc:sldMk cId="3549205946" sldId="256"/>
            <ac:spMk id="5" creationId="{639C721B-CA49-448F-9FA5-D1702961B9A7}"/>
          </ac:spMkLst>
        </pc:spChg>
      </pc:sldChg>
      <pc:sldChg chg="add">
        <pc:chgData name="Kormondy, Charlene" userId="b42eab07-8d7b-475f-bb9c-786f34cb3325" providerId="ADAL" clId="{20A67F1A-C6BF-460D-9435-4F0CA965CECF}" dt="2020-11-27T15:47:56.653" v="1"/>
        <pc:sldMkLst>
          <pc:docMk/>
          <pc:sldMk cId="794233280" sldId="261"/>
        </pc:sldMkLst>
      </pc:sldChg>
      <pc:sldChg chg="add">
        <pc:chgData name="Kormondy, Charlene" userId="b42eab07-8d7b-475f-bb9c-786f34cb3325" providerId="ADAL" clId="{20A67F1A-C6BF-460D-9435-4F0CA965CECF}" dt="2020-11-27T15:47:03.802" v="0"/>
        <pc:sldMkLst>
          <pc:docMk/>
          <pc:sldMk cId="537442260" sldId="274"/>
        </pc:sldMkLst>
      </pc:sldChg>
      <pc:sldChg chg="modSp add">
        <pc:chgData name="Kormondy, Charlene" userId="b42eab07-8d7b-475f-bb9c-786f34cb3325" providerId="ADAL" clId="{20A67F1A-C6BF-460D-9435-4F0CA965CECF}" dt="2020-11-27T15:47:03.802" v="0"/>
        <pc:sldMkLst>
          <pc:docMk/>
          <pc:sldMk cId="3829351729" sldId="275"/>
        </pc:sldMkLst>
        <pc:spChg chg="mod">
          <ac:chgData name="Kormondy, Charlene" userId="b42eab07-8d7b-475f-bb9c-786f34cb3325" providerId="ADAL" clId="{20A67F1A-C6BF-460D-9435-4F0CA965CECF}" dt="2020-11-27T15:47:03.802" v="0"/>
          <ac:spMkLst>
            <pc:docMk/>
            <pc:sldMk cId="3829351729" sldId="275"/>
            <ac:spMk id="5" creationId="{97C57333-4D2A-4FB4-8A53-DE4CE759EF6F}"/>
          </ac:spMkLst>
        </pc:spChg>
      </pc:sldChg>
      <pc:sldChg chg="add">
        <pc:chgData name="Kormondy, Charlene" userId="b42eab07-8d7b-475f-bb9c-786f34cb3325" providerId="ADAL" clId="{20A67F1A-C6BF-460D-9435-4F0CA965CECF}" dt="2020-11-27T15:47:56.653" v="1"/>
        <pc:sldMkLst>
          <pc:docMk/>
          <pc:sldMk cId="2879844835" sldId="277"/>
        </pc:sldMkLst>
      </pc:sldChg>
      <pc:sldChg chg="add">
        <pc:chgData name="Kormondy, Charlene" userId="b42eab07-8d7b-475f-bb9c-786f34cb3325" providerId="ADAL" clId="{20A67F1A-C6BF-460D-9435-4F0CA965CECF}" dt="2020-11-27T15:47:56.653" v="1"/>
        <pc:sldMkLst>
          <pc:docMk/>
          <pc:sldMk cId="1973585505" sldId="281"/>
        </pc:sldMkLst>
      </pc:sldChg>
      <pc:sldChg chg="add">
        <pc:chgData name="Kormondy, Charlene" userId="b42eab07-8d7b-475f-bb9c-786f34cb3325" providerId="ADAL" clId="{20A67F1A-C6BF-460D-9435-4F0CA965CECF}" dt="2020-11-27T15:47:56.653" v="1"/>
        <pc:sldMkLst>
          <pc:docMk/>
          <pc:sldMk cId="1477804737" sldId="283"/>
        </pc:sldMkLst>
      </pc:sldChg>
      <pc:sldChg chg="add">
        <pc:chgData name="Kormondy, Charlene" userId="b42eab07-8d7b-475f-bb9c-786f34cb3325" providerId="ADAL" clId="{20A67F1A-C6BF-460D-9435-4F0CA965CECF}" dt="2020-11-27T15:47:56.653" v="1"/>
        <pc:sldMkLst>
          <pc:docMk/>
          <pc:sldMk cId="1374535685" sldId="285"/>
        </pc:sldMkLst>
      </pc:sldChg>
      <pc:sldChg chg="add">
        <pc:chgData name="Kormondy, Charlene" userId="b42eab07-8d7b-475f-bb9c-786f34cb3325" providerId="ADAL" clId="{20A67F1A-C6BF-460D-9435-4F0CA965CECF}" dt="2020-11-27T15:47:56.653" v="1"/>
        <pc:sldMkLst>
          <pc:docMk/>
          <pc:sldMk cId="2741411887" sldId="286"/>
        </pc:sldMkLst>
      </pc:sldChg>
      <pc:sldChg chg="add">
        <pc:chgData name="Kormondy, Charlene" userId="b42eab07-8d7b-475f-bb9c-786f34cb3325" providerId="ADAL" clId="{20A67F1A-C6BF-460D-9435-4F0CA965CECF}" dt="2020-11-27T15:47:56.653" v="1"/>
        <pc:sldMkLst>
          <pc:docMk/>
          <pc:sldMk cId="1106209110" sldId="287"/>
        </pc:sldMkLst>
      </pc:sldChg>
      <pc:sldChg chg="add">
        <pc:chgData name="Kormondy, Charlene" userId="b42eab07-8d7b-475f-bb9c-786f34cb3325" providerId="ADAL" clId="{20A67F1A-C6BF-460D-9435-4F0CA965CECF}" dt="2020-11-27T15:47:56.653" v="1"/>
        <pc:sldMkLst>
          <pc:docMk/>
          <pc:sldMk cId="2063997261" sldId="288"/>
        </pc:sldMkLst>
      </pc:sldChg>
      <pc:sldChg chg="add">
        <pc:chgData name="Kormondy, Charlene" userId="b42eab07-8d7b-475f-bb9c-786f34cb3325" providerId="ADAL" clId="{20A67F1A-C6BF-460D-9435-4F0CA965CECF}" dt="2020-11-27T15:47:56.653" v="1"/>
        <pc:sldMkLst>
          <pc:docMk/>
          <pc:sldMk cId="2838282205" sldId="290"/>
        </pc:sldMkLst>
      </pc:sldChg>
      <pc:sldChg chg="add setBg">
        <pc:chgData name="Kormondy, Charlene" userId="b42eab07-8d7b-475f-bb9c-786f34cb3325" providerId="ADAL" clId="{20A67F1A-C6BF-460D-9435-4F0CA965CECF}" dt="2020-11-27T15:47:56.653" v="1"/>
        <pc:sldMkLst>
          <pc:docMk/>
          <pc:sldMk cId="2678311406" sldId="291"/>
        </pc:sldMkLst>
      </pc:sldChg>
      <pc:sldChg chg="add">
        <pc:chgData name="Kormondy, Charlene" userId="b42eab07-8d7b-475f-bb9c-786f34cb3325" providerId="ADAL" clId="{20A67F1A-C6BF-460D-9435-4F0CA965CECF}" dt="2020-11-27T15:47:56.653" v="1"/>
        <pc:sldMkLst>
          <pc:docMk/>
          <pc:sldMk cId="3300015337" sldId="292"/>
        </pc:sldMkLst>
      </pc:sldChg>
      <pc:sldChg chg="add">
        <pc:chgData name="Kormondy, Charlene" userId="b42eab07-8d7b-475f-bb9c-786f34cb3325" providerId="ADAL" clId="{20A67F1A-C6BF-460D-9435-4F0CA965CECF}" dt="2020-11-27T15:47:56.653" v="1"/>
        <pc:sldMkLst>
          <pc:docMk/>
          <pc:sldMk cId="3666146221" sldId="293"/>
        </pc:sldMkLst>
      </pc:sldChg>
      <pc:sldChg chg="add">
        <pc:chgData name="Kormondy, Charlene" userId="b42eab07-8d7b-475f-bb9c-786f34cb3325" providerId="ADAL" clId="{20A67F1A-C6BF-460D-9435-4F0CA965CECF}" dt="2020-11-27T15:47:56.653" v="1"/>
        <pc:sldMkLst>
          <pc:docMk/>
          <pc:sldMk cId="1501795222" sldId="295"/>
        </pc:sldMkLst>
      </pc:sldChg>
      <pc:sldChg chg="add">
        <pc:chgData name="Kormondy, Charlene" userId="b42eab07-8d7b-475f-bb9c-786f34cb3325" providerId="ADAL" clId="{20A67F1A-C6BF-460D-9435-4F0CA965CECF}" dt="2020-11-27T15:47:56.653" v="1"/>
        <pc:sldMkLst>
          <pc:docMk/>
          <pc:sldMk cId="3799186944" sldId="297"/>
        </pc:sldMkLst>
      </pc:sldChg>
      <pc:sldChg chg="add">
        <pc:chgData name="Kormondy, Charlene" userId="b42eab07-8d7b-475f-bb9c-786f34cb3325" providerId="ADAL" clId="{20A67F1A-C6BF-460D-9435-4F0CA965CECF}" dt="2020-11-27T15:47:56.653" v="1"/>
        <pc:sldMkLst>
          <pc:docMk/>
          <pc:sldMk cId="2918647651" sldId="299"/>
        </pc:sldMkLst>
      </pc:sldChg>
      <pc:sldChg chg="add">
        <pc:chgData name="Kormondy, Charlene" userId="b42eab07-8d7b-475f-bb9c-786f34cb3325" providerId="ADAL" clId="{20A67F1A-C6BF-460D-9435-4F0CA965CECF}" dt="2020-11-27T15:47:56.653" v="1"/>
        <pc:sldMkLst>
          <pc:docMk/>
          <pc:sldMk cId="1462527061" sldId="300"/>
        </pc:sldMkLst>
      </pc:sldChg>
      <pc:sldChg chg="add">
        <pc:chgData name="Kormondy, Charlene" userId="b42eab07-8d7b-475f-bb9c-786f34cb3325" providerId="ADAL" clId="{20A67F1A-C6BF-460D-9435-4F0CA965CECF}" dt="2020-11-27T15:47:56.653" v="1"/>
        <pc:sldMkLst>
          <pc:docMk/>
          <pc:sldMk cId="3133598320" sldId="301"/>
        </pc:sldMkLst>
      </pc:sldChg>
      <pc:sldChg chg="del">
        <pc:chgData name="Kormondy, Charlene" userId="b42eab07-8d7b-475f-bb9c-786f34cb3325" providerId="ADAL" clId="{20A67F1A-C6BF-460D-9435-4F0CA965CECF}" dt="2020-11-27T16:10:11.853" v="2" actId="2696"/>
        <pc:sldMkLst>
          <pc:docMk/>
          <pc:sldMk cId="376439466" sldId="342"/>
        </pc:sldMkLst>
      </pc:sldChg>
      <pc:sldChg chg="add">
        <pc:chgData name="Kormondy, Charlene" userId="b42eab07-8d7b-475f-bb9c-786f34cb3325" providerId="ADAL" clId="{20A67F1A-C6BF-460D-9435-4F0CA965CECF}" dt="2020-11-27T15:47:56.653" v="1"/>
        <pc:sldMkLst>
          <pc:docMk/>
          <pc:sldMk cId="3078984197" sldId="851"/>
        </pc:sldMkLst>
      </pc:sldChg>
      <pc:sldChg chg="add">
        <pc:chgData name="Kormondy, Charlene" userId="b42eab07-8d7b-475f-bb9c-786f34cb3325" providerId="ADAL" clId="{20A67F1A-C6BF-460D-9435-4F0CA965CECF}" dt="2020-11-27T15:47:56.653" v="1"/>
        <pc:sldMkLst>
          <pc:docMk/>
          <pc:sldMk cId="3387515005" sldId="852"/>
        </pc:sldMkLst>
      </pc:sldChg>
      <pc:sldChg chg="add">
        <pc:chgData name="Kormondy, Charlene" userId="b42eab07-8d7b-475f-bb9c-786f34cb3325" providerId="ADAL" clId="{20A67F1A-C6BF-460D-9435-4F0CA965CECF}" dt="2020-11-27T15:47:56.653" v="1"/>
        <pc:sldMkLst>
          <pc:docMk/>
          <pc:sldMk cId="647740995" sldId="858"/>
        </pc:sldMkLst>
      </pc:sldChg>
      <pc:sldChg chg="add">
        <pc:chgData name="Kormondy, Charlene" userId="b42eab07-8d7b-475f-bb9c-786f34cb3325" providerId="ADAL" clId="{20A67F1A-C6BF-460D-9435-4F0CA965CECF}" dt="2020-11-27T15:47:56.653" v="1"/>
        <pc:sldMkLst>
          <pc:docMk/>
          <pc:sldMk cId="3598675001" sldId="861"/>
        </pc:sldMkLst>
      </pc:sldChg>
      <pc:sldChg chg="add">
        <pc:chgData name="Kormondy, Charlene" userId="b42eab07-8d7b-475f-bb9c-786f34cb3325" providerId="ADAL" clId="{20A67F1A-C6BF-460D-9435-4F0CA965CECF}" dt="2020-11-27T15:47:56.653" v="1"/>
        <pc:sldMkLst>
          <pc:docMk/>
          <pc:sldMk cId="419034404" sldId="862"/>
        </pc:sldMkLst>
      </pc:sldChg>
      <pc:sldChg chg="addSp">
        <pc:chgData name="Kormondy, Charlene" userId="b42eab07-8d7b-475f-bb9c-786f34cb3325" providerId="ADAL" clId="{20A67F1A-C6BF-460D-9435-4F0CA965CECF}" dt="2020-12-02T15:56:34.102" v="7"/>
        <pc:sldMkLst>
          <pc:docMk/>
          <pc:sldMk cId="2768447784" sldId="877"/>
        </pc:sldMkLst>
        <pc:spChg chg="add">
          <ac:chgData name="Kormondy, Charlene" userId="b42eab07-8d7b-475f-bb9c-786f34cb3325" providerId="ADAL" clId="{20A67F1A-C6BF-460D-9435-4F0CA965CECF}" dt="2020-12-02T15:56:34.102" v="7"/>
          <ac:spMkLst>
            <pc:docMk/>
            <pc:sldMk cId="2768447784" sldId="877"/>
            <ac:spMk id="9" creationId="{D910B53C-C76B-48D8-99F0-A718DF396EF2}"/>
          </ac:spMkLst>
        </pc:spChg>
      </pc:sldChg>
      <pc:sldChg chg="add">
        <pc:chgData name="Kormondy, Charlene" userId="b42eab07-8d7b-475f-bb9c-786f34cb3325" providerId="ADAL" clId="{20A67F1A-C6BF-460D-9435-4F0CA965CECF}" dt="2020-11-27T15:47:03.802" v="0"/>
        <pc:sldMkLst>
          <pc:docMk/>
          <pc:sldMk cId="762836764" sldId="948"/>
        </pc:sldMkLst>
      </pc:sldChg>
      <pc:sldChg chg="add setBg">
        <pc:chgData name="Kormondy, Charlene" userId="b42eab07-8d7b-475f-bb9c-786f34cb3325" providerId="ADAL" clId="{20A67F1A-C6BF-460D-9435-4F0CA965CECF}" dt="2020-11-27T15:47:03.802" v="0"/>
        <pc:sldMkLst>
          <pc:docMk/>
          <pc:sldMk cId="1942503902" sldId="949"/>
        </pc:sldMkLst>
      </pc:sldChg>
      <pc:sldChg chg="modSp modNotesTx">
        <pc:chgData name="Kormondy, Charlene" userId="b42eab07-8d7b-475f-bb9c-786f34cb3325" providerId="ADAL" clId="{20A67F1A-C6BF-460D-9435-4F0CA965CECF}" dt="2020-12-02T16:27:41.402" v="21" actId="6549"/>
        <pc:sldMkLst>
          <pc:docMk/>
          <pc:sldMk cId="2850496802" sldId="1006"/>
        </pc:sldMkLst>
        <pc:spChg chg="mod">
          <ac:chgData name="Kormondy, Charlene" userId="b42eab07-8d7b-475f-bb9c-786f34cb3325" providerId="ADAL" clId="{20A67F1A-C6BF-460D-9435-4F0CA965CECF}" dt="2020-12-02T16:27:30.144" v="18"/>
          <ac:spMkLst>
            <pc:docMk/>
            <pc:sldMk cId="2850496802" sldId="1006"/>
            <ac:spMk id="3" creationId="{CFD03BC7-77B9-4E37-91EB-E58299F0AA74}"/>
          </ac:spMkLst>
        </pc:spChg>
      </pc:sldChg>
      <pc:sldChg chg="add">
        <pc:chgData name="Kormondy, Charlene" userId="b42eab07-8d7b-475f-bb9c-786f34cb3325" providerId="ADAL" clId="{20A67F1A-C6BF-460D-9435-4F0CA965CECF}" dt="2020-11-27T15:47:03.802" v="0"/>
        <pc:sldMkLst>
          <pc:docMk/>
          <pc:sldMk cId="4080195330" sldId="1021"/>
        </pc:sldMkLst>
      </pc:sldChg>
      <pc:sldChg chg="modSp add">
        <pc:chgData name="Kormondy, Charlene" userId="b42eab07-8d7b-475f-bb9c-786f34cb3325" providerId="ADAL" clId="{20A67F1A-C6BF-460D-9435-4F0CA965CECF}" dt="2020-11-27T15:47:03.802" v="0"/>
        <pc:sldMkLst>
          <pc:docMk/>
          <pc:sldMk cId="1077208399" sldId="1023"/>
        </pc:sldMkLst>
        <pc:spChg chg="mod">
          <ac:chgData name="Kormondy, Charlene" userId="b42eab07-8d7b-475f-bb9c-786f34cb3325" providerId="ADAL" clId="{20A67F1A-C6BF-460D-9435-4F0CA965CECF}" dt="2020-11-27T15:47:03.802" v="0"/>
          <ac:spMkLst>
            <pc:docMk/>
            <pc:sldMk cId="1077208399" sldId="1023"/>
            <ac:spMk id="7" creationId="{654F2B7B-2D49-4EC6-A2F6-4AF14C8A6ED1}"/>
          </ac:spMkLst>
        </pc:spChg>
      </pc:sldChg>
      <pc:sldChg chg="add">
        <pc:chgData name="Kormondy, Charlene" userId="b42eab07-8d7b-475f-bb9c-786f34cb3325" providerId="ADAL" clId="{20A67F1A-C6BF-460D-9435-4F0CA965CECF}" dt="2020-11-27T15:47:03.802" v="0"/>
        <pc:sldMkLst>
          <pc:docMk/>
          <pc:sldMk cId="2432109908" sldId="1025"/>
        </pc:sldMkLst>
      </pc:sldChg>
      <pc:sldChg chg="add">
        <pc:chgData name="Kormondy, Charlene" userId="b42eab07-8d7b-475f-bb9c-786f34cb3325" providerId="ADAL" clId="{20A67F1A-C6BF-460D-9435-4F0CA965CECF}" dt="2020-11-27T15:47:03.802" v="0"/>
        <pc:sldMkLst>
          <pc:docMk/>
          <pc:sldMk cId="2840197239" sldId="1026"/>
        </pc:sldMkLst>
      </pc:sldChg>
      <pc:sldChg chg="add">
        <pc:chgData name="Kormondy, Charlene" userId="b42eab07-8d7b-475f-bb9c-786f34cb3325" providerId="ADAL" clId="{20A67F1A-C6BF-460D-9435-4F0CA965CECF}" dt="2020-11-27T15:47:03.802" v="0"/>
        <pc:sldMkLst>
          <pc:docMk/>
          <pc:sldMk cId="1686704147" sldId="1028"/>
        </pc:sldMkLst>
      </pc:sldChg>
      <pc:sldChg chg="add">
        <pc:chgData name="Kormondy, Charlene" userId="b42eab07-8d7b-475f-bb9c-786f34cb3325" providerId="ADAL" clId="{20A67F1A-C6BF-460D-9435-4F0CA965CECF}" dt="2020-11-27T15:47:03.802" v="0"/>
        <pc:sldMkLst>
          <pc:docMk/>
          <pc:sldMk cId="3989265590" sldId="1029"/>
        </pc:sldMkLst>
      </pc:sldChg>
      <pc:sldChg chg="add setBg">
        <pc:chgData name="Kormondy, Charlene" userId="b42eab07-8d7b-475f-bb9c-786f34cb3325" providerId="ADAL" clId="{20A67F1A-C6BF-460D-9435-4F0CA965CECF}" dt="2020-11-27T15:47:03.802" v="0"/>
        <pc:sldMkLst>
          <pc:docMk/>
          <pc:sldMk cId="802212791" sldId="1030"/>
        </pc:sldMkLst>
      </pc:sldChg>
      <pc:sldChg chg="modSp add">
        <pc:chgData name="Kormondy, Charlene" userId="b42eab07-8d7b-475f-bb9c-786f34cb3325" providerId="ADAL" clId="{20A67F1A-C6BF-460D-9435-4F0CA965CECF}" dt="2020-11-27T15:47:03.802" v="0"/>
        <pc:sldMkLst>
          <pc:docMk/>
          <pc:sldMk cId="365630631" sldId="1033"/>
        </pc:sldMkLst>
        <pc:spChg chg="mod">
          <ac:chgData name="Kormondy, Charlene" userId="b42eab07-8d7b-475f-bb9c-786f34cb3325" providerId="ADAL" clId="{20A67F1A-C6BF-460D-9435-4F0CA965CECF}" dt="2020-11-27T15:47:03.802" v="0"/>
          <ac:spMkLst>
            <pc:docMk/>
            <pc:sldMk cId="365630631" sldId="1033"/>
            <ac:spMk id="3" creationId="{9D0D82F7-0DC1-4F1B-B281-D6039A38E7ED}"/>
          </ac:spMkLst>
        </pc:spChg>
      </pc:sldChg>
      <pc:sldChg chg="modSp add">
        <pc:chgData name="Kormondy, Charlene" userId="b42eab07-8d7b-475f-bb9c-786f34cb3325" providerId="ADAL" clId="{20A67F1A-C6BF-460D-9435-4F0CA965CECF}" dt="2020-11-27T15:47:03.802" v="0"/>
        <pc:sldMkLst>
          <pc:docMk/>
          <pc:sldMk cId="2273646047" sldId="1034"/>
        </pc:sldMkLst>
        <pc:spChg chg="mod">
          <ac:chgData name="Kormondy, Charlene" userId="b42eab07-8d7b-475f-bb9c-786f34cb3325" providerId="ADAL" clId="{20A67F1A-C6BF-460D-9435-4F0CA965CECF}" dt="2020-11-27T15:47:03.802" v="0"/>
          <ac:spMkLst>
            <pc:docMk/>
            <pc:sldMk cId="2273646047" sldId="1034"/>
            <ac:spMk id="4" creationId="{E6F400F7-AAEA-4282-804D-781D854D62E7}"/>
          </ac:spMkLst>
        </pc:spChg>
      </pc:sldChg>
      <pc:sldChg chg="add">
        <pc:chgData name="Kormondy, Charlene" userId="b42eab07-8d7b-475f-bb9c-786f34cb3325" providerId="ADAL" clId="{20A67F1A-C6BF-460D-9435-4F0CA965CECF}" dt="2020-11-27T15:47:03.802" v="0"/>
        <pc:sldMkLst>
          <pc:docMk/>
          <pc:sldMk cId="2986886198" sldId="1035"/>
        </pc:sldMkLst>
      </pc:sldChg>
      <pc:sldChg chg="add">
        <pc:chgData name="Kormondy, Charlene" userId="b42eab07-8d7b-475f-bb9c-786f34cb3325" providerId="ADAL" clId="{20A67F1A-C6BF-460D-9435-4F0CA965CECF}" dt="2020-11-27T15:47:03.802" v="0"/>
        <pc:sldMkLst>
          <pc:docMk/>
          <pc:sldMk cId="2811919407" sldId="1037"/>
        </pc:sldMkLst>
      </pc:sldChg>
      <pc:sldChg chg="add">
        <pc:chgData name="Kormondy, Charlene" userId="b42eab07-8d7b-475f-bb9c-786f34cb3325" providerId="ADAL" clId="{20A67F1A-C6BF-460D-9435-4F0CA965CECF}" dt="2020-11-27T15:47:03.802" v="0"/>
        <pc:sldMkLst>
          <pc:docMk/>
          <pc:sldMk cId="2386631212" sldId="1038"/>
        </pc:sldMkLst>
      </pc:sldChg>
      <pc:sldChg chg="add">
        <pc:chgData name="Kormondy, Charlene" userId="b42eab07-8d7b-475f-bb9c-786f34cb3325" providerId="ADAL" clId="{20A67F1A-C6BF-460D-9435-4F0CA965CECF}" dt="2020-11-27T15:47:03.802" v="0"/>
        <pc:sldMkLst>
          <pc:docMk/>
          <pc:sldMk cId="3390405585" sldId="1039"/>
        </pc:sldMkLst>
      </pc:sldChg>
      <pc:sldChg chg="add">
        <pc:chgData name="Kormondy, Charlene" userId="b42eab07-8d7b-475f-bb9c-786f34cb3325" providerId="ADAL" clId="{20A67F1A-C6BF-460D-9435-4F0CA965CECF}" dt="2020-11-27T15:47:03.802" v="0"/>
        <pc:sldMkLst>
          <pc:docMk/>
          <pc:sldMk cId="1847306328" sldId="1040"/>
        </pc:sldMkLst>
      </pc:sldChg>
      <pc:sldChg chg="add">
        <pc:chgData name="Kormondy, Charlene" userId="b42eab07-8d7b-475f-bb9c-786f34cb3325" providerId="ADAL" clId="{20A67F1A-C6BF-460D-9435-4F0CA965CECF}" dt="2020-11-27T15:47:03.802" v="0"/>
        <pc:sldMkLst>
          <pc:docMk/>
          <pc:sldMk cId="4082384099" sldId="1041"/>
        </pc:sldMkLst>
      </pc:sldChg>
      <pc:sldChg chg="add">
        <pc:chgData name="Kormondy, Charlene" userId="b42eab07-8d7b-475f-bb9c-786f34cb3325" providerId="ADAL" clId="{20A67F1A-C6BF-460D-9435-4F0CA965CECF}" dt="2020-11-27T15:47:03.802" v="0"/>
        <pc:sldMkLst>
          <pc:docMk/>
          <pc:sldMk cId="3251358246" sldId="1044"/>
        </pc:sldMkLst>
      </pc:sldChg>
      <pc:sldChg chg="add">
        <pc:chgData name="Kormondy, Charlene" userId="b42eab07-8d7b-475f-bb9c-786f34cb3325" providerId="ADAL" clId="{20A67F1A-C6BF-460D-9435-4F0CA965CECF}" dt="2020-11-27T15:47:03.802" v="0"/>
        <pc:sldMkLst>
          <pc:docMk/>
          <pc:sldMk cId="2631914761" sldId="1045"/>
        </pc:sldMkLst>
      </pc:sldChg>
      <pc:sldChg chg="add">
        <pc:chgData name="Kormondy, Charlene" userId="b42eab07-8d7b-475f-bb9c-786f34cb3325" providerId="ADAL" clId="{20A67F1A-C6BF-460D-9435-4F0CA965CECF}" dt="2020-11-27T15:47:03.802" v="0"/>
        <pc:sldMkLst>
          <pc:docMk/>
          <pc:sldMk cId="2100551897" sldId="1046"/>
        </pc:sldMkLst>
      </pc:sldChg>
      <pc:sldChg chg="add">
        <pc:chgData name="Kormondy, Charlene" userId="b42eab07-8d7b-475f-bb9c-786f34cb3325" providerId="ADAL" clId="{20A67F1A-C6BF-460D-9435-4F0CA965CECF}" dt="2020-11-27T15:47:03.802" v="0"/>
        <pc:sldMkLst>
          <pc:docMk/>
          <pc:sldMk cId="787736021" sldId="1047"/>
        </pc:sldMkLst>
      </pc:sldChg>
      <pc:sldChg chg="add">
        <pc:chgData name="Kormondy, Charlene" userId="b42eab07-8d7b-475f-bb9c-786f34cb3325" providerId="ADAL" clId="{20A67F1A-C6BF-460D-9435-4F0CA965CECF}" dt="2020-11-27T15:47:03.802" v="0"/>
        <pc:sldMkLst>
          <pc:docMk/>
          <pc:sldMk cId="1892865629" sldId="1048"/>
        </pc:sldMkLst>
      </pc:sldChg>
      <pc:sldChg chg="add">
        <pc:chgData name="Kormondy, Charlene" userId="b42eab07-8d7b-475f-bb9c-786f34cb3325" providerId="ADAL" clId="{20A67F1A-C6BF-460D-9435-4F0CA965CECF}" dt="2020-11-27T15:47:03.802" v="0"/>
        <pc:sldMkLst>
          <pc:docMk/>
          <pc:sldMk cId="3270042951" sldId="1049"/>
        </pc:sldMkLst>
      </pc:sldChg>
      <pc:sldChg chg="add">
        <pc:chgData name="Kormondy, Charlene" userId="b42eab07-8d7b-475f-bb9c-786f34cb3325" providerId="ADAL" clId="{20A67F1A-C6BF-460D-9435-4F0CA965CECF}" dt="2020-11-27T15:47:03.802" v="0"/>
        <pc:sldMkLst>
          <pc:docMk/>
          <pc:sldMk cId="2186092519" sldId="1050"/>
        </pc:sldMkLst>
      </pc:sldChg>
      <pc:sldChg chg="add">
        <pc:chgData name="Kormondy, Charlene" userId="b42eab07-8d7b-475f-bb9c-786f34cb3325" providerId="ADAL" clId="{20A67F1A-C6BF-460D-9435-4F0CA965CECF}" dt="2020-11-27T15:47:56.653" v="1"/>
        <pc:sldMkLst>
          <pc:docMk/>
          <pc:sldMk cId="3388236001" sldId="1051"/>
        </pc:sldMkLst>
      </pc:sldChg>
      <pc:sldChg chg="add">
        <pc:chgData name="Kormondy, Charlene" userId="b42eab07-8d7b-475f-bb9c-786f34cb3325" providerId="ADAL" clId="{20A67F1A-C6BF-460D-9435-4F0CA965CECF}" dt="2020-11-27T15:47:03.802" v="0"/>
        <pc:sldMkLst>
          <pc:docMk/>
          <pc:sldMk cId="3938121172" sldId="1052"/>
        </pc:sldMkLst>
      </pc:sldChg>
      <pc:sldChg chg="add">
        <pc:chgData name="Kormondy, Charlene" userId="b42eab07-8d7b-475f-bb9c-786f34cb3325" providerId="ADAL" clId="{20A67F1A-C6BF-460D-9435-4F0CA965CECF}" dt="2020-11-27T15:47:03.802" v="0"/>
        <pc:sldMkLst>
          <pc:docMk/>
          <pc:sldMk cId="1276174993" sldId="1053"/>
        </pc:sldMkLst>
      </pc:sldChg>
      <pc:sldChg chg="add">
        <pc:chgData name="Kormondy, Charlene" userId="b42eab07-8d7b-475f-bb9c-786f34cb3325" providerId="ADAL" clId="{20A67F1A-C6BF-460D-9435-4F0CA965CECF}" dt="2020-11-27T15:47:03.802" v="0"/>
        <pc:sldMkLst>
          <pc:docMk/>
          <pc:sldMk cId="2385000904" sldId="1054"/>
        </pc:sldMkLst>
      </pc:sldChg>
      <pc:sldChg chg="add">
        <pc:chgData name="Kormondy, Charlene" userId="b42eab07-8d7b-475f-bb9c-786f34cb3325" providerId="ADAL" clId="{20A67F1A-C6BF-460D-9435-4F0CA965CECF}" dt="2020-11-27T15:47:03.802" v="0"/>
        <pc:sldMkLst>
          <pc:docMk/>
          <pc:sldMk cId="2504061333" sldId="1057"/>
        </pc:sldMkLst>
      </pc:sldChg>
      <pc:sldChg chg="add">
        <pc:chgData name="Kormondy, Charlene" userId="b42eab07-8d7b-475f-bb9c-786f34cb3325" providerId="ADAL" clId="{20A67F1A-C6BF-460D-9435-4F0CA965CECF}" dt="2020-11-27T15:47:03.802" v="0"/>
        <pc:sldMkLst>
          <pc:docMk/>
          <pc:sldMk cId="86595676" sldId="1058"/>
        </pc:sldMkLst>
      </pc:sldChg>
      <pc:sldChg chg="add">
        <pc:chgData name="Kormondy, Charlene" userId="b42eab07-8d7b-475f-bb9c-786f34cb3325" providerId="ADAL" clId="{20A67F1A-C6BF-460D-9435-4F0CA965CECF}" dt="2020-11-27T15:47:03.802" v="0"/>
        <pc:sldMkLst>
          <pc:docMk/>
          <pc:sldMk cId="2541522695" sldId="1059"/>
        </pc:sldMkLst>
      </pc:sldChg>
      <pc:sldChg chg="add">
        <pc:chgData name="Kormondy, Charlene" userId="b42eab07-8d7b-475f-bb9c-786f34cb3325" providerId="ADAL" clId="{20A67F1A-C6BF-460D-9435-4F0CA965CECF}" dt="2020-11-27T15:47:03.802" v="0"/>
        <pc:sldMkLst>
          <pc:docMk/>
          <pc:sldMk cId="2052960679" sldId="1060"/>
        </pc:sldMkLst>
      </pc:sldChg>
      <pc:sldChg chg="add">
        <pc:chgData name="Kormondy, Charlene" userId="b42eab07-8d7b-475f-bb9c-786f34cb3325" providerId="ADAL" clId="{20A67F1A-C6BF-460D-9435-4F0CA965CECF}" dt="2020-11-27T15:47:03.802" v="0"/>
        <pc:sldMkLst>
          <pc:docMk/>
          <pc:sldMk cId="4043141415" sldId="1061"/>
        </pc:sldMkLst>
      </pc:sldChg>
      <pc:sldChg chg="add modNotesTx">
        <pc:chgData name="Kormondy, Charlene" userId="b42eab07-8d7b-475f-bb9c-786f34cb3325" providerId="ADAL" clId="{20A67F1A-C6BF-460D-9435-4F0CA965CECF}" dt="2020-12-10T22:16:01.944" v="813" actId="20577"/>
        <pc:sldMkLst>
          <pc:docMk/>
          <pc:sldMk cId="3262902925" sldId="1062"/>
        </pc:sldMkLst>
      </pc:sldChg>
      <pc:sldChg chg="modSp add">
        <pc:chgData name="Kormondy, Charlene" userId="b42eab07-8d7b-475f-bb9c-786f34cb3325" providerId="ADAL" clId="{20A67F1A-C6BF-460D-9435-4F0CA965CECF}" dt="2020-11-27T15:47:03.802" v="0"/>
        <pc:sldMkLst>
          <pc:docMk/>
          <pc:sldMk cId="966282477" sldId="1063"/>
        </pc:sldMkLst>
        <pc:spChg chg="mod">
          <ac:chgData name="Kormondy, Charlene" userId="b42eab07-8d7b-475f-bb9c-786f34cb3325" providerId="ADAL" clId="{20A67F1A-C6BF-460D-9435-4F0CA965CECF}" dt="2020-11-27T15:47:03.802" v="0"/>
          <ac:spMkLst>
            <pc:docMk/>
            <pc:sldMk cId="966282477" sldId="1063"/>
            <ac:spMk id="2" creationId="{5B6A033F-6E76-4391-8F15-69E013328C97}"/>
          </ac:spMkLst>
        </pc:spChg>
      </pc:sldChg>
      <pc:sldChg chg="modSp add">
        <pc:chgData name="Kormondy, Charlene" userId="b42eab07-8d7b-475f-bb9c-786f34cb3325" providerId="ADAL" clId="{20A67F1A-C6BF-460D-9435-4F0CA965CECF}" dt="2020-11-27T15:47:03.802" v="0"/>
        <pc:sldMkLst>
          <pc:docMk/>
          <pc:sldMk cId="2706017246" sldId="1064"/>
        </pc:sldMkLst>
        <pc:spChg chg="mod">
          <ac:chgData name="Kormondy, Charlene" userId="b42eab07-8d7b-475f-bb9c-786f34cb3325" providerId="ADAL" clId="{20A67F1A-C6BF-460D-9435-4F0CA965CECF}" dt="2020-11-27T15:47:03.802" v="0"/>
          <ac:spMkLst>
            <pc:docMk/>
            <pc:sldMk cId="2706017246" sldId="1064"/>
            <ac:spMk id="2" creationId="{5B6A033F-6E76-4391-8F15-69E013328C97}"/>
          </ac:spMkLst>
        </pc:spChg>
      </pc:sldChg>
      <pc:sldChg chg="add">
        <pc:chgData name="Kormondy, Charlene" userId="b42eab07-8d7b-475f-bb9c-786f34cb3325" providerId="ADAL" clId="{20A67F1A-C6BF-460D-9435-4F0CA965CECF}" dt="2020-11-27T15:47:03.802" v="0"/>
        <pc:sldMkLst>
          <pc:docMk/>
          <pc:sldMk cId="3479252403" sldId="1065"/>
        </pc:sldMkLst>
      </pc:sldChg>
      <pc:sldChg chg="add">
        <pc:chgData name="Kormondy, Charlene" userId="b42eab07-8d7b-475f-bb9c-786f34cb3325" providerId="ADAL" clId="{20A67F1A-C6BF-460D-9435-4F0CA965CECF}" dt="2020-11-27T15:47:03.802" v="0"/>
        <pc:sldMkLst>
          <pc:docMk/>
          <pc:sldMk cId="2311150611" sldId="1068"/>
        </pc:sldMkLst>
      </pc:sldChg>
      <pc:sldChg chg="del">
        <pc:chgData name="Kormondy, Charlene" userId="b42eab07-8d7b-475f-bb9c-786f34cb3325" providerId="ADAL" clId="{20A67F1A-C6BF-460D-9435-4F0CA965CECF}" dt="2020-12-02T15:57:22.643" v="9" actId="2696"/>
        <pc:sldMkLst>
          <pc:docMk/>
          <pc:sldMk cId="2774060597" sldId="1102"/>
        </pc:sldMkLst>
      </pc:sldChg>
      <pc:sldChg chg="del">
        <pc:chgData name="Kormondy, Charlene" userId="b42eab07-8d7b-475f-bb9c-786f34cb3325" providerId="ADAL" clId="{20A67F1A-C6BF-460D-9435-4F0CA965CECF}" dt="2020-12-02T16:27:47.137" v="22" actId="2696"/>
        <pc:sldMkLst>
          <pc:docMk/>
          <pc:sldMk cId="2000674525" sldId="1103"/>
        </pc:sldMkLst>
      </pc:sldChg>
      <pc:sldChg chg="add setBg">
        <pc:chgData name="Kormondy, Charlene" userId="b42eab07-8d7b-475f-bb9c-786f34cb3325" providerId="ADAL" clId="{20A67F1A-C6BF-460D-9435-4F0CA965CECF}" dt="2020-11-27T15:47:03.802" v="0"/>
        <pc:sldMkLst>
          <pc:docMk/>
          <pc:sldMk cId="1382809049" sldId="1114"/>
        </pc:sldMkLst>
      </pc:sldChg>
      <pc:sldChg chg="add">
        <pc:chgData name="Kormondy, Charlene" userId="b42eab07-8d7b-475f-bb9c-786f34cb3325" providerId="ADAL" clId="{20A67F1A-C6BF-460D-9435-4F0CA965CECF}" dt="2020-11-27T15:47:03.802" v="0"/>
        <pc:sldMkLst>
          <pc:docMk/>
          <pc:sldMk cId="3898838858" sldId="1115"/>
        </pc:sldMkLst>
      </pc:sldChg>
      <pc:sldChg chg="modSp add">
        <pc:chgData name="Kormondy, Charlene" userId="b42eab07-8d7b-475f-bb9c-786f34cb3325" providerId="ADAL" clId="{20A67F1A-C6BF-460D-9435-4F0CA965CECF}" dt="2020-11-27T15:47:03.802" v="0"/>
        <pc:sldMkLst>
          <pc:docMk/>
          <pc:sldMk cId="4206844822" sldId="1116"/>
        </pc:sldMkLst>
        <pc:spChg chg="mod">
          <ac:chgData name="Kormondy, Charlene" userId="b42eab07-8d7b-475f-bb9c-786f34cb3325" providerId="ADAL" clId="{20A67F1A-C6BF-460D-9435-4F0CA965CECF}" dt="2020-11-27T15:47:03.802" v="0"/>
          <ac:spMkLst>
            <pc:docMk/>
            <pc:sldMk cId="4206844822" sldId="1116"/>
            <ac:spMk id="4" creationId="{DB9666C5-27EB-4DBF-89EF-F5AA18B0F3CD}"/>
          </ac:spMkLst>
        </pc:spChg>
      </pc:sldChg>
      <pc:sldChg chg="modSp add">
        <pc:chgData name="Kormondy, Charlene" userId="b42eab07-8d7b-475f-bb9c-786f34cb3325" providerId="ADAL" clId="{20A67F1A-C6BF-460D-9435-4F0CA965CECF}" dt="2020-11-27T15:47:03.802" v="0"/>
        <pc:sldMkLst>
          <pc:docMk/>
          <pc:sldMk cId="3717322503" sldId="1117"/>
        </pc:sldMkLst>
        <pc:spChg chg="mod">
          <ac:chgData name="Kormondy, Charlene" userId="b42eab07-8d7b-475f-bb9c-786f34cb3325" providerId="ADAL" clId="{20A67F1A-C6BF-460D-9435-4F0CA965CECF}" dt="2020-11-27T15:47:03.802" v="0"/>
          <ac:spMkLst>
            <pc:docMk/>
            <pc:sldMk cId="3717322503" sldId="1117"/>
            <ac:spMk id="2" creationId="{5B6A033F-6E76-4391-8F15-69E013328C97}"/>
          </ac:spMkLst>
        </pc:spChg>
      </pc:sldChg>
      <pc:sldChg chg="add">
        <pc:chgData name="Kormondy, Charlene" userId="b42eab07-8d7b-475f-bb9c-786f34cb3325" providerId="ADAL" clId="{20A67F1A-C6BF-460D-9435-4F0CA965CECF}" dt="2020-11-27T15:47:03.802" v="0"/>
        <pc:sldMkLst>
          <pc:docMk/>
          <pc:sldMk cId="1566921577" sldId="1118"/>
        </pc:sldMkLst>
      </pc:sldChg>
      <pc:sldChg chg="add">
        <pc:chgData name="Kormondy, Charlene" userId="b42eab07-8d7b-475f-bb9c-786f34cb3325" providerId="ADAL" clId="{20A67F1A-C6BF-460D-9435-4F0CA965CECF}" dt="2020-11-27T15:47:03.802" v="0"/>
        <pc:sldMkLst>
          <pc:docMk/>
          <pc:sldMk cId="2641989472" sldId="1119"/>
        </pc:sldMkLst>
      </pc:sldChg>
      <pc:sldChg chg="add">
        <pc:chgData name="Kormondy, Charlene" userId="b42eab07-8d7b-475f-bb9c-786f34cb3325" providerId="ADAL" clId="{20A67F1A-C6BF-460D-9435-4F0CA965CECF}" dt="2020-11-27T15:47:03.802" v="0"/>
        <pc:sldMkLst>
          <pc:docMk/>
          <pc:sldMk cId="2311005333" sldId="1120"/>
        </pc:sldMkLst>
      </pc:sldChg>
      <pc:sldChg chg="add">
        <pc:chgData name="Kormondy, Charlene" userId="b42eab07-8d7b-475f-bb9c-786f34cb3325" providerId="ADAL" clId="{20A67F1A-C6BF-460D-9435-4F0CA965CECF}" dt="2020-11-27T15:47:03.802" v="0"/>
        <pc:sldMkLst>
          <pc:docMk/>
          <pc:sldMk cId="3198925050" sldId="1121"/>
        </pc:sldMkLst>
      </pc:sldChg>
      <pc:sldChg chg="add del">
        <pc:chgData name="Kormondy, Charlene" userId="b42eab07-8d7b-475f-bb9c-786f34cb3325" providerId="ADAL" clId="{20A67F1A-C6BF-460D-9435-4F0CA965CECF}" dt="2020-11-27T16:10:22.089" v="3" actId="2696"/>
        <pc:sldMkLst>
          <pc:docMk/>
          <pc:sldMk cId="2764211863" sldId="1122"/>
        </pc:sldMkLst>
      </pc:sldChg>
      <pc:sldChg chg="add setBg">
        <pc:chgData name="Kormondy, Charlene" userId="b42eab07-8d7b-475f-bb9c-786f34cb3325" providerId="ADAL" clId="{20A67F1A-C6BF-460D-9435-4F0CA965CECF}" dt="2020-11-27T15:47:56.653" v="1"/>
        <pc:sldMkLst>
          <pc:docMk/>
          <pc:sldMk cId="1655510156" sldId="1123"/>
        </pc:sldMkLst>
      </pc:sldChg>
      <pc:sldChg chg="add">
        <pc:chgData name="Kormondy, Charlene" userId="b42eab07-8d7b-475f-bb9c-786f34cb3325" providerId="ADAL" clId="{20A67F1A-C6BF-460D-9435-4F0CA965CECF}" dt="2020-11-27T15:47:56.653" v="1"/>
        <pc:sldMkLst>
          <pc:docMk/>
          <pc:sldMk cId="1806381029" sldId="1124"/>
        </pc:sldMkLst>
      </pc:sldChg>
      <pc:sldChg chg="add">
        <pc:chgData name="Kormondy, Charlene" userId="b42eab07-8d7b-475f-bb9c-786f34cb3325" providerId="ADAL" clId="{20A67F1A-C6BF-460D-9435-4F0CA965CECF}" dt="2020-11-27T15:47:56.653" v="1"/>
        <pc:sldMkLst>
          <pc:docMk/>
          <pc:sldMk cId="4199008988" sldId="1125"/>
        </pc:sldMkLst>
      </pc:sldChg>
      <pc:sldChg chg="add">
        <pc:chgData name="Kormondy, Charlene" userId="b42eab07-8d7b-475f-bb9c-786f34cb3325" providerId="ADAL" clId="{20A67F1A-C6BF-460D-9435-4F0CA965CECF}" dt="2020-11-27T15:47:56.653" v="1"/>
        <pc:sldMkLst>
          <pc:docMk/>
          <pc:sldMk cId="1404126864" sldId="1126"/>
        </pc:sldMkLst>
      </pc:sldChg>
      <pc:sldChg chg="add">
        <pc:chgData name="Kormondy, Charlene" userId="b42eab07-8d7b-475f-bb9c-786f34cb3325" providerId="ADAL" clId="{20A67F1A-C6BF-460D-9435-4F0CA965CECF}" dt="2020-11-27T15:47:56.653" v="1"/>
        <pc:sldMkLst>
          <pc:docMk/>
          <pc:sldMk cId="3429429821" sldId="1127"/>
        </pc:sldMkLst>
      </pc:sldChg>
      <pc:sldChg chg="add">
        <pc:chgData name="Kormondy, Charlene" userId="b42eab07-8d7b-475f-bb9c-786f34cb3325" providerId="ADAL" clId="{20A67F1A-C6BF-460D-9435-4F0CA965CECF}" dt="2020-11-27T15:47:56.653" v="1"/>
        <pc:sldMkLst>
          <pc:docMk/>
          <pc:sldMk cId="3148257627" sldId="1128"/>
        </pc:sldMkLst>
      </pc:sldChg>
      <pc:sldChg chg="add">
        <pc:chgData name="Kormondy, Charlene" userId="b42eab07-8d7b-475f-bb9c-786f34cb3325" providerId="ADAL" clId="{20A67F1A-C6BF-460D-9435-4F0CA965CECF}" dt="2020-11-27T15:47:56.653" v="1"/>
        <pc:sldMkLst>
          <pc:docMk/>
          <pc:sldMk cId="2416790227" sldId="1129"/>
        </pc:sldMkLst>
      </pc:sldChg>
      <pc:sldChg chg="add">
        <pc:chgData name="Kormondy, Charlene" userId="b42eab07-8d7b-475f-bb9c-786f34cb3325" providerId="ADAL" clId="{20A67F1A-C6BF-460D-9435-4F0CA965CECF}" dt="2020-11-27T15:47:56.653" v="1"/>
        <pc:sldMkLst>
          <pc:docMk/>
          <pc:sldMk cId="0" sldId="1130"/>
        </pc:sldMkLst>
      </pc:sldChg>
      <pc:sldChg chg="add">
        <pc:chgData name="Kormondy, Charlene" userId="b42eab07-8d7b-475f-bb9c-786f34cb3325" providerId="ADAL" clId="{20A67F1A-C6BF-460D-9435-4F0CA965CECF}" dt="2020-11-27T15:47:56.653" v="1"/>
        <pc:sldMkLst>
          <pc:docMk/>
          <pc:sldMk cId="3387616506" sldId="1131"/>
        </pc:sldMkLst>
      </pc:sldChg>
      <pc:sldChg chg="add">
        <pc:chgData name="Kormondy, Charlene" userId="b42eab07-8d7b-475f-bb9c-786f34cb3325" providerId="ADAL" clId="{20A67F1A-C6BF-460D-9435-4F0CA965CECF}" dt="2020-11-27T15:47:56.653" v="1"/>
        <pc:sldMkLst>
          <pc:docMk/>
          <pc:sldMk cId="3578742674" sldId="1132"/>
        </pc:sldMkLst>
      </pc:sldChg>
      <pc:sldChg chg="add del modNotesTx">
        <pc:chgData name="Kormondy, Charlene" userId="b42eab07-8d7b-475f-bb9c-786f34cb3325" providerId="ADAL" clId="{20A67F1A-C6BF-460D-9435-4F0CA965CECF}" dt="2020-12-10T22:18:26.508" v="1146" actId="20577"/>
        <pc:sldMkLst>
          <pc:docMk/>
          <pc:sldMk cId="2704471882" sldId="1133"/>
        </pc:sldMkLst>
      </pc:sldChg>
      <pc:sldChg chg="add del modNotesTx">
        <pc:chgData name="Kormondy, Charlene" userId="b42eab07-8d7b-475f-bb9c-786f34cb3325" providerId="ADAL" clId="{20A67F1A-C6BF-460D-9435-4F0CA965CECF}" dt="2020-12-10T22:15:28.127" v="805" actId="20577"/>
        <pc:sldMkLst>
          <pc:docMk/>
          <pc:sldMk cId="1288545435" sldId="1134"/>
        </pc:sldMkLst>
      </pc:sldChg>
      <pc:sldChg chg="add del modNotesTx">
        <pc:chgData name="Kormondy, Charlene" userId="b42eab07-8d7b-475f-bb9c-786f34cb3325" providerId="ADAL" clId="{20A67F1A-C6BF-460D-9435-4F0CA965CECF}" dt="2020-12-10T22:21:10.419" v="1188" actId="20577"/>
        <pc:sldMkLst>
          <pc:docMk/>
          <pc:sldMk cId="3321515204" sldId="1135"/>
        </pc:sldMkLst>
      </pc:sldChg>
      <pc:sldChg chg="add del modNotesTx">
        <pc:chgData name="Kormondy, Charlene" userId="b42eab07-8d7b-475f-bb9c-786f34cb3325" providerId="ADAL" clId="{20A67F1A-C6BF-460D-9435-4F0CA965CECF}" dt="2020-12-10T22:48:31.899" v="1697" actId="6549"/>
        <pc:sldMkLst>
          <pc:docMk/>
          <pc:sldMk cId="1348342863" sldId="1136"/>
        </pc:sldMkLst>
      </pc:sldChg>
      <pc:sldChg chg="add">
        <pc:chgData name="Kormondy, Charlene" userId="b42eab07-8d7b-475f-bb9c-786f34cb3325" providerId="ADAL" clId="{20A67F1A-C6BF-460D-9435-4F0CA965CECF}" dt="2020-11-27T15:47:56.653" v="1"/>
        <pc:sldMkLst>
          <pc:docMk/>
          <pc:sldMk cId="3222942439" sldId="1137"/>
        </pc:sldMkLst>
      </pc:sldChg>
      <pc:sldChg chg="modSp add modNotesTx">
        <pc:chgData name="Kormondy, Charlene" userId="b42eab07-8d7b-475f-bb9c-786f34cb3325" providerId="ADAL" clId="{20A67F1A-C6BF-460D-9435-4F0CA965CECF}" dt="2020-11-27T16:10:59.681" v="6" actId="20577"/>
        <pc:sldMkLst>
          <pc:docMk/>
          <pc:sldMk cId="2035765234" sldId="1138"/>
        </pc:sldMkLst>
        <pc:spChg chg="mod">
          <ac:chgData name="Kormondy, Charlene" userId="b42eab07-8d7b-475f-bb9c-786f34cb3325" providerId="ADAL" clId="{20A67F1A-C6BF-460D-9435-4F0CA965CECF}" dt="2020-11-27T16:10:42.756" v="5" actId="27636"/>
          <ac:spMkLst>
            <pc:docMk/>
            <pc:sldMk cId="2035765234" sldId="1138"/>
            <ac:spMk id="3" creationId="{22DA48CA-91E2-4A7F-8971-2C5AF0C46E15}"/>
          </ac:spMkLst>
        </pc:spChg>
      </pc:sldChg>
      <pc:sldChg chg="add">
        <pc:chgData name="Kormondy, Charlene" userId="b42eab07-8d7b-475f-bb9c-786f34cb3325" providerId="ADAL" clId="{20A67F1A-C6BF-460D-9435-4F0CA965CECF}" dt="2020-12-02T15:57:20.345" v="8"/>
        <pc:sldMkLst>
          <pc:docMk/>
          <pc:sldMk cId="627825699" sldId="1139"/>
        </pc:sldMkLst>
      </pc:sldChg>
    </pc:docChg>
  </pc:docChgLst>
  <pc:docChgLst>
    <pc:chgData name="Kormondy, Charlene" userId="b42eab07-8d7b-475f-bb9c-786f34cb3325" providerId="ADAL" clId="{9DB78CBE-9E3A-473D-A116-2B7567709824}"/>
    <pc:docChg chg="addSld delSld modSld">
      <pc:chgData name="Kormondy, Charlene" userId="b42eab07-8d7b-475f-bb9c-786f34cb3325" providerId="ADAL" clId="{9DB78CBE-9E3A-473D-A116-2B7567709824}" dt="2020-11-03T16:25:16.416" v="57" actId="2696"/>
      <pc:docMkLst>
        <pc:docMk/>
      </pc:docMkLst>
      <pc:sldChg chg="modNotesTx">
        <pc:chgData name="Kormondy, Charlene" userId="b42eab07-8d7b-475f-bb9c-786f34cb3325" providerId="ADAL" clId="{9DB78CBE-9E3A-473D-A116-2B7567709824}" dt="2020-11-03T15:55:47.614" v="46" actId="20577"/>
        <pc:sldMkLst>
          <pc:docMk/>
          <pc:sldMk cId="3549205946" sldId="256"/>
        </pc:sldMkLst>
      </pc:sldChg>
      <pc:sldChg chg="del">
        <pc:chgData name="Kormondy, Charlene" userId="b42eab07-8d7b-475f-bb9c-786f34cb3325" providerId="ADAL" clId="{9DB78CBE-9E3A-473D-A116-2B7567709824}" dt="2020-11-03T15:55:53.529" v="47" actId="2696"/>
        <pc:sldMkLst>
          <pc:docMk/>
          <pc:sldMk cId="3894840098" sldId="259"/>
        </pc:sldMkLst>
      </pc:sldChg>
      <pc:sldChg chg="modSp modNotesTx">
        <pc:chgData name="Kormondy, Charlene" userId="b42eab07-8d7b-475f-bb9c-786f34cb3325" providerId="ADAL" clId="{9DB78CBE-9E3A-473D-A116-2B7567709824}" dt="2020-11-02T01:09:36.563" v="44" actId="20577"/>
        <pc:sldMkLst>
          <pc:docMk/>
          <pc:sldMk cId="2541197566" sldId="271"/>
        </pc:sldMkLst>
        <pc:spChg chg="mod">
          <ac:chgData name="Kormondy, Charlene" userId="b42eab07-8d7b-475f-bb9c-786f34cb3325" providerId="ADAL" clId="{9DB78CBE-9E3A-473D-A116-2B7567709824}" dt="2020-11-02T01:09:30.071" v="42"/>
          <ac:spMkLst>
            <pc:docMk/>
            <pc:sldMk cId="2541197566" sldId="271"/>
            <ac:spMk id="5" creationId="{DE45B367-BA12-477F-8EB2-BDB099A081B4}"/>
          </ac:spMkLst>
        </pc:spChg>
      </pc:sldChg>
      <pc:sldChg chg="del">
        <pc:chgData name="Kormondy, Charlene" userId="b42eab07-8d7b-475f-bb9c-786f34cb3325" providerId="ADAL" clId="{9DB78CBE-9E3A-473D-A116-2B7567709824}" dt="2020-11-03T16:18:53.954" v="55" actId="2696"/>
        <pc:sldMkLst>
          <pc:docMk/>
          <pc:sldMk cId="1465954879" sldId="345"/>
        </pc:sldMkLst>
      </pc:sldChg>
      <pc:sldChg chg="del">
        <pc:chgData name="Kormondy, Charlene" userId="b42eab07-8d7b-475f-bb9c-786f34cb3325" providerId="ADAL" clId="{9DB78CBE-9E3A-473D-A116-2B7567709824}" dt="2020-11-03T16:18:53.939" v="54" actId="2696"/>
        <pc:sldMkLst>
          <pc:docMk/>
          <pc:sldMk cId="1021050929" sldId="818"/>
        </pc:sldMkLst>
      </pc:sldChg>
      <pc:sldChg chg="del">
        <pc:chgData name="Kormondy, Charlene" userId="b42eab07-8d7b-475f-bb9c-786f34cb3325" providerId="ADAL" clId="{9DB78CBE-9E3A-473D-A116-2B7567709824}" dt="2020-11-03T16:25:16.416" v="57" actId="2696"/>
        <pc:sldMkLst>
          <pc:docMk/>
          <pc:sldMk cId="1738839627" sldId="847"/>
        </pc:sldMkLst>
      </pc:sldChg>
      <pc:sldChg chg="del">
        <pc:chgData name="Kormondy, Charlene" userId="b42eab07-8d7b-475f-bb9c-786f34cb3325" providerId="ADAL" clId="{9DB78CBE-9E3A-473D-A116-2B7567709824}" dt="2020-11-03T16:09:09.215" v="49" actId="2696"/>
        <pc:sldMkLst>
          <pc:docMk/>
          <pc:sldMk cId="2847836901" sldId="1008"/>
        </pc:sldMkLst>
      </pc:sldChg>
      <pc:sldChg chg="add modNotesTx">
        <pc:chgData name="Kormondy, Charlene" userId="b42eab07-8d7b-475f-bb9c-786f34cb3325" providerId="ADAL" clId="{9DB78CBE-9E3A-473D-A116-2B7567709824}" dt="2020-11-03T16:09:16.690" v="52" actId="20577"/>
        <pc:sldMkLst>
          <pc:docMk/>
          <pc:sldMk cId="1012971036" sldId="1110"/>
        </pc:sldMkLst>
      </pc:sldChg>
      <pc:sldChg chg="add">
        <pc:chgData name="Kormondy, Charlene" userId="b42eab07-8d7b-475f-bb9c-786f34cb3325" providerId="ADAL" clId="{9DB78CBE-9E3A-473D-A116-2B7567709824}" dt="2020-11-03T16:18:50.615" v="53"/>
        <pc:sldMkLst>
          <pc:docMk/>
          <pc:sldMk cId="1789331765" sldId="1111"/>
        </pc:sldMkLst>
      </pc:sldChg>
      <pc:sldChg chg="add">
        <pc:chgData name="Kormondy, Charlene" userId="b42eab07-8d7b-475f-bb9c-786f34cb3325" providerId="ADAL" clId="{9DB78CBE-9E3A-473D-A116-2B7567709824}" dt="2020-11-03T16:18:50.615" v="53"/>
        <pc:sldMkLst>
          <pc:docMk/>
          <pc:sldMk cId="973199981" sldId="1112"/>
        </pc:sldMkLst>
      </pc:sldChg>
      <pc:sldChg chg="add">
        <pc:chgData name="Kormondy, Charlene" userId="b42eab07-8d7b-475f-bb9c-786f34cb3325" providerId="ADAL" clId="{9DB78CBE-9E3A-473D-A116-2B7567709824}" dt="2020-11-03T16:25:12.960" v="56"/>
        <pc:sldMkLst>
          <pc:docMk/>
          <pc:sldMk cId="4071464901" sldId="1113"/>
        </pc:sldMkLst>
      </pc:sldChg>
    </pc:docChg>
  </pc:docChgLst>
  <pc:docChgLst>
    <pc:chgData name="Kormondy, Charlene" userId="b42eab07-8d7b-475f-bb9c-786f34cb3325" providerId="ADAL" clId="{10DE6C99-4F8E-457C-8AEA-ED2A9D7B11B1}"/>
    <pc:docChg chg="undo custSel modSld">
      <pc:chgData name="Kormondy, Charlene" userId="b42eab07-8d7b-475f-bb9c-786f34cb3325" providerId="ADAL" clId="{10DE6C99-4F8E-457C-8AEA-ED2A9D7B11B1}" dt="2020-11-01T23:24:21.600" v="1885" actId="20577"/>
      <pc:docMkLst>
        <pc:docMk/>
      </pc:docMkLst>
      <pc:sldChg chg="modNotesTx">
        <pc:chgData name="Kormondy, Charlene" userId="b42eab07-8d7b-475f-bb9c-786f34cb3325" providerId="ADAL" clId="{10DE6C99-4F8E-457C-8AEA-ED2A9D7B11B1}" dt="2020-11-01T22:11:32.541" v="167" actId="20577"/>
        <pc:sldMkLst>
          <pc:docMk/>
          <pc:sldMk cId="3549205946" sldId="256"/>
        </pc:sldMkLst>
      </pc:sldChg>
      <pc:sldChg chg="modNotesTx">
        <pc:chgData name="Kormondy, Charlene" userId="b42eab07-8d7b-475f-bb9c-786f34cb3325" providerId="ADAL" clId="{10DE6C99-4F8E-457C-8AEA-ED2A9D7B11B1}" dt="2020-11-01T22:18:03.237" v="239" actId="20577"/>
        <pc:sldMkLst>
          <pc:docMk/>
          <pc:sldMk cId="2773705216" sldId="258"/>
        </pc:sldMkLst>
      </pc:sldChg>
      <pc:sldChg chg="modNotesTx">
        <pc:chgData name="Kormondy, Charlene" userId="b42eab07-8d7b-475f-bb9c-786f34cb3325" providerId="ADAL" clId="{10DE6C99-4F8E-457C-8AEA-ED2A9D7B11B1}" dt="2020-10-31T22:21:24.978" v="81" actId="20577"/>
        <pc:sldMkLst>
          <pc:docMk/>
          <pc:sldMk cId="2676258740" sldId="262"/>
        </pc:sldMkLst>
      </pc:sldChg>
      <pc:sldChg chg="modNotesTx">
        <pc:chgData name="Kormondy, Charlene" userId="b42eab07-8d7b-475f-bb9c-786f34cb3325" providerId="ADAL" clId="{10DE6C99-4F8E-457C-8AEA-ED2A9D7B11B1}" dt="2020-11-01T22:28:29.567" v="604" actId="20577"/>
        <pc:sldMkLst>
          <pc:docMk/>
          <pc:sldMk cId="2541197566" sldId="271"/>
        </pc:sldMkLst>
      </pc:sldChg>
      <pc:sldChg chg="modNotesTx">
        <pc:chgData name="Kormondy, Charlene" userId="b42eab07-8d7b-475f-bb9c-786f34cb3325" providerId="ADAL" clId="{10DE6C99-4F8E-457C-8AEA-ED2A9D7B11B1}" dt="2020-11-01T22:41:47.339" v="687" actId="20577"/>
        <pc:sldMkLst>
          <pc:docMk/>
          <pc:sldMk cId="168571864" sldId="304"/>
        </pc:sldMkLst>
      </pc:sldChg>
      <pc:sldChg chg="modNotesTx">
        <pc:chgData name="Kormondy, Charlene" userId="b42eab07-8d7b-475f-bb9c-786f34cb3325" providerId="ADAL" clId="{10DE6C99-4F8E-457C-8AEA-ED2A9D7B11B1}" dt="2020-11-01T22:42:43.039" v="717" actId="20577"/>
        <pc:sldMkLst>
          <pc:docMk/>
          <pc:sldMk cId="3185194059" sldId="306"/>
        </pc:sldMkLst>
      </pc:sldChg>
      <pc:sldChg chg="modNotesTx">
        <pc:chgData name="Kormondy, Charlene" userId="b42eab07-8d7b-475f-bb9c-786f34cb3325" providerId="ADAL" clId="{10DE6C99-4F8E-457C-8AEA-ED2A9D7B11B1}" dt="2020-11-01T22:44:50.235" v="737" actId="20577"/>
        <pc:sldMkLst>
          <pc:docMk/>
          <pc:sldMk cId="1583167015" sldId="307"/>
        </pc:sldMkLst>
      </pc:sldChg>
      <pc:sldChg chg="modNotesTx">
        <pc:chgData name="Kormondy, Charlene" userId="b42eab07-8d7b-475f-bb9c-786f34cb3325" providerId="ADAL" clId="{10DE6C99-4F8E-457C-8AEA-ED2A9D7B11B1}" dt="2020-11-01T23:14:00.197" v="1652" actId="20577"/>
        <pc:sldMkLst>
          <pc:docMk/>
          <pc:sldMk cId="682844739" sldId="333"/>
        </pc:sldMkLst>
      </pc:sldChg>
      <pc:sldChg chg="modNotesTx">
        <pc:chgData name="Kormondy, Charlene" userId="b42eab07-8d7b-475f-bb9c-786f34cb3325" providerId="ADAL" clId="{10DE6C99-4F8E-457C-8AEA-ED2A9D7B11B1}" dt="2020-11-01T23:15:02.831" v="1653" actId="20577"/>
        <pc:sldMkLst>
          <pc:docMk/>
          <pc:sldMk cId="584123044" sldId="336"/>
        </pc:sldMkLst>
      </pc:sldChg>
      <pc:sldChg chg="modSp">
        <pc:chgData name="Kormondy, Charlene" userId="b42eab07-8d7b-475f-bb9c-786f34cb3325" providerId="ADAL" clId="{10DE6C99-4F8E-457C-8AEA-ED2A9D7B11B1}" dt="2020-11-01T23:15:25.812" v="1662" actId="20577"/>
        <pc:sldMkLst>
          <pc:docMk/>
          <pc:sldMk cId="2564021894" sldId="337"/>
        </pc:sldMkLst>
        <pc:spChg chg="mod">
          <ac:chgData name="Kormondy, Charlene" userId="b42eab07-8d7b-475f-bb9c-786f34cb3325" providerId="ADAL" clId="{10DE6C99-4F8E-457C-8AEA-ED2A9D7B11B1}" dt="2020-11-01T23:15:25.812" v="1662" actId="20577"/>
          <ac:spMkLst>
            <pc:docMk/>
            <pc:sldMk cId="2564021894" sldId="337"/>
            <ac:spMk id="3" creationId="{320DA0DD-64B6-4F3A-944D-16B9F0384464}"/>
          </ac:spMkLst>
        </pc:spChg>
      </pc:sldChg>
      <pc:sldChg chg="modNotesTx">
        <pc:chgData name="Kormondy, Charlene" userId="b42eab07-8d7b-475f-bb9c-786f34cb3325" providerId="ADAL" clId="{10DE6C99-4F8E-457C-8AEA-ED2A9D7B11B1}" dt="2020-11-01T22:59:53.744" v="1495" actId="20577"/>
        <pc:sldMkLst>
          <pc:docMk/>
          <pc:sldMk cId="2651560609" sldId="341"/>
        </pc:sldMkLst>
      </pc:sldChg>
      <pc:sldChg chg="modNotesTx">
        <pc:chgData name="Kormondy, Charlene" userId="b42eab07-8d7b-475f-bb9c-786f34cb3325" providerId="ADAL" clId="{10DE6C99-4F8E-457C-8AEA-ED2A9D7B11B1}" dt="2020-11-01T23:00:49.608" v="1503" actId="20577"/>
        <pc:sldMkLst>
          <pc:docMk/>
          <pc:sldMk cId="1465954879" sldId="345"/>
        </pc:sldMkLst>
      </pc:sldChg>
      <pc:sldChg chg="modNotesTx">
        <pc:chgData name="Kormondy, Charlene" userId="b42eab07-8d7b-475f-bb9c-786f34cb3325" providerId="ADAL" clId="{10DE6C99-4F8E-457C-8AEA-ED2A9D7B11B1}" dt="2020-11-01T23:02:28.060" v="1505" actId="6549"/>
        <pc:sldMkLst>
          <pc:docMk/>
          <pc:sldMk cId="1021050929" sldId="818"/>
        </pc:sldMkLst>
      </pc:sldChg>
      <pc:sldChg chg="modNotesTx">
        <pc:chgData name="Kormondy, Charlene" userId="b42eab07-8d7b-475f-bb9c-786f34cb3325" providerId="ADAL" clId="{10DE6C99-4F8E-457C-8AEA-ED2A9D7B11B1}" dt="2020-11-01T23:04:49.658" v="1521" actId="20577"/>
        <pc:sldMkLst>
          <pc:docMk/>
          <pc:sldMk cId="1577995437" sldId="819"/>
        </pc:sldMkLst>
      </pc:sldChg>
      <pc:sldChg chg="modSp modNotesTx">
        <pc:chgData name="Kormondy, Charlene" userId="b42eab07-8d7b-475f-bb9c-786f34cb3325" providerId="ADAL" clId="{10DE6C99-4F8E-457C-8AEA-ED2A9D7B11B1}" dt="2020-11-01T23:09:30.372" v="1558" actId="20577"/>
        <pc:sldMkLst>
          <pc:docMk/>
          <pc:sldMk cId="3705384836" sldId="825"/>
        </pc:sldMkLst>
        <pc:spChg chg="mod">
          <ac:chgData name="Kormondy, Charlene" userId="b42eab07-8d7b-475f-bb9c-786f34cb3325" providerId="ADAL" clId="{10DE6C99-4F8E-457C-8AEA-ED2A9D7B11B1}" dt="2020-11-01T23:08:00.891" v="1544" actId="27636"/>
          <ac:spMkLst>
            <pc:docMk/>
            <pc:sldMk cId="3705384836" sldId="825"/>
            <ac:spMk id="15" creationId="{25A7AF5F-C86A-4523-9057-E82B8D1F98E6}"/>
          </ac:spMkLst>
        </pc:spChg>
      </pc:sldChg>
      <pc:sldChg chg="modNotesTx">
        <pc:chgData name="Kormondy, Charlene" userId="b42eab07-8d7b-475f-bb9c-786f34cb3325" providerId="ADAL" clId="{10DE6C99-4F8E-457C-8AEA-ED2A9D7B11B1}" dt="2020-11-01T23:11:30.753" v="1602" actId="20577"/>
        <pc:sldMkLst>
          <pc:docMk/>
          <pc:sldMk cId="4068141445" sldId="826"/>
        </pc:sldMkLst>
      </pc:sldChg>
      <pc:sldChg chg="modNotesTx">
        <pc:chgData name="Kormondy, Charlene" userId="b42eab07-8d7b-475f-bb9c-786f34cb3325" providerId="ADAL" clId="{10DE6C99-4F8E-457C-8AEA-ED2A9D7B11B1}" dt="2020-11-01T23:13:13.898" v="1638" actId="20577"/>
        <pc:sldMkLst>
          <pc:docMk/>
          <pc:sldMk cId="926154547" sldId="827"/>
        </pc:sldMkLst>
      </pc:sldChg>
      <pc:sldChg chg="modSp">
        <pc:chgData name="Kormondy, Charlene" userId="b42eab07-8d7b-475f-bb9c-786f34cb3325" providerId="ADAL" clId="{10DE6C99-4F8E-457C-8AEA-ED2A9D7B11B1}" dt="2020-11-01T23:17:41.054" v="1668" actId="692"/>
        <pc:sldMkLst>
          <pc:docMk/>
          <pc:sldMk cId="217057150" sldId="829"/>
        </pc:sldMkLst>
        <pc:spChg chg="mod">
          <ac:chgData name="Kormondy, Charlene" userId="b42eab07-8d7b-475f-bb9c-786f34cb3325" providerId="ADAL" clId="{10DE6C99-4F8E-457C-8AEA-ED2A9D7B11B1}" dt="2020-11-01T23:17:20.860" v="1666" actId="692"/>
          <ac:spMkLst>
            <pc:docMk/>
            <pc:sldMk cId="217057150" sldId="829"/>
            <ac:spMk id="13" creationId="{6A4E50B0-5902-440F-B594-97B096FA30A2}"/>
          </ac:spMkLst>
        </pc:spChg>
        <pc:spChg chg="mod">
          <ac:chgData name="Kormondy, Charlene" userId="b42eab07-8d7b-475f-bb9c-786f34cb3325" providerId="ADAL" clId="{10DE6C99-4F8E-457C-8AEA-ED2A9D7B11B1}" dt="2020-11-01T23:16:02.631" v="1664" actId="403"/>
          <ac:spMkLst>
            <pc:docMk/>
            <pc:sldMk cId="217057150" sldId="829"/>
            <ac:spMk id="24" creationId="{EB89E7DF-CF81-4BFF-8B9B-C100E190ACC0}"/>
          </ac:spMkLst>
        </pc:spChg>
        <pc:cxnChg chg="mod">
          <ac:chgData name="Kormondy, Charlene" userId="b42eab07-8d7b-475f-bb9c-786f34cb3325" providerId="ADAL" clId="{10DE6C99-4F8E-457C-8AEA-ED2A9D7B11B1}" dt="2020-11-01T23:17:41.054" v="1668" actId="692"/>
          <ac:cxnSpMkLst>
            <pc:docMk/>
            <pc:sldMk cId="217057150" sldId="829"/>
            <ac:cxnSpMk id="17" creationId="{FC9815B5-DE99-4600-991F-B19E3028D4DF}"/>
          </ac:cxnSpMkLst>
        </pc:cxnChg>
      </pc:sldChg>
      <pc:sldChg chg="modNotesTx">
        <pc:chgData name="Kormondy, Charlene" userId="b42eab07-8d7b-475f-bb9c-786f34cb3325" providerId="ADAL" clId="{10DE6C99-4F8E-457C-8AEA-ED2A9D7B11B1}" dt="2020-11-01T23:21:42.905" v="1732" actId="20577"/>
        <pc:sldMkLst>
          <pc:docMk/>
          <pc:sldMk cId="220169282" sldId="834"/>
        </pc:sldMkLst>
      </pc:sldChg>
      <pc:sldChg chg="modNotesTx">
        <pc:chgData name="Kormondy, Charlene" userId="b42eab07-8d7b-475f-bb9c-786f34cb3325" providerId="ADAL" clId="{10DE6C99-4F8E-457C-8AEA-ED2A9D7B11B1}" dt="2020-11-01T22:24:50.577" v="536" actId="20577"/>
        <pc:sldMkLst>
          <pc:docMk/>
          <pc:sldMk cId="3673297747" sldId="843"/>
        </pc:sldMkLst>
      </pc:sldChg>
      <pc:sldChg chg="modNotesTx">
        <pc:chgData name="Kormondy, Charlene" userId="b42eab07-8d7b-475f-bb9c-786f34cb3325" providerId="ADAL" clId="{10DE6C99-4F8E-457C-8AEA-ED2A9D7B11B1}" dt="2020-10-31T22:26:11.455" v="157" actId="20577"/>
        <pc:sldMkLst>
          <pc:docMk/>
          <pc:sldMk cId="259939602" sldId="846"/>
        </pc:sldMkLst>
      </pc:sldChg>
      <pc:sldChg chg="modNotesTx">
        <pc:chgData name="Kormondy, Charlene" userId="b42eab07-8d7b-475f-bb9c-786f34cb3325" providerId="ADAL" clId="{10DE6C99-4F8E-457C-8AEA-ED2A9D7B11B1}" dt="2020-10-31T22:23:31.758" v="129" actId="20577"/>
        <pc:sldMkLst>
          <pc:docMk/>
          <pc:sldMk cId="1738839627" sldId="847"/>
        </pc:sldMkLst>
      </pc:sldChg>
      <pc:sldChg chg="modNotesTx">
        <pc:chgData name="Kormondy, Charlene" userId="b42eab07-8d7b-475f-bb9c-786f34cb3325" providerId="ADAL" clId="{10DE6C99-4F8E-457C-8AEA-ED2A9D7B11B1}" dt="2020-11-01T22:48:57.405" v="749" actId="20577"/>
        <pc:sldMkLst>
          <pc:docMk/>
          <pc:sldMk cId="484309501" sldId="875"/>
        </pc:sldMkLst>
      </pc:sldChg>
      <pc:sldChg chg="modNotesTx">
        <pc:chgData name="Kormondy, Charlene" userId="b42eab07-8d7b-475f-bb9c-786f34cb3325" providerId="ADAL" clId="{10DE6C99-4F8E-457C-8AEA-ED2A9D7B11B1}" dt="2020-10-31T22:20:42.229" v="58" actId="20577"/>
        <pc:sldMkLst>
          <pc:docMk/>
          <pc:sldMk cId="3584225425" sldId="902"/>
        </pc:sldMkLst>
      </pc:sldChg>
      <pc:sldChg chg="modSp modNotesTx">
        <pc:chgData name="Kormondy, Charlene" userId="b42eab07-8d7b-475f-bb9c-786f34cb3325" providerId="ADAL" clId="{10DE6C99-4F8E-457C-8AEA-ED2A9D7B11B1}" dt="2020-11-01T22:34:35.909" v="683" actId="20577"/>
        <pc:sldMkLst>
          <pc:docMk/>
          <pc:sldMk cId="1543284805" sldId="922"/>
        </pc:sldMkLst>
        <pc:spChg chg="mod">
          <ac:chgData name="Kormondy, Charlene" userId="b42eab07-8d7b-475f-bb9c-786f34cb3325" providerId="ADAL" clId="{10DE6C99-4F8E-457C-8AEA-ED2A9D7B11B1}" dt="2020-11-01T22:32:26.370" v="621" actId="20577"/>
          <ac:spMkLst>
            <pc:docMk/>
            <pc:sldMk cId="1543284805" sldId="922"/>
            <ac:spMk id="6" creationId="{144E54F8-9075-4644-AF0C-D84D5E0667E4}"/>
          </ac:spMkLst>
        </pc:spChg>
      </pc:sldChg>
      <pc:sldChg chg="modNotesTx">
        <pc:chgData name="Kormondy, Charlene" userId="b42eab07-8d7b-475f-bb9c-786f34cb3325" providerId="ADAL" clId="{10DE6C99-4F8E-457C-8AEA-ED2A9D7B11B1}" dt="2020-11-01T22:25:33.703" v="565" actId="20577"/>
        <pc:sldMkLst>
          <pc:docMk/>
          <pc:sldMk cId="180928485" sldId="938"/>
        </pc:sldMkLst>
      </pc:sldChg>
      <pc:sldChg chg="modNotesTx">
        <pc:chgData name="Kormondy, Charlene" userId="b42eab07-8d7b-475f-bb9c-786f34cb3325" providerId="ADAL" clId="{10DE6C99-4F8E-457C-8AEA-ED2A9D7B11B1}" dt="2020-11-01T23:18:59.004" v="1676" actId="20577"/>
        <pc:sldMkLst>
          <pc:docMk/>
          <pc:sldMk cId="1278482485" sldId="999"/>
        </pc:sldMkLst>
      </pc:sldChg>
      <pc:sldChg chg="modSp modNotesTx">
        <pc:chgData name="Kormondy, Charlene" userId="b42eab07-8d7b-475f-bb9c-786f34cb3325" providerId="ADAL" clId="{10DE6C99-4F8E-457C-8AEA-ED2A9D7B11B1}" dt="2020-11-01T23:20:24.672" v="1690" actId="1035"/>
        <pc:sldMkLst>
          <pc:docMk/>
          <pc:sldMk cId="954555616" sldId="1000"/>
        </pc:sldMkLst>
        <pc:spChg chg="mod">
          <ac:chgData name="Kormondy, Charlene" userId="b42eab07-8d7b-475f-bb9c-786f34cb3325" providerId="ADAL" clId="{10DE6C99-4F8E-457C-8AEA-ED2A9D7B11B1}" dt="2020-11-01T23:20:24.672" v="1690" actId="1035"/>
          <ac:spMkLst>
            <pc:docMk/>
            <pc:sldMk cId="954555616" sldId="1000"/>
            <ac:spMk id="7" creationId="{937D3992-7CA3-4A9B-9D05-783EDCFB7D1B}"/>
          </ac:spMkLst>
        </pc:spChg>
      </pc:sldChg>
      <pc:sldChg chg="modNotesTx">
        <pc:chgData name="Kormondy, Charlene" userId="b42eab07-8d7b-475f-bb9c-786f34cb3325" providerId="ADAL" clId="{10DE6C99-4F8E-457C-8AEA-ED2A9D7B11B1}" dt="2020-11-01T23:20:54.515" v="1693" actId="20577"/>
        <pc:sldMkLst>
          <pc:docMk/>
          <pc:sldMk cId="805016835" sldId="1001"/>
        </pc:sldMkLst>
      </pc:sldChg>
      <pc:sldChg chg="modNotesTx">
        <pc:chgData name="Kormondy, Charlene" userId="b42eab07-8d7b-475f-bb9c-786f34cb3325" providerId="ADAL" clId="{10DE6C99-4F8E-457C-8AEA-ED2A9D7B11B1}" dt="2020-11-01T23:23:15.633" v="1773" actId="313"/>
        <pc:sldMkLst>
          <pc:docMk/>
          <pc:sldMk cId="2558550707" sldId="1004"/>
        </pc:sldMkLst>
      </pc:sldChg>
      <pc:sldChg chg="modNotesTx">
        <pc:chgData name="Kormondy, Charlene" userId="b42eab07-8d7b-475f-bb9c-786f34cb3325" providerId="ADAL" clId="{10DE6C99-4F8E-457C-8AEA-ED2A9D7B11B1}" dt="2020-11-01T23:24:21.600" v="1885" actId="20577"/>
        <pc:sldMkLst>
          <pc:docMk/>
          <pc:sldMk cId="3609276970" sldId="1005"/>
        </pc:sldMkLst>
      </pc:sldChg>
      <pc:sldChg chg="modNotesTx">
        <pc:chgData name="Kormondy, Charlene" userId="b42eab07-8d7b-475f-bb9c-786f34cb3325" providerId="ADAL" clId="{10DE6C99-4F8E-457C-8AEA-ED2A9D7B11B1}" dt="2020-11-01T22:52:28.205" v="948" actId="20577"/>
        <pc:sldMkLst>
          <pc:docMk/>
          <pc:sldMk cId="2850496802" sldId="1006"/>
        </pc:sldMkLst>
      </pc:sldChg>
      <pc:sldChg chg="modSp modNotesTx">
        <pc:chgData name="Kormondy, Charlene" userId="b42eab07-8d7b-475f-bb9c-786f34cb3325" providerId="ADAL" clId="{10DE6C99-4F8E-457C-8AEA-ED2A9D7B11B1}" dt="2020-11-01T22:53:45.574" v="956" actId="113"/>
        <pc:sldMkLst>
          <pc:docMk/>
          <pc:sldMk cId="3487408725" sldId="1007"/>
        </pc:sldMkLst>
        <pc:spChg chg="mod">
          <ac:chgData name="Kormondy, Charlene" userId="b42eab07-8d7b-475f-bb9c-786f34cb3325" providerId="ADAL" clId="{10DE6C99-4F8E-457C-8AEA-ED2A9D7B11B1}" dt="2020-11-01T22:53:36.392" v="951" actId="20577"/>
          <ac:spMkLst>
            <pc:docMk/>
            <pc:sldMk cId="3487408725" sldId="1007"/>
            <ac:spMk id="3" creationId="{CFD03BC7-77B9-4E37-91EB-E58299F0AA74}"/>
          </ac:spMkLst>
        </pc:spChg>
      </pc:sldChg>
      <pc:sldChg chg="modNotesTx">
        <pc:chgData name="Kormondy, Charlene" userId="b42eab07-8d7b-475f-bb9c-786f34cb3325" providerId="ADAL" clId="{10DE6C99-4F8E-457C-8AEA-ED2A9D7B11B1}" dt="2020-11-01T22:54:47.125" v="1007" actId="20577"/>
        <pc:sldMkLst>
          <pc:docMk/>
          <pc:sldMk cId="2847836901" sldId="1008"/>
        </pc:sldMkLst>
      </pc:sldChg>
      <pc:sldChg chg="modNotesTx">
        <pc:chgData name="Kormondy, Charlene" userId="b42eab07-8d7b-475f-bb9c-786f34cb3325" providerId="ADAL" clId="{10DE6C99-4F8E-457C-8AEA-ED2A9D7B11B1}" dt="2020-11-01T22:55:15.200" v="1008" actId="20577"/>
        <pc:sldMkLst>
          <pc:docMk/>
          <pc:sldMk cId="3520493858" sldId="1009"/>
        </pc:sldMkLst>
      </pc:sldChg>
      <pc:sldChg chg="modNotesTx">
        <pc:chgData name="Kormondy, Charlene" userId="b42eab07-8d7b-475f-bb9c-786f34cb3325" providerId="ADAL" clId="{10DE6C99-4F8E-457C-8AEA-ED2A9D7B11B1}" dt="2020-11-01T22:56:39.957" v="1128" actId="20577"/>
        <pc:sldMkLst>
          <pc:docMk/>
          <pc:sldMk cId="3272715998" sldId="1010"/>
        </pc:sldMkLst>
      </pc:sldChg>
      <pc:sldChg chg="modNotesTx">
        <pc:chgData name="Kormondy, Charlene" userId="b42eab07-8d7b-475f-bb9c-786f34cb3325" providerId="ADAL" clId="{10DE6C99-4F8E-457C-8AEA-ED2A9D7B11B1}" dt="2020-11-01T22:56:55.892" v="1129" actId="20577"/>
        <pc:sldMkLst>
          <pc:docMk/>
          <pc:sldMk cId="2825121073" sldId="1011"/>
        </pc:sldMkLst>
      </pc:sldChg>
      <pc:sldChg chg="modNotesTx">
        <pc:chgData name="Kormondy, Charlene" userId="b42eab07-8d7b-475f-bb9c-786f34cb3325" providerId="ADAL" clId="{10DE6C99-4F8E-457C-8AEA-ED2A9D7B11B1}" dt="2020-11-01T22:58:05.637" v="1281" actId="20577"/>
        <pc:sldMkLst>
          <pc:docMk/>
          <pc:sldMk cId="362162608" sldId="1013"/>
        </pc:sldMkLst>
      </pc:sldChg>
      <pc:sldChg chg="modNotesTx">
        <pc:chgData name="Kormondy, Charlene" userId="b42eab07-8d7b-475f-bb9c-786f34cb3325" providerId="ADAL" clId="{10DE6C99-4F8E-457C-8AEA-ED2A9D7B11B1}" dt="2020-11-01T22:17:11.330" v="221" actId="313"/>
        <pc:sldMkLst>
          <pc:docMk/>
          <pc:sldMk cId="1543618504" sldId="1037"/>
        </pc:sldMkLst>
      </pc:sldChg>
      <pc:sldChg chg="modNotesTx">
        <pc:chgData name="Kormondy, Charlene" userId="b42eab07-8d7b-475f-bb9c-786f34cb3325" providerId="ADAL" clId="{10DE6C99-4F8E-457C-8AEA-ED2A9D7B11B1}" dt="2020-11-01T23:18:16.125" v="1672" actId="20577"/>
        <pc:sldMkLst>
          <pc:docMk/>
          <pc:sldMk cId="284718959" sldId="1039"/>
        </pc:sldMkLst>
      </pc:sldChg>
      <pc:sldChg chg="modNotesTx">
        <pc:chgData name="Kormondy, Charlene" userId="b42eab07-8d7b-475f-bb9c-786f34cb3325" providerId="ADAL" clId="{10DE6C99-4F8E-457C-8AEA-ED2A9D7B11B1}" dt="2020-11-01T22:51:28.183" v="864" actId="313"/>
        <pc:sldMkLst>
          <pc:docMk/>
          <pc:sldMk cId="2000674525" sldId="1103"/>
        </pc:sldMkLst>
      </pc:sldChg>
      <pc:sldChg chg="modNotesTx">
        <pc:chgData name="Kormondy, Charlene" userId="b42eab07-8d7b-475f-bb9c-786f34cb3325" providerId="ADAL" clId="{10DE6C99-4F8E-457C-8AEA-ED2A9D7B11B1}" dt="2020-11-01T22:21:41.882" v="354" actId="20577"/>
        <pc:sldMkLst>
          <pc:docMk/>
          <pc:sldMk cId="3977201728" sldId="1104"/>
        </pc:sldMkLst>
      </pc:sldChg>
      <pc:sldChg chg="modNotesTx">
        <pc:chgData name="Kormondy, Charlene" userId="b42eab07-8d7b-475f-bb9c-786f34cb3325" providerId="ADAL" clId="{10DE6C99-4F8E-457C-8AEA-ED2A9D7B11B1}" dt="2020-10-31T22:25:20.521" v="143" actId="20577"/>
        <pc:sldMkLst>
          <pc:docMk/>
          <pc:sldMk cId="2277691092" sldId="1106"/>
        </pc:sldMkLst>
      </pc:sldChg>
      <pc:sldChg chg="modNotesTx">
        <pc:chgData name="Kormondy, Charlene" userId="b42eab07-8d7b-475f-bb9c-786f34cb3325" providerId="ADAL" clId="{10DE6C99-4F8E-457C-8AEA-ED2A9D7B11B1}" dt="2020-10-31T22:26:03.297" v="150" actId="12"/>
        <pc:sldMkLst>
          <pc:docMk/>
          <pc:sldMk cId="574147611" sldId="1107"/>
        </pc:sldMkLst>
      </pc:sldChg>
    </pc:docChg>
  </pc:docChgLst>
  <pc:docChgLst>
    <pc:chgData name="Parker Jones" userId="S::benjamin.jones@cadmusgroup.com::129eaa02-ad8b-4ffa-bcf7-50c6bcfd3fad" providerId="AD" clId="Web-{A34BEB85-69F2-2D4D-F531-4A6083B34CB0}"/>
    <pc:docChg chg="modSld">
      <pc:chgData name="Parker Jones" userId="S::benjamin.jones@cadmusgroup.com::129eaa02-ad8b-4ffa-bcf7-50c6bcfd3fad" providerId="AD" clId="Web-{A34BEB85-69F2-2D4D-F531-4A6083B34CB0}" dt="2020-11-13T13:08:50.080" v="15"/>
      <pc:docMkLst>
        <pc:docMk/>
      </pc:docMkLst>
      <pc:sldChg chg="modSp modNotes">
        <pc:chgData name="Parker Jones" userId="S::benjamin.jones@cadmusgroup.com::129eaa02-ad8b-4ffa-bcf7-50c6bcfd3fad" providerId="AD" clId="Web-{A34BEB85-69F2-2D4D-F531-4A6083B34CB0}" dt="2020-11-13T13:08:50.080" v="15"/>
        <pc:sldMkLst>
          <pc:docMk/>
          <pc:sldMk cId="3549205946" sldId="256"/>
        </pc:sldMkLst>
        <pc:spChg chg="mod">
          <ac:chgData name="Parker Jones" userId="S::benjamin.jones@cadmusgroup.com::129eaa02-ad8b-4ffa-bcf7-50c6bcfd3fad" providerId="AD" clId="Web-{A34BEB85-69F2-2D4D-F531-4A6083B34CB0}" dt="2020-11-13T13:04:52.668" v="2" actId="20577"/>
          <ac:spMkLst>
            <pc:docMk/>
            <pc:sldMk cId="3549205946" sldId="256"/>
            <ac:spMk id="3" creationId="{857FE467-D5D1-4CE5-A3CB-19BDEE071280}"/>
          </ac:spMkLst>
        </pc:spChg>
      </pc:sldChg>
      <pc:sldChg chg="modNotes">
        <pc:chgData name="Parker Jones" userId="S::benjamin.jones@cadmusgroup.com::129eaa02-ad8b-4ffa-bcf7-50c6bcfd3fad" providerId="AD" clId="Web-{A34BEB85-69F2-2D4D-F531-4A6083B34CB0}" dt="2020-11-13T13:08:32.799" v="13"/>
        <pc:sldMkLst>
          <pc:docMk/>
          <pc:sldMk cId="4159710983" sldId="257"/>
        </pc:sldMkLst>
      </pc:sldChg>
      <pc:sldChg chg="modNotes">
        <pc:chgData name="Parker Jones" userId="S::benjamin.jones@cadmusgroup.com::129eaa02-ad8b-4ffa-bcf7-50c6bcfd3fad" providerId="AD" clId="Web-{A34BEB85-69F2-2D4D-F531-4A6083B34CB0}" dt="2020-11-13T13:08:38.346" v="14"/>
        <pc:sldMkLst>
          <pc:docMk/>
          <pc:sldMk cId="3798164677" sldId="260"/>
        </pc:sldMkLst>
      </pc:sldChg>
      <pc:sldChg chg="modNotes">
        <pc:chgData name="Parker Jones" userId="S::benjamin.jones@cadmusgroup.com::129eaa02-ad8b-4ffa-bcf7-50c6bcfd3fad" providerId="AD" clId="Web-{A34BEB85-69F2-2D4D-F531-4A6083B34CB0}" dt="2020-11-13T13:07:21.625" v="12"/>
        <pc:sldMkLst>
          <pc:docMk/>
          <pc:sldMk cId="2651560609" sldId="341"/>
        </pc:sldMkLst>
      </pc:sldChg>
      <pc:sldChg chg="modSp">
        <pc:chgData name="Parker Jones" userId="S::benjamin.jones@cadmusgroup.com::129eaa02-ad8b-4ffa-bcf7-50c6bcfd3fad" providerId="AD" clId="Web-{A34BEB85-69F2-2D4D-F531-4A6083B34CB0}" dt="2020-11-13T13:05:54.217" v="10" actId="20577"/>
        <pc:sldMkLst>
          <pc:docMk/>
          <pc:sldMk cId="3825013993" sldId="796"/>
        </pc:sldMkLst>
        <pc:spChg chg="mod">
          <ac:chgData name="Parker Jones" userId="S::benjamin.jones@cadmusgroup.com::129eaa02-ad8b-4ffa-bcf7-50c6bcfd3fad" providerId="AD" clId="Web-{A34BEB85-69F2-2D4D-F531-4A6083B34CB0}" dt="2020-11-13T13:05:54.217" v="10" actId="20577"/>
          <ac:spMkLst>
            <pc:docMk/>
            <pc:sldMk cId="3825013993" sldId="796"/>
            <ac:spMk id="5" creationId="{8CB15F51-170E-4AF9-9827-A8CD9287F076}"/>
          </ac:spMkLst>
        </pc:spChg>
      </pc:sldChg>
      <pc:sldChg chg="modNotes">
        <pc:chgData name="Parker Jones" userId="S::benjamin.jones@cadmusgroup.com::129eaa02-ad8b-4ffa-bcf7-50c6bcfd3fad" providerId="AD" clId="Web-{A34BEB85-69F2-2D4D-F531-4A6083B34CB0}" dt="2020-11-13T13:06:29.624" v="11"/>
        <pc:sldMkLst>
          <pc:docMk/>
          <pc:sldMk cId="784714427" sldId="1105"/>
        </pc:sldMkLst>
      </pc:sldChg>
    </pc:docChg>
  </pc:docChgLst>
  <pc:docChgLst>
    <pc:chgData name="Kormondy, Charlene" userId="b42eab07-8d7b-475f-bb9c-786f34cb3325" providerId="ADAL" clId="{118862B4-C850-4F88-811D-920F530075D1}"/>
    <pc:docChg chg="modSld">
      <pc:chgData name="Kormondy, Charlene" userId="b42eab07-8d7b-475f-bb9c-786f34cb3325" providerId="ADAL" clId="{118862B4-C850-4F88-811D-920F530075D1}" dt="2021-03-08T20:04:41.401" v="92" actId="20577"/>
      <pc:docMkLst>
        <pc:docMk/>
      </pc:docMkLst>
      <pc:sldChg chg="modSp mod">
        <pc:chgData name="Kormondy, Charlene" userId="b42eab07-8d7b-475f-bb9c-786f34cb3325" providerId="ADAL" clId="{118862B4-C850-4F88-811D-920F530075D1}" dt="2021-03-08T18:54:21.972" v="45" actId="20577"/>
        <pc:sldMkLst>
          <pc:docMk/>
          <pc:sldMk cId="3549205946" sldId="256"/>
        </pc:sldMkLst>
        <pc:spChg chg="mod">
          <ac:chgData name="Kormondy, Charlene" userId="b42eab07-8d7b-475f-bb9c-786f34cb3325" providerId="ADAL" clId="{118862B4-C850-4F88-811D-920F530075D1}" dt="2021-03-08T18:54:21.972" v="45" actId="20577"/>
          <ac:spMkLst>
            <pc:docMk/>
            <pc:sldMk cId="3549205946" sldId="256"/>
            <ac:spMk id="2" creationId="{60A5AACA-31A3-4DE1-9659-7F55D02BF29E}"/>
          </ac:spMkLst>
        </pc:spChg>
      </pc:sldChg>
      <pc:sldChg chg="modSp mod">
        <pc:chgData name="Kormondy, Charlene" userId="b42eab07-8d7b-475f-bb9c-786f34cb3325" providerId="ADAL" clId="{118862B4-C850-4F88-811D-920F530075D1}" dt="2021-03-08T20:04:41.401" v="92" actId="20577"/>
        <pc:sldMkLst>
          <pc:docMk/>
          <pc:sldMk cId="4159710983" sldId="257"/>
        </pc:sldMkLst>
        <pc:spChg chg="mod">
          <ac:chgData name="Kormondy, Charlene" userId="b42eab07-8d7b-475f-bb9c-786f34cb3325" providerId="ADAL" clId="{118862B4-C850-4F88-811D-920F530075D1}" dt="2021-03-08T20:04:41.401" v="92" actId="20577"/>
          <ac:spMkLst>
            <pc:docMk/>
            <pc:sldMk cId="4159710983" sldId="257"/>
            <ac:spMk id="3" creationId="{25022637-EF34-4302-8272-5EF28A171B39}"/>
          </ac:spMkLst>
        </pc:spChg>
      </pc:sldChg>
      <pc:sldChg chg="modSp mod">
        <pc:chgData name="Kormondy, Charlene" userId="b42eab07-8d7b-475f-bb9c-786f34cb3325" providerId="ADAL" clId="{118862B4-C850-4F88-811D-920F530075D1}" dt="2021-03-08T18:52:28.598" v="3" actId="20577"/>
        <pc:sldMkLst>
          <pc:docMk/>
          <pc:sldMk cId="1382809049" sldId="1114"/>
        </pc:sldMkLst>
        <pc:spChg chg="mod">
          <ac:chgData name="Kormondy, Charlene" userId="b42eab07-8d7b-475f-bb9c-786f34cb3325" providerId="ADAL" clId="{118862B4-C850-4F88-811D-920F530075D1}" dt="2021-03-08T18:52:28.598" v="3" actId="20577"/>
          <ac:spMkLst>
            <pc:docMk/>
            <pc:sldMk cId="1382809049" sldId="1114"/>
            <ac:spMk id="2" creationId="{60A5AACA-31A3-4DE1-9659-7F55D02BF2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203567" y="7301889"/>
            <a:ext cx="2971800" cy="458788"/>
          </a:xfrm>
          <a:prstGeom prst="rect">
            <a:avLst/>
          </a:prstGeom>
        </p:spPr>
        <p:txBody>
          <a:bodyPr vert="horz" lIns="91440" tIns="45720" rIns="91440" bIns="45720" rtlCol="0"/>
          <a:lstStyle>
            <a:lvl1pPr algn="l">
              <a:defRPr sz="1200"/>
            </a:lvl1pPr>
          </a:lstStyle>
          <a:p>
            <a:fld id="{8505832F-B06D-45F5-B4B1-C4642221FACF}" type="datetimeFigureOut">
              <a:rPr lang="en-US" smtClean="0"/>
              <a:pPr/>
              <a:t>5/9/2023</a:t>
            </a:fld>
            <a:endParaRPr lang="en-US" dirty="0"/>
          </a:p>
        </p:txBody>
      </p:sp>
      <p:sp>
        <p:nvSpPr>
          <p:cNvPr id="4" name="Slide Image Placeholder 3"/>
          <p:cNvSpPr>
            <a:spLocks noGrp="1" noRot="1" noChangeAspect="1"/>
          </p:cNvSpPr>
          <p:nvPr>
            <p:ph type="sldImg" idx="2"/>
          </p:nvPr>
        </p:nvSpPr>
        <p:spPr>
          <a:xfrm>
            <a:off x="365760" y="365760"/>
            <a:ext cx="4100732" cy="2306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595446" y="273148"/>
            <a:ext cx="5076092" cy="741719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F1709-43F8-492A-AA07-BC8F673B8001}" type="slidenum">
              <a:rPr lang="en-US" smtClean="0"/>
              <a:t>‹#›</a:t>
            </a:fld>
            <a:endParaRPr lang="en-US" dirty="0"/>
          </a:p>
        </p:txBody>
      </p:sp>
    </p:spTree>
    <p:extLst>
      <p:ext uri="{BB962C8B-B14F-4D97-AF65-F5344CB8AC3E}">
        <p14:creationId xmlns:p14="http://schemas.microsoft.com/office/powerpoint/2010/main" val="358370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www.epa.gov/waterutilityresponse/develop-or-update-drinking-water-utility-emergency-response-plan" TargetMode="External"/><Relationship Id="rId2" Type="http://schemas.openxmlformats.org/officeDocument/2006/relationships/slide" Target="../slides/slide145.xml"/><Relationship Id="rId1" Type="http://schemas.openxmlformats.org/officeDocument/2006/relationships/notesMaster" Target="../notesMasters/notesMaster1.xml"/><Relationship Id="rId4" Type="http://schemas.openxmlformats.org/officeDocument/2006/relationships/hyperlink" Target="https://www.epa.gov/waterresilience" TargetMode="Externa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U_098V40t6E&amp;feature=youtu.b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youtube.com/watch?v=zFGEnNsFnok&amp;feature=emb_logo" TargetMode="External"/><Relationship Id="rId4" Type="http://schemas.openxmlformats.org/officeDocument/2006/relationships/hyperlink" Target="https://www.youtube.com/watch?v=r25J-DJH2NQ&amp;feature=emb_logo"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epa.gov/sites/production/files/2019-03/documents/awia_epcra_fact_sheet_draft_508_serc_terc_lepc_final.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Main Presenter</a:t>
            </a:r>
          </a:p>
          <a:p>
            <a:pPr rtl="0" fontAlgn="base"/>
            <a:r>
              <a:rPr lang="en-US" sz="1200" b="0" i="0" u="none" strike="noStrike" kern="1200" dirty="0">
                <a:solidFill>
                  <a:schemeClr val="tx1"/>
                </a:solidFill>
                <a:effectLst/>
                <a:latin typeface="+mn-lt"/>
                <a:ea typeface="+mn-ea"/>
                <a:cs typeface="+mn-cs"/>
              </a:rPr>
              <a:t>Hi everyone,</a:t>
            </a:r>
            <a:endParaRPr lang="en-US" sz="1200" b="0" i="0" kern="1200" dirty="0">
              <a:solidFill>
                <a:schemeClr val="tx1"/>
              </a:solidFill>
              <a:effectLst/>
              <a:latin typeface="+mn-lt"/>
              <a:ea typeface="+mn-ea"/>
              <a:cs typeface="+mn-cs"/>
            </a:endParaRPr>
          </a:p>
          <a:p>
            <a:pPr lvl="0"/>
            <a:r>
              <a:rPr lang="en-US" dirty="0"/>
              <a:t>My name is _____and I’m here today to conduct Module 1 of our 3 module training on America’s Water Infrastructure Act. In Module 1, we will give an overview of section 2013, which requires certain community water systems (CWS) to conduct or update risk and resilience assessments and emergency response plans. We will also cover the process by which a CWS can certify to EPA that they have completed their RRA and ERP. Finally, we will review Section 2018 of AWIA, which is related to spill notifications.</a:t>
            </a:r>
          </a:p>
          <a:p>
            <a:pPr rtl="0" fontAlgn="base"/>
            <a:endParaRPr lang="en-US" i="0" dirty="0"/>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a:t>
            </a:fld>
            <a:endParaRPr lang="en-US" dirty="0"/>
          </a:p>
        </p:txBody>
      </p:sp>
    </p:spTree>
    <p:extLst>
      <p:ext uri="{BB962C8B-B14F-4D97-AF65-F5344CB8AC3E}">
        <p14:creationId xmlns:p14="http://schemas.microsoft.com/office/powerpoint/2010/main" val="96239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The requirements of what needs to be included in your ERP are listed on the slide. We will go over this in much more detail in Module 3 of this workshop.</a:t>
            </a:r>
          </a:p>
          <a:p>
            <a:endParaRPr lang="en-US" dirty="0"/>
          </a:p>
          <a:p>
            <a:r>
              <a:rPr lang="en-US" dirty="0"/>
              <a:t>Summary of steps to take for ERPs:</a:t>
            </a:r>
          </a:p>
          <a:p>
            <a:pPr marL="171450" indent="-171450">
              <a:buFont typeface="Arial" panose="020B0604020202020204" pitchFamily="34" charset="0"/>
              <a:buChar char="•"/>
            </a:pPr>
            <a:r>
              <a:rPr lang="en-US" dirty="0"/>
              <a:t>develop or update, if you already have one, an ERP based on the information that you put together in your RRA</a:t>
            </a:r>
          </a:p>
          <a:p>
            <a:pPr marL="171450" indent="-171450">
              <a:buFont typeface="Arial" panose="020B0604020202020204" pitchFamily="34" charset="0"/>
              <a:buChar char="•"/>
            </a:pPr>
            <a:r>
              <a:rPr lang="en-US" dirty="0"/>
              <a:t>certify to EPA that you’ve done this by the deadline (6 months after you certify your RRA)</a:t>
            </a:r>
          </a:p>
          <a:p>
            <a:pPr marL="171450" indent="-171450">
              <a:buFont typeface="Arial" panose="020B0604020202020204" pitchFamily="34" charset="0"/>
              <a:buChar char="•"/>
            </a:pPr>
            <a:r>
              <a:rPr lang="en-US" dirty="0"/>
              <a:t>maintain records of it at your facility for 5 years, just like the RRAs</a:t>
            </a:r>
          </a:p>
          <a:p>
            <a:pPr marL="171450" indent="-171450">
              <a:buFont typeface="Arial" panose="020B0604020202020204" pitchFamily="34" charset="0"/>
              <a:buChar char="•"/>
            </a:pPr>
            <a:r>
              <a:rPr lang="en-US" dirty="0"/>
              <a:t>Review, update, and recertify ERPs every 5 years, just like the RRAs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a:t>
            </a:fld>
            <a:endParaRPr lang="en-US" dirty="0"/>
          </a:p>
        </p:txBody>
      </p:sp>
    </p:spTree>
    <p:extLst>
      <p:ext uri="{BB962C8B-B14F-4D97-AF65-F5344CB8AC3E}">
        <p14:creationId xmlns:p14="http://schemas.microsoft.com/office/powerpoint/2010/main" val="21842544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In table 6a, spring view water district checks off cyberattack on business enterprise systems and then writes a description of how a ransomware attack could impact business enterprise systems.</a:t>
            </a:r>
          </a:p>
        </p:txBody>
      </p:sp>
      <p:sp>
        <p:nvSpPr>
          <p:cNvPr id="4" name="Slide Number Placeholder 3"/>
          <p:cNvSpPr>
            <a:spLocks noGrp="1"/>
          </p:cNvSpPr>
          <p:nvPr>
            <p:ph type="sldNum" sz="quarter" idx="5"/>
          </p:nvPr>
        </p:nvSpPr>
        <p:spPr/>
        <p:txBody>
          <a:bodyPr/>
          <a:lstStyle/>
          <a:p>
            <a:fld id="{FB3F1709-43F8-492A-AA07-BC8F673B8001}" type="slidenum">
              <a:rPr lang="en-US" smtClean="0"/>
              <a:t>100</a:t>
            </a:fld>
            <a:endParaRPr lang="en-US" dirty="0"/>
          </a:p>
        </p:txBody>
      </p:sp>
    </p:spTree>
    <p:extLst>
      <p:ext uri="{BB962C8B-B14F-4D97-AF65-F5344CB8AC3E}">
        <p14:creationId xmlns:p14="http://schemas.microsoft.com/office/powerpoint/2010/main" val="7416657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In table 8a, the district checks cyber attack on business enterprise systems. Then in the right-hand column they describe how the cyberattack will affect financial infrastructure.</a:t>
            </a:r>
          </a:p>
        </p:txBody>
      </p:sp>
      <p:sp>
        <p:nvSpPr>
          <p:cNvPr id="4" name="Slide Number Placeholder 3"/>
          <p:cNvSpPr>
            <a:spLocks noGrp="1"/>
          </p:cNvSpPr>
          <p:nvPr>
            <p:ph type="sldNum" sz="quarter" idx="5"/>
          </p:nvPr>
        </p:nvSpPr>
        <p:spPr/>
        <p:txBody>
          <a:bodyPr/>
          <a:lstStyle/>
          <a:p>
            <a:fld id="{FB3F1709-43F8-492A-AA07-BC8F673B8001}" type="slidenum">
              <a:rPr lang="en-US" smtClean="0"/>
              <a:t>101</a:t>
            </a:fld>
            <a:endParaRPr lang="en-US" dirty="0"/>
          </a:p>
        </p:txBody>
      </p:sp>
    </p:spTree>
    <p:extLst>
      <p:ext uri="{BB962C8B-B14F-4D97-AF65-F5344CB8AC3E}">
        <p14:creationId xmlns:p14="http://schemas.microsoft.com/office/powerpoint/2010/main" val="20969437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Now let’s look at how you would enter a threat that is not one of the pre-written suggestions in the template. Our example focuses on a threat that’s very much on all of our minds right now, a global pandemic. The water sector has learned a lot about how a pandemic could affect the ability of systems to provide clean, reliable drinking water to customers. The district has a 3 week supply of chlorine stored onsite. Disruptions to the chlorine supply chain due to the pandemic could cause problems obtaining chlorine from suppliers.</a:t>
            </a:r>
          </a:p>
          <a:p>
            <a:endParaRPr lang="en-US" dirty="0"/>
          </a:p>
          <a:p>
            <a:r>
              <a:rPr lang="en-US" dirty="0"/>
              <a:t>Spring view water district has 11 employees, but many of those employees may become ill and unable to work, causing shortages in available staff and the loss of personnel who play a key role in operating the water system.</a:t>
            </a:r>
          </a:p>
        </p:txBody>
      </p:sp>
      <p:sp>
        <p:nvSpPr>
          <p:cNvPr id="4" name="Slide Number Placeholder 3"/>
          <p:cNvSpPr>
            <a:spLocks noGrp="1"/>
          </p:cNvSpPr>
          <p:nvPr>
            <p:ph type="sldNum" sz="quarter" idx="5"/>
          </p:nvPr>
        </p:nvSpPr>
        <p:spPr/>
        <p:txBody>
          <a:bodyPr/>
          <a:lstStyle/>
          <a:p>
            <a:fld id="{FB3F1709-43F8-492A-AA07-BC8F673B8001}" type="slidenum">
              <a:rPr lang="en-US" smtClean="0"/>
              <a:t>102</a:t>
            </a:fld>
            <a:endParaRPr lang="en-US" dirty="0"/>
          </a:p>
        </p:txBody>
      </p:sp>
    </p:spTree>
    <p:extLst>
      <p:ext uri="{BB962C8B-B14F-4D97-AF65-F5344CB8AC3E}">
        <p14:creationId xmlns:p14="http://schemas.microsoft.com/office/powerpoint/2010/main" val="5163930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Ask the group:</a:t>
            </a:r>
            <a:r>
              <a:rPr lang="en-US" dirty="0"/>
              <a:t> You all know the drill at this point. Which of the assets that the risk and resilience assessments are required to consider (the 10 assets required by AWIA are listed on the screen) do you think a viral pandemic could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Feel free to unmute yourselves or type your thoughts into the chat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Encourage participants to suggest as many assets as they can think of as a type of brainstorming session for everyone in the breakout group to come up with ideas on how a pandemic can impact critical assets. Be prepared to throw out suggestions of how several the above assets could be impacted by the threat in case the group is not talkative. EPA’s Incident Action Checklists may help spark ideas: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https://www.epa.gov/sites/production/files/2020-03/documents/pandemic_iac_final_032620_508_fillable_0.pdf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Staff shortages due to </a:t>
            </a:r>
            <a:r>
              <a:rPr lang="en-US" b="0" i="1" dirty="0"/>
              <a:t>absenteeism = 10. </a:t>
            </a:r>
            <a:r>
              <a:rPr kumimoji="0" lang="en-US" sz="11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operation and maintenance of the system</a:t>
            </a:r>
            <a:endParaRPr lang="en-US" b="0" i="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t>Supply chain disruptions (chemicals, materials, personal protective equipment) = 9. </a:t>
            </a:r>
            <a:r>
              <a:rPr kumimoji="0" lang="en-US" sz="11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use, storage, or handling of chemicals; 4. pretreatment and treatment</a:t>
            </a:r>
            <a:endParaRPr lang="en-US" b="0" i="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t>Field operations interruptions (repairs, meter reading, sampling) = 10. </a:t>
            </a:r>
            <a:r>
              <a:rPr kumimoji="0" lang="en-US" sz="11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operation and maintenance of the system; 3. </a:t>
            </a:r>
            <a:r>
              <a:rPr kumimoji="0" lang="en-US" sz="18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pipes and constructed conveyances, water collection and intake; pretreatment and treatment; 5. storage and distribution facilities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103</a:t>
            </a:fld>
            <a:endParaRPr lang="en-US" dirty="0"/>
          </a:p>
        </p:txBody>
      </p:sp>
    </p:spTree>
    <p:extLst>
      <p:ext uri="{BB962C8B-B14F-4D97-AF65-F5344CB8AC3E}">
        <p14:creationId xmlns:p14="http://schemas.microsoft.com/office/powerpoint/2010/main" val="30757728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asset suggestions. Here is the asset that we chose to use in this example. Spring view water district decided that a </a:t>
            </a:r>
            <a:r>
              <a:rPr lang="en-US" sz="1100" b="1" kern="1200" dirty="0">
                <a:solidFill>
                  <a:schemeClr val="tx1"/>
                </a:solidFill>
                <a:latin typeface="+mn-lt"/>
                <a:ea typeface="+mn-ea"/>
                <a:cs typeface="Arial" panose="020B0604020202020204" pitchFamily="34" charset="0"/>
              </a:rPr>
              <a:t>viral pandemic </a:t>
            </a:r>
            <a:r>
              <a:rPr lang="en-US" sz="1100" kern="1200" dirty="0">
                <a:solidFill>
                  <a:schemeClr val="tx1"/>
                </a:solidFill>
                <a:latin typeface="+mn-lt"/>
                <a:ea typeface="+mn-ea"/>
                <a:cs typeface="Arial" panose="020B0604020202020204" pitchFamily="34" charset="0"/>
              </a:rPr>
              <a:t>poses a significant risk to the District’s </a:t>
            </a:r>
            <a:r>
              <a:rPr lang="en-US" sz="1100" b="1" kern="1200" dirty="0">
                <a:solidFill>
                  <a:schemeClr val="tx1"/>
                </a:solidFill>
                <a:latin typeface="+mn-lt"/>
                <a:ea typeface="+mn-ea"/>
                <a:cs typeface="Arial" panose="020B0604020202020204" pitchFamily="34" charset="0"/>
              </a:rPr>
              <a:t>operation and maintenance of the system. </a:t>
            </a:r>
            <a:r>
              <a:rPr lang="en-US" sz="1100" b="0" kern="1200" dirty="0">
                <a:solidFill>
                  <a:schemeClr val="tx1"/>
                </a:solidFill>
                <a:latin typeface="+mn-lt"/>
                <a:ea typeface="+mn-ea"/>
                <a:cs typeface="Arial" panose="020B0604020202020204" pitchFamily="34" charset="0"/>
              </a:rPr>
              <a:t>Operations and maintenance of the system is one of the assets</a:t>
            </a:r>
            <a:r>
              <a:rPr lang="en-US" b="0" dirty="0"/>
              <a:t> </a:t>
            </a:r>
            <a:r>
              <a:rPr lang="en-US" dirty="0"/>
              <a:t>that AWIA requires RRA’s to address, but the small systems checklist does not have viral pandemic as an option. No worries, though, because each table has an option for you to write your own threats. We’ll use Table 10b, which addresses system operation and maintenance, and write in the threat viral pandemic.</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104</a:t>
            </a:fld>
            <a:endParaRPr lang="en-US" dirty="0"/>
          </a:p>
        </p:txBody>
      </p:sp>
    </p:spTree>
    <p:extLst>
      <p:ext uri="{BB962C8B-B14F-4D97-AF65-F5344CB8AC3E}">
        <p14:creationId xmlns:p14="http://schemas.microsoft.com/office/powerpoint/2010/main" val="18339594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Here we use the natural hazards table, 10b, and typed in our natural hazard, viral pandemic. In the description box, the utility wrote an explanation of their concern that the pandemic could affect their ability to obtain chlorine and that absenteeism could cause loss of staff and key personnel.</a:t>
            </a:r>
          </a:p>
        </p:txBody>
      </p:sp>
      <p:sp>
        <p:nvSpPr>
          <p:cNvPr id="4" name="Slide Number Placeholder 3"/>
          <p:cNvSpPr>
            <a:spLocks noGrp="1"/>
          </p:cNvSpPr>
          <p:nvPr>
            <p:ph type="sldNum" sz="quarter" idx="5"/>
          </p:nvPr>
        </p:nvSpPr>
        <p:spPr/>
        <p:txBody>
          <a:bodyPr/>
          <a:lstStyle/>
          <a:p>
            <a:fld id="{FB3F1709-43F8-492A-AA07-BC8F673B8001}" type="slidenum">
              <a:rPr lang="en-US" smtClean="0"/>
              <a:t>105</a:t>
            </a:fld>
            <a:endParaRPr lang="en-US" dirty="0"/>
          </a:p>
        </p:txBody>
      </p:sp>
    </p:spTree>
    <p:extLst>
      <p:ext uri="{BB962C8B-B14F-4D97-AF65-F5344CB8AC3E}">
        <p14:creationId xmlns:p14="http://schemas.microsoft.com/office/powerpoint/2010/main" val="28624873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b="1" dirty="0"/>
              <a:t>Break Out Group Discussion Leader 2</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pPr marL="0" indent="0">
              <a:spcBef>
                <a:spcPts val="0"/>
              </a:spcBef>
              <a:spcAft>
                <a:spcPts val="1200"/>
              </a:spcAft>
              <a:buNone/>
            </a:pPr>
            <a:endParaRPr lang="en-US" sz="1100" dirty="0">
              <a:cs typeface="Arial" panose="020B0604020202020204" pitchFamily="34" charset="0"/>
            </a:endParaRPr>
          </a:p>
          <a:p>
            <a:pPr marL="0" indent="0">
              <a:spcBef>
                <a:spcPts val="0"/>
              </a:spcBef>
              <a:spcAft>
                <a:spcPts val="1200"/>
              </a:spcAft>
              <a:buNone/>
            </a:pPr>
            <a:r>
              <a:rPr lang="en-US" sz="1100" dirty="0">
                <a:cs typeface="Arial" panose="020B0604020202020204" pitchFamily="34" charset="0"/>
              </a:rPr>
              <a:t>In table 11 of the Checklist, which is </a:t>
            </a:r>
            <a:r>
              <a:rPr lang="en-US" sz="1100" b="1" dirty="0">
                <a:cs typeface="Arial" panose="020B0604020202020204" pitchFamily="34" charset="0"/>
              </a:rPr>
              <a:t>optional</a:t>
            </a:r>
            <a:r>
              <a:rPr lang="en-US" sz="1100" dirty="0">
                <a:cs typeface="Arial" panose="020B0604020202020204" pitchFamily="34" charset="0"/>
              </a:rPr>
              <a:t>, you can identify countermeasures the CWS could potentially implement to reduce risk from the malevolent acts and natural hazards that you selected in in this assessment.</a:t>
            </a:r>
          </a:p>
          <a:p>
            <a:pPr marL="171450" indent="-171450">
              <a:spcBef>
                <a:spcPts val="0"/>
              </a:spcBef>
              <a:spcAft>
                <a:spcPts val="1200"/>
              </a:spcAft>
              <a:buFont typeface="Arial" panose="020B0604020202020204" pitchFamily="34" charset="0"/>
              <a:buChar char="•"/>
            </a:pPr>
            <a:r>
              <a:rPr lang="en-US" sz="1100" dirty="0">
                <a:cs typeface="Arial" panose="020B0604020202020204" pitchFamily="34" charset="0"/>
              </a:rPr>
              <a:t>For malevolent acts, countermeasures are intended to deter, delay, detect, and respond to an attack</a:t>
            </a:r>
          </a:p>
          <a:p>
            <a:pPr marL="171450" indent="-171450">
              <a:spcBef>
                <a:spcPts val="0"/>
              </a:spcBef>
              <a:spcAft>
                <a:spcPts val="1200"/>
              </a:spcAft>
              <a:buFont typeface="Arial" panose="020B0604020202020204" pitchFamily="34" charset="0"/>
              <a:buChar char="•"/>
            </a:pPr>
            <a:r>
              <a:rPr lang="en-US" sz="1100" dirty="0">
                <a:cs typeface="Arial" panose="020B0604020202020204" pitchFamily="34" charset="0"/>
              </a:rPr>
              <a:t>For natural hazards, countermeasures are intended to prepare, respond, and recover from an event</a:t>
            </a:r>
          </a:p>
          <a:p>
            <a:pPr marL="0" indent="0">
              <a:spcBef>
                <a:spcPts val="0"/>
              </a:spcBef>
              <a:spcAft>
                <a:spcPts val="1200"/>
              </a:spcAft>
              <a:buNone/>
            </a:pPr>
            <a:endParaRPr lang="en-US" sz="1100" dirty="0">
              <a:cs typeface="Arial" panose="020B0604020202020204" pitchFamily="34" charset="0"/>
            </a:endParaRPr>
          </a:p>
          <a:p>
            <a:pPr marL="0" indent="0">
              <a:spcBef>
                <a:spcPts val="0"/>
              </a:spcBef>
              <a:spcAft>
                <a:spcPts val="1200"/>
              </a:spcAft>
              <a:buNone/>
            </a:pPr>
            <a:r>
              <a:rPr lang="en-US" sz="1100" dirty="0">
                <a:cs typeface="Arial" panose="020B0604020202020204" pitchFamily="34" charset="0"/>
              </a:rPr>
              <a:t>A single countermeasure, such as emergency response planning or power resilience, may reduce risk across multiple malevolent acts, natural hazards and asset categories.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106</a:t>
            </a:fld>
            <a:endParaRPr lang="en-US" dirty="0"/>
          </a:p>
        </p:txBody>
      </p:sp>
    </p:spTree>
    <p:extLst>
      <p:ext uri="{BB962C8B-B14F-4D97-AF65-F5344CB8AC3E}">
        <p14:creationId xmlns:p14="http://schemas.microsoft.com/office/powerpoint/2010/main" val="22231481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b="1" dirty="0"/>
              <a:t>Break Out Group Discussion Leader 2</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pPr marL="0" indent="0">
              <a:spcBef>
                <a:spcPts val="0"/>
              </a:spcBef>
              <a:spcAft>
                <a:spcPts val="1200"/>
              </a:spcAft>
              <a:buNone/>
            </a:pPr>
            <a:endParaRPr lang="en-US" sz="1100" dirty="0">
              <a:cs typeface="Arial" panose="020B0604020202020204" pitchFamily="34" charset="0"/>
            </a:endParaRPr>
          </a:p>
          <a:p>
            <a:pPr marL="0" indent="0">
              <a:spcBef>
                <a:spcPts val="0"/>
              </a:spcBef>
              <a:spcAft>
                <a:spcPts val="1200"/>
              </a:spcAft>
              <a:buNone/>
            </a:pPr>
            <a:r>
              <a:rPr lang="en-US" sz="1100" dirty="0">
                <a:cs typeface="Arial" panose="020B0604020202020204" pitchFamily="34" charset="0"/>
              </a:rPr>
              <a:t>Here’s table 11 of the Checklist filled out with 5 countermeasures that the district identified that they could implement to reduce risk from the malevolent acts and natural hazards that they used in their assessment:</a:t>
            </a:r>
          </a:p>
          <a:p>
            <a:endParaRPr lang="en-US" dirty="0"/>
          </a:p>
          <a:p>
            <a:pPr marL="228600" indent="-228600">
              <a:buAutoNum type="arabicPeriod"/>
            </a:pPr>
            <a:r>
              <a:rPr lang="en-US" dirty="0"/>
              <a:t>To help with the cyber attacks, they could hire a consultant to find vulnerabilities in the districts networks that could make them vulnerable to a cyberattack. </a:t>
            </a:r>
          </a:p>
          <a:p>
            <a:pPr marL="228600" indent="-228600">
              <a:buAutoNum type="arabicPeriod"/>
            </a:pPr>
            <a:r>
              <a:rPr lang="en-US" dirty="0"/>
              <a:t>They could also institute cybersecurity awareness trainings for their employees to help them identify attacks quicker and potentially stop them from infecting the water system’s electronic systems. </a:t>
            </a:r>
          </a:p>
          <a:p>
            <a:pPr marL="228600" indent="-228600">
              <a:buAutoNum type="arabicPeriod"/>
            </a:pPr>
            <a:r>
              <a:rPr lang="en-US" dirty="0"/>
              <a:t>A countermeasure they listed for floods is to elevate sensors and waterproof boxes for equipment to protect monitoring practices.</a:t>
            </a:r>
          </a:p>
          <a:p>
            <a:pPr marL="228600" indent="-228600">
              <a:buAutoNum type="arabicPeriod"/>
            </a:pPr>
            <a:r>
              <a:rPr lang="en-US" dirty="0"/>
              <a:t>The first 3 measures identified in this example are countermeasures for specific types of incidents. The 4</a:t>
            </a:r>
            <a:r>
              <a:rPr lang="en-US" baseline="30000" dirty="0"/>
              <a:t>th</a:t>
            </a:r>
            <a:r>
              <a:rPr lang="en-US" dirty="0"/>
              <a:t> and 5</a:t>
            </a:r>
            <a:r>
              <a:rPr lang="en-US" baseline="30000" dirty="0"/>
              <a:t>th</a:t>
            </a:r>
            <a:r>
              <a:rPr lang="en-US" dirty="0"/>
              <a:t> countermeasures identified could help Spring View Water District with a wide variety of threats. For example, Spring View Water District could join a Water Agency Response Network (WARN) in their area to be able to quickly get help from nearby utilities during an emergency. If you’re interested in joining a WARN in your area, you can find that information on our website (searching “EPA WARN” will get you to the correct webpage).</a:t>
            </a:r>
          </a:p>
          <a:p>
            <a:pPr marL="228600" indent="-228600">
              <a:buAutoNum type="arabicPeriod"/>
            </a:pPr>
            <a:r>
              <a:rPr lang="en-US" dirty="0"/>
              <a:t>Another countermeasure that could help Spring View Water District reduce risk to many threats is included in the last row of table 11: to update their Standard Operating Procedures for checking their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anyone think of additional counter measures related to today’s examples that could go in this table? </a:t>
            </a:r>
            <a:r>
              <a:rPr lang="en-US" i="1" dirty="0"/>
              <a:t>Example you can offer if no one suggests anything: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kern="1200" dirty="0">
                <a:solidFill>
                  <a:schemeClr val="tx1"/>
                </a:solidFill>
                <a:effectLst/>
                <a:latin typeface="+mn-lt"/>
                <a:ea typeface="+mn-ea"/>
                <a:cs typeface="+mn-cs"/>
              </a:rPr>
              <a:t>Waterproofing building access areas to increase protect the building and ensure that personnel will be able to access the building during an emergency</a:t>
            </a:r>
            <a:endParaRPr lang="en-US" i="0" dirty="0"/>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Please note that the table is OPTIONAL.</a:t>
            </a:r>
            <a:r>
              <a:rPr lang="en-US" b="0" i="0" dirty="0"/>
              <a:t> We recommend that you fill out this table if your utility has the time and resources to do so, however, because it can help you take the next step towards making your utility more resilient. It can also help get you thinking about the information you will need to include in your emergency response plans, which you must certify to EPA 6 months after you certify your risk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Also note that table 11 doesn’t require a specific number of countermeasures, you m</a:t>
            </a:r>
            <a:r>
              <a:rPr lang="en-US" sz="1100" dirty="0"/>
              <a:t>ay have fewer than five countermeasures or add more countermeasures and describe them in a separate document.</a:t>
            </a:r>
            <a:endParaRPr lang="en-US" b="1" i="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107</a:t>
            </a:fld>
            <a:endParaRPr lang="en-US" dirty="0"/>
          </a:p>
        </p:txBody>
      </p:sp>
    </p:spTree>
    <p:extLst>
      <p:ext uri="{BB962C8B-B14F-4D97-AF65-F5344CB8AC3E}">
        <p14:creationId xmlns:p14="http://schemas.microsoft.com/office/powerpoint/2010/main" val="42732978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b="1" dirty="0"/>
              <a:t>Break Out Group Discussion Leader 2</a:t>
            </a:r>
            <a:endParaRPr lang="en-US" dirty="0"/>
          </a:p>
          <a:p>
            <a:endParaRPr lang="en-US" b="1" dirty="0">
              <a:cs typeface="Calibri"/>
            </a:endParaRPr>
          </a:p>
          <a:p>
            <a:r>
              <a:rPr lang="en-US" b="0" dirty="0"/>
              <a:t>We are now done with our breakout group session. Thanks for joining me in this discussion! If you have any thoughts or takeaways from this session, please keep them in mind for when we join the larger group again. You will get a notice in this browser window when the session ends, and you will automatically be sent back to the larger group in the GoToTraining window.</a:t>
            </a:r>
            <a:r>
              <a:rPr lang="en-US" dirty="0"/>
              <a:t> We will wait for the other groups to finish and then we will be reconnected shortly. </a:t>
            </a:r>
          </a:p>
          <a:p>
            <a:endParaRPr lang="en-US" b="0" dirty="0">
              <a:cs typeface="Calibri"/>
            </a:endParaRPr>
          </a:p>
          <a:p>
            <a:r>
              <a:rPr lang="en-US" b="0" dirty="0">
                <a:cs typeface="Calibri"/>
              </a:rPr>
              <a:t>In the remaining time we have, feel free to spend time taking notes on your own small systems checklist for your RRA, or feel free to take a break and come back at ___ for the large group discussion.</a:t>
            </a:r>
          </a:p>
          <a:p>
            <a:endParaRPr lang="en-US" b="0" dirty="0"/>
          </a:p>
          <a:p>
            <a:r>
              <a:rPr lang="en-US" b="0" i="1" dirty="0"/>
              <a:t>If you have time before the session ends:</a:t>
            </a:r>
            <a:endParaRPr lang="en-US" b="0" i="1" dirty="0">
              <a:cs typeface="Calibri"/>
            </a:endParaRPr>
          </a:p>
          <a:p>
            <a:r>
              <a:rPr lang="en-US" b="0" i="1" dirty="0"/>
              <a:t>Are there any final thoughts/questions while we wait to rejoin the session?</a:t>
            </a:r>
            <a:r>
              <a:rPr lang="en-US" i="1" dirty="0"/>
              <a:t> </a:t>
            </a:r>
            <a:endParaRPr lang="en-US" b="0" i="1" dirty="0">
              <a:cs typeface="Calibri"/>
            </a:endParaRPr>
          </a:p>
        </p:txBody>
      </p:sp>
      <p:sp>
        <p:nvSpPr>
          <p:cNvPr id="4" name="Slide Number Placeholder 3"/>
          <p:cNvSpPr>
            <a:spLocks noGrp="1"/>
          </p:cNvSpPr>
          <p:nvPr>
            <p:ph type="sldNum" sz="quarter" idx="5"/>
          </p:nvPr>
        </p:nvSpPr>
        <p:spPr/>
        <p:txBody>
          <a:bodyPr/>
          <a:lstStyle/>
          <a:p>
            <a:fld id="{FB3F1709-43F8-492A-AA07-BC8F673B8001}" type="slidenum">
              <a:rPr lang="en-US" smtClean="0"/>
              <a:pPr/>
              <a:t>108</a:t>
            </a:fld>
            <a:endParaRPr lang="en-US" dirty="0"/>
          </a:p>
        </p:txBody>
      </p:sp>
    </p:spTree>
    <p:extLst>
      <p:ext uri="{BB962C8B-B14F-4D97-AF65-F5344CB8AC3E}">
        <p14:creationId xmlns:p14="http://schemas.microsoft.com/office/powerpoint/2010/main" val="20110107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we’ve all spent time walking through some examples using the checklist, I hope everyone is comfortable doing the same for your own utilities. It would be great to hear what some of the takeaways were from the breakout groups. Does anybody want to share their takeaways from their breakout group discussion? If you want to speak out loud, please raise your hand and we will unmute you. If you would like to type in your question or comment, please send it in the chat box. </a:t>
            </a:r>
          </a:p>
          <a:p>
            <a:endParaRPr lang="en-US" dirty="0"/>
          </a:p>
          <a:p>
            <a:r>
              <a:rPr lang="en-US" dirty="0"/>
              <a:t>While giving everyone a chance to type in the chat box or prepare to unmute themselves, do any of the </a:t>
            </a:r>
            <a:r>
              <a:rPr lang="en-US" i="0" dirty="0"/>
              <a:t>moderators</a:t>
            </a:r>
            <a:r>
              <a:rPr lang="en-US" dirty="0"/>
              <a:t> have any key takeaways or questions that they remember from their group?</a:t>
            </a:r>
          </a:p>
          <a:p>
            <a:endParaRPr lang="en-US" dirty="0"/>
          </a:p>
          <a:p>
            <a:r>
              <a:rPr lang="en-US" dirty="0"/>
              <a:t>Some example takeaways:</a:t>
            </a:r>
          </a:p>
          <a:p>
            <a:pPr marL="171450" marR="0" lvl="0" indent="-171450" algn="l" defTabSz="1559865" rtl="0" eaLnBrk="1" fontAlgn="auto" latinLnBrk="0" hangingPunct="1">
              <a:lnSpc>
                <a:spcPct val="100000"/>
              </a:lnSpc>
              <a:spcBef>
                <a:spcPts val="0"/>
              </a:spcBef>
              <a:spcAft>
                <a:spcPts val="0"/>
              </a:spcAft>
              <a:buClrTx/>
              <a:buSzTx/>
              <a:buFontTx/>
              <a:buChar char="-"/>
              <a:tabLst/>
              <a:defRPr/>
            </a:pPr>
            <a:r>
              <a:rPr lang="en-US" dirty="0"/>
              <a:t>In our breakout group, we noticed that many different types of threats can affect the same assets. Water utilities may list the same threat, for example a flood, but due to their particular circumstances they may be concerned about a flood influencing vastly different types of assets (e.g. one system may already have critical assets elevated while another doesn’t, so their top concerns of what assets a flood could impact could be different). These checklists have the potential to look very different when filled out by utilities with different circumstances.</a:t>
            </a:r>
          </a:p>
          <a:p>
            <a:pPr marL="171450" indent="-171450" defTabSz="1559865">
              <a:buFontTx/>
              <a:buChar char="-"/>
              <a:defRPr/>
            </a:pPr>
            <a:r>
              <a:rPr lang="en-US" dirty="0"/>
              <a:t>The checklist gives a pre-created structure to your risk and resilience assessment that you can fill into present your analysis in an organized way. Hopefully this makes you feel confident that this can be done relatively easily if your utility has limited time and resources.</a:t>
            </a:r>
          </a:p>
          <a:p>
            <a:pPr marL="171450" indent="-171450" defTabSz="1559865">
              <a:buFontTx/>
              <a:buChar char="-"/>
              <a:defRPr/>
            </a:pPr>
            <a:r>
              <a:rPr lang="en-US" dirty="0"/>
              <a:t>If you fill out each of the 10 tables that correspond to the 10 required parts of an RRA, your RRA will be compliant with AWIA.</a:t>
            </a:r>
          </a:p>
          <a:p>
            <a:pPr marL="171450" indent="-171450" defTabSz="1559865">
              <a:buFontTx/>
              <a:buChar char="-"/>
              <a:defRPr/>
            </a:pPr>
            <a:r>
              <a:rPr lang="en-US" dirty="0"/>
              <a:t>The checklist is very customizable, allowing each of you to customize it to the needs of your utility. Each table has a section to write in threats that we didn’t include in our pre-written suggestions.</a:t>
            </a:r>
          </a:p>
          <a:p>
            <a:pPr marL="171450" indent="-171450" defTabSz="1559865">
              <a:buFontTx/>
              <a:buChar char="-"/>
              <a:defRPr/>
            </a:pPr>
            <a:r>
              <a:rPr lang="en-US" dirty="0"/>
              <a:t>Our ultimate goal with this law is to help all water systems improve their resiliency to potential threats. The checklist is one resource that can help you through the process of qualitatively assessing risks.</a:t>
            </a:r>
          </a:p>
          <a:p>
            <a:pPr marL="0" indent="0" defTabSz="1559865">
              <a:buFontTx/>
              <a:buNone/>
              <a:defRPr/>
            </a:pPr>
            <a:endParaRPr lang="en-US" dirty="0"/>
          </a:p>
          <a:p>
            <a:pPr marL="0" indent="0" defTabSz="1559865">
              <a:buFontTx/>
              <a:buNone/>
              <a:defRPr/>
            </a:pPr>
            <a:r>
              <a:rPr lang="en-US" dirty="0"/>
              <a:t>You will have these slides available to you after the presentation so feel free to look back at our examples for a refresher on how to fill in the checklist.</a:t>
            </a:r>
          </a:p>
          <a:p>
            <a:endParaRPr lang="en-US" dirty="0"/>
          </a:p>
          <a:p>
            <a:endParaRPr lang="en-US" sz="2100" dirty="0"/>
          </a:p>
          <a:p>
            <a:endParaRPr lang="en-US" sz="2100" dirty="0"/>
          </a:p>
        </p:txBody>
      </p:sp>
      <p:sp>
        <p:nvSpPr>
          <p:cNvPr id="4" name="Slide Number Placeholder 3"/>
          <p:cNvSpPr>
            <a:spLocks noGrp="1"/>
          </p:cNvSpPr>
          <p:nvPr>
            <p:ph type="sldNum" sz="quarter" idx="5"/>
          </p:nvPr>
        </p:nvSpPr>
        <p:spPr/>
        <p:txBody>
          <a:bodyPr/>
          <a:lstStyle/>
          <a:p>
            <a:fld id="{FB3F1709-43F8-492A-AA07-BC8F673B8001}" type="slidenum">
              <a:rPr lang="en-US" smtClean="0"/>
              <a:t>109</a:t>
            </a:fld>
            <a:endParaRPr lang="en-US" dirty="0"/>
          </a:p>
        </p:txBody>
      </p:sp>
    </p:spTree>
    <p:extLst>
      <p:ext uri="{BB962C8B-B14F-4D97-AF65-F5344CB8AC3E}">
        <p14:creationId xmlns:p14="http://schemas.microsoft.com/office/powerpoint/2010/main" val="2548708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Who does the new AWIA requirements apply to?</a:t>
            </a:r>
          </a:p>
          <a:p>
            <a:endParaRPr lang="en-US" dirty="0"/>
          </a:p>
          <a:p>
            <a:r>
              <a:rPr lang="en-US" dirty="0"/>
              <a:t>If you are a drinking water system that serves a population greater than 3,300 and you are considered a community water system, then this applies to you.</a:t>
            </a:r>
          </a:p>
          <a:p>
            <a:endParaRPr lang="en-US" dirty="0"/>
          </a:p>
          <a:p>
            <a:r>
              <a:rPr lang="en-US" dirty="0"/>
              <a:t>If you are a wholesale utility, this also applies to you. </a:t>
            </a:r>
          </a:p>
          <a:p>
            <a:endParaRPr lang="en-US" dirty="0"/>
          </a:p>
          <a:p>
            <a:r>
              <a:rPr lang="en-US" b="1" dirty="0"/>
              <a:t>Please note, AWIA of 2018 requirements apply to drinking water systems, not wastewater systems. If you’re a combined system you only have to address the drinking water part.</a:t>
            </a:r>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a:t>
            </a:fld>
            <a:endParaRPr lang="en-US" dirty="0"/>
          </a:p>
        </p:txBody>
      </p:sp>
    </p:spTree>
    <p:extLst>
      <p:ext uri="{BB962C8B-B14F-4D97-AF65-F5344CB8AC3E}">
        <p14:creationId xmlns:p14="http://schemas.microsoft.com/office/powerpoint/2010/main" val="26325269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Question: True or False. Table 11 Identify Countermeasures in the Small System’s Risk and Resilience Assessment Checklist is required for your AWIA Section 2013 certification.</a:t>
            </a:r>
          </a:p>
          <a:p>
            <a:endParaRPr lang="en-US" dirty="0"/>
          </a:p>
          <a:p>
            <a:r>
              <a:rPr lang="en-US" dirty="0"/>
              <a:t>Answer: </a:t>
            </a:r>
            <a:r>
              <a:rPr lang="en-US" b="1" dirty="0"/>
              <a:t>False. </a:t>
            </a:r>
            <a:r>
              <a:rPr lang="en-US" dirty="0"/>
              <a:t>Table 11 is completely optional, it is not required by AWIA.</a:t>
            </a:r>
          </a:p>
        </p:txBody>
      </p:sp>
      <p:sp>
        <p:nvSpPr>
          <p:cNvPr id="4" name="Slide Number Placeholder 3"/>
          <p:cNvSpPr>
            <a:spLocks noGrp="1"/>
          </p:cNvSpPr>
          <p:nvPr>
            <p:ph type="sldNum" sz="quarter" idx="5"/>
          </p:nvPr>
        </p:nvSpPr>
        <p:spPr/>
        <p:txBody>
          <a:bodyPr/>
          <a:lstStyle/>
          <a:p>
            <a:fld id="{FB3F1709-43F8-492A-AA07-BC8F673B8001}" type="slidenum">
              <a:rPr lang="en-US" smtClean="0"/>
              <a:pPr/>
              <a:t>110</a:t>
            </a:fld>
            <a:endParaRPr lang="en-US" dirty="0"/>
          </a:p>
        </p:txBody>
      </p:sp>
      <p:sp>
        <p:nvSpPr>
          <p:cNvPr id="7" name="Slide Image Placeholder 6">
            <a:extLst>
              <a:ext uri="{FF2B5EF4-FFF2-40B4-BE49-F238E27FC236}">
                <a16:creationId xmlns:a16="http://schemas.microsoft.com/office/drawing/2014/main" id="{D7CE8E48-9EC0-49E9-9A53-A5A65C58E25B}"/>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14544579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Main presenter</a:t>
            </a:r>
          </a:p>
          <a:p>
            <a:pPr lvl="0"/>
            <a:endParaRPr lang="en-US" dirty="0"/>
          </a:p>
          <a:p>
            <a:pPr marL="171450" lvl="0" indent="-171450">
              <a:buFont typeface="Arial" panose="020B0604020202020204" pitchFamily="34" charset="0"/>
              <a:buChar char="•"/>
            </a:pPr>
            <a:r>
              <a:rPr lang="en-US" dirty="0"/>
              <a:t>Here’s a summary of what we learned today. Risk and resilience assessments need to be completed and certified by set deadlines in the law, based on utility service size.</a:t>
            </a:r>
          </a:p>
          <a:p>
            <a:pPr marL="628650" lvl="1" indent="-171450">
              <a:buFont typeface="Arial" panose="020B0604020202020204" pitchFamily="34" charset="0"/>
              <a:buChar char="•"/>
            </a:pPr>
            <a:r>
              <a:rPr lang="en-US" dirty="0"/>
              <a:t>For utilities serving a population of 50,000 to 99,999, you must certify your risk assessment no later than December 31, 2020.</a:t>
            </a:r>
          </a:p>
          <a:p>
            <a:pPr marL="628650" lvl="1" indent="-171450">
              <a:buFont typeface="Arial" panose="020B0604020202020204" pitchFamily="34" charset="0"/>
              <a:buChar char="•"/>
            </a:pPr>
            <a:r>
              <a:rPr lang="en-US" dirty="0"/>
              <a:t>For utilities serving a population of 3,301 to 49,999, you must certify your risk assessment no later than June 30, 2021.</a:t>
            </a:r>
          </a:p>
          <a:p>
            <a:pPr marL="171450" indent="-171450">
              <a:buFont typeface="Arial" panose="020B0604020202020204" pitchFamily="34" charset="0"/>
              <a:buChar char="•"/>
            </a:pPr>
            <a:r>
              <a:rPr lang="en-US" dirty="0"/>
              <a:t>The old vulnerability assessment from the 2002 bioterrorism act is now replaced with the new risk and resilience assessment from AIWA. </a:t>
            </a:r>
          </a:p>
          <a:p>
            <a:pPr marL="171450" indent="-171450">
              <a:buFont typeface="Arial" panose="020B0604020202020204" pitchFamily="34" charset="0"/>
              <a:buChar char="•"/>
            </a:pPr>
            <a:r>
              <a:rPr lang="en-US" dirty="0"/>
              <a:t>AWIA Section 2013 expands the risk types addressed in a public water system's assessment to include risks of natural hazards and malevolent acts. Community water systems are required to evaluate the resilience of their current physical infrastructure and their management practices, including financial capacity to respond to these risks. Then, based on the assessment, public water systems must also develop emergency response plans that address the risks and resilience issues that systems may face. </a:t>
            </a:r>
          </a:p>
          <a:p>
            <a:pPr marL="171450" indent="-171450">
              <a:buFont typeface="Arial" panose="020B0604020202020204" pitchFamily="34" charset="0"/>
              <a:buChar char="•"/>
            </a:pPr>
            <a:r>
              <a:rPr lang="en-US" dirty="0">
                <a:cs typeface="Calibri"/>
              </a:rPr>
              <a:t>The small systems checklist is a resource created by EPA specifically for small systems in mind that may have limited time and resources. It was designed so that if you thoroughly fill out the checklist, your RRA should comply with AWIA.</a:t>
            </a:r>
          </a:p>
          <a:p>
            <a:pPr marL="171450" indent="-171450">
              <a:buFont typeface="Arial" panose="020B0604020202020204" pitchFamily="34" charset="0"/>
              <a:buChar char="•"/>
            </a:pPr>
            <a:r>
              <a:rPr lang="en-US" dirty="0">
                <a:cs typeface="Calibri"/>
              </a:rPr>
              <a:t>Your utility must re-certify their RRA (and ERRs, which we’ll talk about in the next module) every 5 years.</a:t>
            </a:r>
          </a:p>
        </p:txBody>
      </p:sp>
      <p:sp>
        <p:nvSpPr>
          <p:cNvPr id="4" name="Slide Number Placeholder 3"/>
          <p:cNvSpPr>
            <a:spLocks noGrp="1"/>
          </p:cNvSpPr>
          <p:nvPr>
            <p:ph type="sldNum" sz="quarter" idx="5"/>
          </p:nvPr>
        </p:nvSpPr>
        <p:spPr/>
        <p:txBody>
          <a:bodyPr/>
          <a:lstStyle/>
          <a:p>
            <a:fld id="{FB3F1709-43F8-492A-AA07-BC8F673B8001}" type="slidenum">
              <a:rPr lang="en-US" smtClean="0"/>
              <a:pPr/>
              <a:t>111</a:t>
            </a:fld>
            <a:endParaRPr lang="en-US" dirty="0"/>
          </a:p>
        </p:txBody>
      </p:sp>
      <p:sp>
        <p:nvSpPr>
          <p:cNvPr id="7" name="Slide Image Placeholder 6">
            <a:extLst>
              <a:ext uri="{FF2B5EF4-FFF2-40B4-BE49-F238E27FC236}">
                <a16:creationId xmlns:a16="http://schemas.microsoft.com/office/drawing/2014/main" id="{ECA9376A-53E5-4250-ABB1-586478DA0624}"/>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31719745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Cadmus (Webinar Support) facilitates questions</a:t>
            </a:r>
          </a:p>
          <a:p>
            <a:endParaRPr lang="en-US" dirty="0"/>
          </a:p>
          <a:p>
            <a:r>
              <a:rPr lang="en-US" dirty="0"/>
              <a:t>Questions?</a:t>
            </a:r>
          </a:p>
          <a:p>
            <a:endParaRPr lang="en-US" dirty="0"/>
          </a:p>
          <a:p>
            <a:r>
              <a:rPr lang="en-US" dirty="0"/>
              <a:t>Common FAQs:</a:t>
            </a:r>
          </a:p>
          <a:p>
            <a:pPr marL="171450" indent="-171450">
              <a:buFont typeface="Arial" panose="020B0604020202020204" pitchFamily="34" charset="0"/>
              <a:buChar char="•"/>
            </a:pPr>
            <a:r>
              <a:rPr lang="en-US" dirty="0"/>
              <a:t>What are the implications of AWIA Section 2013 for small systems less than 3,300? </a:t>
            </a:r>
          </a:p>
          <a:p>
            <a:pPr marL="628650" lvl="1" indent="-171450">
              <a:buFont typeface="Arial" panose="020B0604020202020204" pitchFamily="34" charset="0"/>
              <a:buChar char="•"/>
            </a:pPr>
            <a:r>
              <a:rPr lang="en-US" dirty="0"/>
              <a:t>[AWIA Section 2013 requires EPA to provide guidance and assistance to utilities under 3,300 on risk and resilience assessments and emergency response plans, and more guidance for these very small systems will be published in 2021. However, these utilities are not required to certify completion of either their risk and resilience assessment or their emergency response plan.]</a:t>
            </a:r>
          </a:p>
          <a:p>
            <a:pPr marL="171450" indent="-171450">
              <a:buFont typeface="Arial" panose="020B0604020202020204" pitchFamily="34" charset="0"/>
              <a:buChar char="•"/>
            </a:pPr>
            <a:r>
              <a:rPr lang="en-US" dirty="0"/>
              <a:t>Are transient non-community water systems or non-transient non-community water systems impacted by AWIA Section 2013? </a:t>
            </a:r>
          </a:p>
          <a:p>
            <a:pPr marL="628650" lvl="1" indent="-171450">
              <a:buFont typeface="Arial" panose="020B0604020202020204" pitchFamily="34" charset="0"/>
              <a:buChar char="•"/>
            </a:pPr>
            <a:r>
              <a:rPr lang="en-US" dirty="0"/>
              <a:t>[No, Section 2013 only applies to community water systems, which are defined as public water systems that supply water to the same population year-round.]</a:t>
            </a:r>
          </a:p>
          <a:p>
            <a:pPr marL="171450" indent="-171450">
              <a:buFont typeface="Arial" panose="020B0604020202020204" pitchFamily="34" charset="0"/>
              <a:buChar char="•"/>
            </a:pPr>
            <a:r>
              <a:rPr lang="en-US" dirty="0"/>
              <a:t>Who is qualified to certify a risk and resilience assessment or emergency response plan on behalf of my CWS? </a:t>
            </a:r>
          </a:p>
          <a:p>
            <a:pPr marL="628650" lvl="1" indent="-171450">
              <a:buFont typeface="Arial" panose="020B0604020202020204" pitchFamily="34" charset="0"/>
              <a:buChar char="•"/>
            </a:pPr>
            <a:r>
              <a:rPr lang="en-US" dirty="0"/>
              <a:t>[Any utility employee can be the certifying official for the risk and resilience and emergency response plan. There are no specific requirements for the official other than that they must be employed by the utility.]</a:t>
            </a:r>
          </a:p>
          <a:p>
            <a:pPr marL="171450" indent="-171450">
              <a:buFont typeface="Arial" panose="020B0604020202020204" pitchFamily="34" charset="0"/>
              <a:buChar char="•"/>
            </a:pPr>
            <a:r>
              <a:rPr lang="en-US" dirty="0"/>
              <a:t>Is there funding available to assist us conduct the risk and resilience assessment to comply with AWIA Section 2013? </a:t>
            </a:r>
          </a:p>
          <a:p>
            <a:pPr marL="628650" lvl="1" indent="-171450">
              <a:buFont typeface="Arial" panose="020B0604020202020204" pitchFamily="34" charset="0"/>
              <a:buChar char="•"/>
            </a:pPr>
            <a:r>
              <a:rPr lang="en-US" dirty="0"/>
              <a:t>[Currently, there is no single designated funding; however, this is considered an eligible project under EPA’s Drinking Water State Revolving Fund (DWSRF). Each state develops priority projects for funding under this DWSRF, so check with your state to see if they have funds for this.]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112</a:t>
            </a:fld>
            <a:endParaRPr lang="en-US" dirty="0"/>
          </a:p>
        </p:txBody>
      </p:sp>
      <p:sp>
        <p:nvSpPr>
          <p:cNvPr id="7" name="Slide Image Placeholder 6">
            <a:extLst>
              <a:ext uri="{FF2B5EF4-FFF2-40B4-BE49-F238E27FC236}">
                <a16:creationId xmlns:a16="http://schemas.microsoft.com/office/drawing/2014/main" id="{ECC40773-3208-40AA-80A4-ACC39B6FB38E}"/>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5914142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i="0" dirty="0"/>
              <a:t>Hi everyone. Welcome to the last module of our 3 module AWIA workshop! </a:t>
            </a:r>
          </a:p>
        </p:txBody>
      </p:sp>
      <p:sp>
        <p:nvSpPr>
          <p:cNvPr id="4" name="Slide Number Placeholder 3"/>
          <p:cNvSpPr>
            <a:spLocks noGrp="1"/>
          </p:cNvSpPr>
          <p:nvPr>
            <p:ph type="sldNum" sz="quarter" idx="5"/>
          </p:nvPr>
        </p:nvSpPr>
        <p:spPr/>
        <p:txBody>
          <a:bodyPr/>
          <a:lstStyle/>
          <a:p>
            <a:fld id="{FB3F1709-43F8-492A-AA07-BC8F673B8001}" type="slidenum">
              <a:rPr lang="en-US" smtClean="0"/>
              <a:t>113</a:t>
            </a:fld>
            <a:endParaRPr lang="en-US" dirty="0"/>
          </a:p>
        </p:txBody>
      </p:sp>
    </p:spTree>
    <p:extLst>
      <p:ext uri="{BB962C8B-B14F-4D97-AF65-F5344CB8AC3E}">
        <p14:creationId xmlns:p14="http://schemas.microsoft.com/office/powerpoint/2010/main" val="962394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b="1" dirty="0">
              <a:cs typeface="Calibri"/>
            </a:endParaRPr>
          </a:p>
          <a:p>
            <a:pPr rtl="0"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As we near the end of the workshop modules, here is a recap of what we discussed on the previous modules.</a:t>
            </a:r>
            <a:r>
              <a:rPr lang="en-US" dirty="0"/>
              <a:t> </a:t>
            </a:r>
            <a:endParaRPr lang="en-US" sz="1200" b="0" i="0" u="none" strike="noStrike"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the first Module, we provided an overview of AWIA Section 2013 and background, how to certify RRAs and ERPs, and AWIA Section 2018.</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Then Module 2 covered the risk and resilience assessment requirements and the tools that EPA has developed to assist you in conducting your AWIA-compliant risk and resilience assessment.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Today in this Module, we will cover the emergency response plan requirements and the emergency response plan guidance and template that was developed to assist community water systems in developing/updating an AWIA-compliant emergency response plan.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114</a:t>
            </a:fld>
            <a:endParaRPr lang="en-US" dirty="0"/>
          </a:p>
        </p:txBody>
      </p:sp>
    </p:spTree>
    <p:extLst>
      <p:ext uri="{BB962C8B-B14F-4D97-AF65-F5344CB8AC3E}">
        <p14:creationId xmlns:p14="http://schemas.microsoft.com/office/powerpoint/2010/main" val="1083646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b="1" dirty="0"/>
              <a:t>Main Presenter </a:t>
            </a:r>
          </a:p>
          <a:p>
            <a:r>
              <a:rPr lang="en-US" dirty="0"/>
              <a:t>We have 3 main goals for today: </a:t>
            </a:r>
          </a:p>
          <a:p>
            <a:pPr marL="228600" indent="-228600">
              <a:buAutoNum type="arabicParenR"/>
            </a:pPr>
            <a:r>
              <a:rPr lang="en-US" sz="1200" dirty="0"/>
              <a:t>Learn the background, requirements, and deadlines for Emergency Response Plans (ERPs) under AWIA Section 2013.</a:t>
            </a:r>
          </a:p>
          <a:p>
            <a:pPr marL="228600" indent="-228600">
              <a:buAutoNum type="arabicParenR"/>
            </a:pPr>
            <a:r>
              <a:rPr lang="en-US" sz="1200" dirty="0"/>
              <a:t>Understand how to utilize EPA’s Emergency Response Plan Template and Instructions to develop an AWIA-compliant ERP. </a:t>
            </a:r>
          </a:p>
          <a:p>
            <a:pPr marL="228600" indent="-228600">
              <a:buAutoNum type="arabicParenR"/>
            </a:pPr>
            <a:r>
              <a:rPr lang="en-US" sz="1200" dirty="0"/>
              <a:t>Learn about additional free emergency response tools and resources available to utilities.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115</a:t>
            </a:fld>
            <a:endParaRPr lang="en-US" dirty="0"/>
          </a:p>
        </p:txBody>
      </p:sp>
    </p:spTree>
    <p:extLst>
      <p:ext uri="{BB962C8B-B14F-4D97-AF65-F5344CB8AC3E}">
        <p14:creationId xmlns:p14="http://schemas.microsoft.com/office/powerpoint/2010/main" val="23101681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I will first provide you with some background information on the importance of emergency response planning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Second, discuss the AWIA requirements for ERPs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Then provide you with an overview of the guidance itself, which includes a user-friendly template that can be used to develop/update your ERP’s and accompanying instructions on how to use the template;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From there I will use a scenario from one of the Module 2 breakout session to  demonstrate and discuss creating an ERP from an incident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Finally discuss some additional tools and resources that with assist you with emergency planning and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116</a:t>
            </a:fld>
            <a:endParaRPr lang="en-US" dirty="0"/>
          </a:p>
        </p:txBody>
      </p:sp>
    </p:spTree>
    <p:extLst>
      <p:ext uri="{BB962C8B-B14F-4D97-AF65-F5344CB8AC3E}">
        <p14:creationId xmlns:p14="http://schemas.microsoft.com/office/powerpoint/2010/main" val="21242345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why is it important to plan for emergencies and to develop a comprehensive ERP?</a:t>
            </a:r>
          </a:p>
          <a:p>
            <a:pPr marL="171450" indent="-171450">
              <a:buFont typeface="Arial" panose="020B0604020202020204" pitchFamily="34" charset="0"/>
              <a:buChar char="•"/>
            </a:pPr>
            <a:r>
              <a:rPr lang="en-US" dirty="0"/>
              <a:t>Well an incident or an emergency can happen at any time as we know from recent events, and if we are not prepared, then response may be ineffective, recovery may take longer and also can be more costly in the long run. </a:t>
            </a:r>
          </a:p>
          <a:p>
            <a:pPr marL="171450" indent="-171450">
              <a:buFont typeface="Arial" panose="020B0604020202020204" pitchFamily="34" charset="0"/>
              <a:buChar char="•"/>
            </a:pPr>
            <a:r>
              <a:rPr lang="en-US" dirty="0"/>
              <a:t>So overall, an ERP describes your utility’s strategies, resources, plans and procedures to prepare for and respond to an incident, whether it’s a natural or man-made incident, that threatens your utility and overall mission. </a:t>
            </a:r>
          </a:p>
          <a:p>
            <a:pPr marL="171450" indent="-171450">
              <a:buFont typeface="Arial" panose="020B0604020202020204" pitchFamily="34" charset="0"/>
              <a:buChar char="•"/>
            </a:pPr>
            <a:r>
              <a:rPr lang="en-US" dirty="0"/>
              <a:t>Now, incidents can range from small main breaks or localized flooding to large scale hurricanes, earthquakes or system contamination, among other examples.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117</a:t>
            </a:fld>
            <a:endParaRPr lang="en-US" dirty="0"/>
          </a:p>
        </p:txBody>
      </p:sp>
    </p:spTree>
    <p:extLst>
      <p:ext uri="{BB962C8B-B14F-4D97-AF65-F5344CB8AC3E}">
        <p14:creationId xmlns:p14="http://schemas.microsoft.com/office/powerpoint/2010/main" val="20323761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when an incident occurs, and you have a well-developed, tested/exercised and comprehensive ERP in place:</a:t>
            </a:r>
          </a:p>
          <a:p>
            <a:pPr marL="171450" indent="-171450">
              <a:buFont typeface="Arial" panose="020B0604020202020204" pitchFamily="34" charset="0"/>
              <a:buChar char="•"/>
            </a:pPr>
            <a:r>
              <a:rPr lang="en-US" dirty="0"/>
              <a:t>You will need to respond and activate the procedures and protocols described in your ERP. This can include:</a:t>
            </a:r>
          </a:p>
          <a:p>
            <a:pPr marL="628650" lvl="1" indent="-171450">
              <a:buFont typeface="Arial" panose="020B0604020202020204" pitchFamily="34" charset="0"/>
              <a:buChar char="•"/>
            </a:pPr>
            <a:r>
              <a:rPr lang="en-US" dirty="0"/>
              <a:t>Implementing personnel emergency roles and responsibilities-with personnel already knowing and trained on their specific ER roles;</a:t>
            </a:r>
          </a:p>
          <a:p>
            <a:pPr marL="628650" lvl="1" indent="-171450">
              <a:buFont typeface="Arial" panose="020B0604020202020204" pitchFamily="34" charset="0"/>
              <a:buChar char="•"/>
            </a:pPr>
            <a:r>
              <a:rPr lang="en-US" dirty="0"/>
              <a:t>It can include setting up your utility’s Incident Command System (ICS) structure or other IMS that the utility is operating under;</a:t>
            </a:r>
          </a:p>
          <a:p>
            <a:pPr marL="628650" lvl="1" indent="-171450">
              <a:buFont typeface="Arial" panose="020B0604020202020204" pitchFamily="34" charset="0"/>
              <a:buChar char="•"/>
            </a:pPr>
            <a:r>
              <a:rPr lang="en-US" dirty="0"/>
              <a:t>Recalling personnel on vacations and notifying external agencies such as your local emergency management agency, police, fire department and state regulatory agency.</a:t>
            </a:r>
          </a:p>
          <a:p>
            <a:pPr marL="628650" lvl="1" indent="-171450">
              <a:buFont typeface="Arial" panose="020B0604020202020204" pitchFamily="34" charset="0"/>
              <a:buChar char="•"/>
            </a:pPr>
            <a:r>
              <a:rPr lang="en-US" dirty="0"/>
              <a:t>At a previous workshop, one utility in the midwest indicated that during a major flooding event that came on quickly, the majority of the utilities key personnel just happened to be at conferences or on vacation, and they needed to recall people back.  </a:t>
            </a:r>
          </a:p>
          <a:p>
            <a:pPr marL="628650" lvl="1" indent="-171450">
              <a:buFont typeface="Arial" panose="020B0604020202020204" pitchFamily="34" charset="0"/>
              <a:buChar char="•"/>
            </a:pPr>
            <a:r>
              <a:rPr lang="en-US" dirty="0"/>
              <a:t>Should have ~40% staff available at all times.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118</a:t>
            </a:fld>
            <a:endParaRPr lang="en-US" dirty="0"/>
          </a:p>
        </p:txBody>
      </p:sp>
    </p:spTree>
    <p:extLst>
      <p:ext uri="{BB962C8B-B14F-4D97-AF65-F5344CB8AC3E}">
        <p14:creationId xmlns:p14="http://schemas.microsoft.com/office/powerpoint/2010/main" val="3476535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4708" indent="-174708">
              <a:buFontTx/>
              <a:buChar char="•"/>
              <a:defRPr/>
            </a:pPr>
            <a:r>
              <a:rPr lang="en-US" sz="1200" b="0" i="0" kern="1200" dirty="0">
                <a:solidFill>
                  <a:schemeClr val="tx1"/>
                </a:solidFill>
                <a:effectLst/>
                <a:latin typeface="+mn-lt"/>
                <a:ea typeface="+mn-ea"/>
                <a:cs typeface="+mn-cs"/>
              </a:rPr>
              <a:t> </a:t>
            </a:r>
            <a:r>
              <a:rPr lang="en-US" altLang="en-US" dirty="0"/>
              <a:t>So just to provide an overview or big picture look at Section 2013: </a:t>
            </a:r>
          </a:p>
          <a:p>
            <a:pPr marL="640594" lvl="1" indent="-174708">
              <a:buFontTx/>
              <a:buChar char="•"/>
              <a:defRPr/>
            </a:pPr>
            <a:r>
              <a:rPr lang="en-US" altLang="en-US" dirty="0"/>
              <a:t>It amends SDWA Section 1433 (from 2002 Bioterrorism Act)</a:t>
            </a:r>
          </a:p>
          <a:p>
            <a:pPr marL="640594" lvl="1" indent="-174708">
              <a:buFontTx/>
              <a:buChar char="•"/>
              <a:defRPr/>
            </a:pPr>
            <a:r>
              <a:rPr lang="en-US" altLang="en-US" dirty="0"/>
              <a:t>It applies to all community water systems serving more than 3,300 people similar to the BTA</a:t>
            </a:r>
          </a:p>
          <a:p>
            <a:pPr marL="640594" lvl="1" indent="-174708">
              <a:buFontTx/>
              <a:buChar char="•"/>
              <a:defRPr/>
            </a:pPr>
            <a:r>
              <a:rPr lang="en-US" altLang="en-US" dirty="0"/>
              <a:t>It requires that these systems conduct Risk and Resilience Assessments and update Emergency Response Plans (ERPs)</a:t>
            </a:r>
          </a:p>
          <a:p>
            <a:pPr marL="640594" lvl="1" indent="-174708">
              <a:buFontTx/>
              <a:buChar char="•"/>
              <a:defRPr/>
            </a:pPr>
            <a:r>
              <a:rPr lang="en-US" altLang="en-US" dirty="0"/>
              <a:t>After which they must submit certifications to EPA by specified deadlines</a:t>
            </a:r>
          </a:p>
          <a:p>
            <a:pPr marL="640594" lvl="1" indent="-174708">
              <a:buFontTx/>
              <a:buChar char="•"/>
              <a:defRPr/>
            </a:pPr>
            <a:r>
              <a:rPr lang="en-US" altLang="en-US" dirty="0"/>
              <a:t>And must continue to review risk assessments and ERPs every five years to determine if it should be revised. Upon completion of such a review, the system must submit to the EPA a certification that it has reviewed its assessment and revised it, if applicable.</a:t>
            </a:r>
          </a:p>
          <a:p>
            <a:pPr marL="640594" lvl="1" indent="-174708">
              <a:buFontTx/>
              <a:buChar char="•"/>
              <a:defRPr/>
            </a:pPr>
            <a:r>
              <a:rPr lang="en-US" altLang="en-US" dirty="0"/>
              <a:t>Also to coordinate with the local emergency planning committees,</a:t>
            </a:r>
            <a:r>
              <a:rPr lang="en-US" dirty="0"/>
              <a:t> to the extent possible,</a:t>
            </a:r>
            <a:r>
              <a:rPr lang="en-US" altLang="en-US" dirty="0"/>
              <a:t> when developing the RA and ERP </a:t>
            </a:r>
            <a:r>
              <a:rPr lang="en-US" dirty="0"/>
              <a:t>to gather more detailed information on regional threats and identify community-wide resources that can be included in the utility response plan, and </a:t>
            </a:r>
            <a:endParaRPr lang="en-US" altLang="en-US" dirty="0"/>
          </a:p>
          <a:p>
            <a:pPr marL="640594" lvl="1" indent="-174708" defTabSz="931774">
              <a:buFontTx/>
              <a:buChar char="•"/>
              <a:defRPr/>
            </a:pPr>
            <a:r>
              <a:rPr lang="en-US" altLang="en-US" dirty="0"/>
              <a:t>Finally to maintain records-</a:t>
            </a:r>
            <a:r>
              <a:rPr lang="en-US" dirty="0"/>
              <a:t>risk assessment and ERP for 5 years after the due date for certification.</a:t>
            </a:r>
          </a:p>
          <a:p>
            <a:pPr marL="640594" lvl="1" indent="-174708">
              <a:buFontTx/>
              <a:buChar char="•"/>
              <a:defRPr/>
            </a:pPr>
            <a:endParaRPr lang="en-US" altLang="en-US" dirty="0"/>
          </a:p>
          <a:p>
            <a:pPr lvl="1">
              <a:defRPr/>
            </a:pPr>
            <a:endParaRPr lang="en-US" altLang="en-US" i="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119</a:t>
            </a:fld>
            <a:endParaRPr lang="en-US" dirty="0"/>
          </a:p>
        </p:txBody>
      </p:sp>
    </p:spTree>
    <p:extLst>
      <p:ext uri="{BB962C8B-B14F-4D97-AF65-F5344CB8AC3E}">
        <p14:creationId xmlns:p14="http://schemas.microsoft.com/office/powerpoint/2010/main" val="1143990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cs typeface="Calibri"/>
              </a:rPr>
              <a:t>Question: What is your utility service size?</a:t>
            </a:r>
          </a:p>
          <a:p>
            <a:r>
              <a:rPr lang="en-US" dirty="0">
                <a:cs typeface="Calibri"/>
              </a:rPr>
              <a:t>[wait for responses and comment on the distribution]</a:t>
            </a:r>
          </a:p>
          <a:p>
            <a:endParaRPr lang="en-US" dirty="0"/>
          </a:p>
          <a:p>
            <a:r>
              <a:rPr lang="en-US" dirty="0"/>
              <a:t>If you are a drinking water system that serves a population greater than 3,300 and you are considered a community water system, then this applies to you.</a:t>
            </a:r>
          </a:p>
          <a:p>
            <a:endParaRPr lang="en-US" dirty="0"/>
          </a:p>
          <a:p>
            <a:r>
              <a:rPr lang="en-US" dirty="0"/>
              <a:t>If you are a wholesale utility, this also applies to you. Include the population that you sell water to when determining the population served by your utility.</a:t>
            </a:r>
          </a:p>
          <a:p>
            <a:endParaRPr lang="en-US" dirty="0">
              <a:cs typeface="Calibri"/>
            </a:endParaRPr>
          </a:p>
          <a:p>
            <a:r>
              <a:rPr lang="en-US" dirty="0">
                <a:cs typeface="Calibri"/>
              </a:rPr>
              <a:t>If you responded, I don’t know, you should reach out to dwresilience@epa.gov to confirm your population service size.</a:t>
            </a:r>
          </a:p>
        </p:txBody>
      </p:sp>
      <p:sp>
        <p:nvSpPr>
          <p:cNvPr id="4" name="Slide Number Placeholder 3"/>
          <p:cNvSpPr>
            <a:spLocks noGrp="1"/>
          </p:cNvSpPr>
          <p:nvPr>
            <p:ph type="sldNum" sz="quarter" idx="5"/>
          </p:nvPr>
        </p:nvSpPr>
        <p:spPr/>
        <p:txBody>
          <a:bodyPr/>
          <a:lstStyle/>
          <a:p>
            <a:fld id="{FB3F1709-43F8-492A-AA07-BC8F673B8001}" type="slidenum">
              <a:rPr lang="en-US" smtClean="0"/>
              <a:pPr/>
              <a:t>12</a:t>
            </a:fld>
            <a:endParaRPr lang="en-US" dirty="0"/>
          </a:p>
        </p:txBody>
      </p:sp>
      <p:sp>
        <p:nvSpPr>
          <p:cNvPr id="7" name="Slide Image Placeholder 6">
            <a:extLst>
              <a:ext uri="{FF2B5EF4-FFF2-40B4-BE49-F238E27FC236}">
                <a16:creationId xmlns:a16="http://schemas.microsoft.com/office/drawing/2014/main" id="{28B15135-4BB0-4065-9499-F9E6D75E10F3}"/>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6325269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cs typeface="Calibri"/>
              </a:rPr>
              <a:t>Here are the certification deadlines for your risk and resilience assessment based on the population served by your utility.</a:t>
            </a:r>
            <a:endParaRPr lang="en-US" i="1" dirty="0">
              <a:cs typeface="+mn-cs"/>
            </a:endParaRPr>
          </a:p>
          <a:p>
            <a:pPr marL="171450" indent="-171450">
              <a:buFont typeface="Arial" panose="020B0604020202020204" pitchFamily="34" charset="0"/>
              <a:buChar char="•"/>
            </a:pPr>
            <a:r>
              <a:rPr lang="en-US" dirty="0">
                <a:cs typeface="Calibri"/>
              </a:rPr>
              <a:t>For utilities serving a population of greater than or equal to 100,000, you must certify your risk assessment no later than March 31, 2020.</a:t>
            </a:r>
          </a:p>
          <a:p>
            <a:pPr marL="171450" indent="-171450">
              <a:buFont typeface="Arial" panose="020B0604020202020204" pitchFamily="34" charset="0"/>
              <a:buChar char="•"/>
            </a:pPr>
            <a:r>
              <a:rPr lang="en-US" dirty="0"/>
              <a:t>For utilities serving a population of 50,000 to 99,999, you must certify your risk assessment no later than December 31, 2020.</a:t>
            </a:r>
            <a:endParaRPr lang="en-US" dirty="0">
              <a:cs typeface="Calibri"/>
            </a:endParaRPr>
          </a:p>
          <a:p>
            <a:pPr marL="171450" indent="-171450">
              <a:buFont typeface="Arial" panose="020B0604020202020204" pitchFamily="34" charset="0"/>
              <a:buChar char="•"/>
            </a:pPr>
            <a:r>
              <a:rPr lang="en-US" dirty="0"/>
              <a:t>For utilities serving a population of 3,301 to 49,999, you must certify your risk assessment no later than June 30, 2021.</a:t>
            </a:r>
            <a:endParaRPr lang="en-US" dirty="0">
              <a:cs typeface="Calibri"/>
            </a:endParaRPr>
          </a:p>
          <a:p>
            <a:endParaRPr lang="en-US" dirty="0"/>
          </a:p>
          <a:p>
            <a:r>
              <a:rPr lang="en-US" dirty="0"/>
              <a:t>Then, </a:t>
            </a:r>
            <a:r>
              <a:rPr lang="en-US" sz="1200" dirty="0">
                <a:solidFill>
                  <a:schemeClr val="tx1"/>
                </a:solidFill>
              </a:rPr>
              <a:t>no later than 6 months after certification of the RRA, CWSs must certify that they have created or updated their ERPs.</a:t>
            </a: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120</a:t>
            </a:fld>
            <a:endParaRPr lang="en-US" dirty="0"/>
          </a:p>
        </p:txBody>
      </p:sp>
    </p:spTree>
    <p:extLst>
      <p:ext uri="{BB962C8B-B14F-4D97-AF65-F5344CB8AC3E}">
        <p14:creationId xmlns:p14="http://schemas.microsoft.com/office/powerpoint/2010/main" val="6456207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a:defRPr/>
            </a:pPr>
            <a:r>
              <a:rPr lang="en-US" altLang="en-US" dirty="0"/>
              <a:t> </a:t>
            </a:r>
            <a:r>
              <a:rPr lang="en-US" dirty="0"/>
              <a:t>My utility updated its ERP in 2017. Does this count for AWIA and can I certify my ERP is complete today?</a:t>
            </a:r>
          </a:p>
          <a:p>
            <a:pPr marL="228600" indent="-228600">
              <a:buFont typeface="+mj-lt"/>
              <a:buAutoNum type="alphaUcPeriod"/>
              <a:defRPr/>
            </a:pPr>
            <a:r>
              <a:rPr lang="en-US" dirty="0"/>
              <a:t>Yes
No</a:t>
            </a:r>
          </a:p>
          <a:p>
            <a:pPr marL="228600" indent="-228600">
              <a:buFont typeface="+mj-lt"/>
              <a:buAutoNum type="alphaUcPeriod"/>
              <a:defRPr/>
            </a:pPr>
            <a:r>
              <a:rPr lang="en-US" dirty="0"/>
              <a:t>Maybe</a:t>
            </a:r>
          </a:p>
          <a:p>
            <a:pPr marL="228600" indent="-228600">
              <a:buFont typeface="+mj-lt"/>
              <a:buAutoNum type="alphaUcPeriod"/>
              <a:defRPr/>
            </a:pPr>
            <a:endParaRPr lang="en-US" dirty="0"/>
          </a:p>
          <a:p>
            <a:pPr marL="0" indent="0">
              <a:buFont typeface="+mj-lt"/>
              <a:buNone/>
              <a:defRPr/>
            </a:pPr>
            <a:r>
              <a:rPr lang="en-US" dirty="0"/>
              <a:t>Well it’s a good thing that you took the initiative to update your ERP, but you need to go back and make sure that it now covers all the criteria specified in AWIA. Their ERP was updated prior to AWIA so they just need to make sure that it now covers the requirements set forth in AWIA Section 2013.  </a:t>
            </a:r>
          </a:p>
        </p:txBody>
      </p:sp>
      <p:sp>
        <p:nvSpPr>
          <p:cNvPr id="4" name="Slide Number Placeholder 3"/>
          <p:cNvSpPr>
            <a:spLocks noGrp="1"/>
          </p:cNvSpPr>
          <p:nvPr>
            <p:ph type="sldNum" sz="quarter" idx="5"/>
          </p:nvPr>
        </p:nvSpPr>
        <p:spPr/>
        <p:txBody>
          <a:bodyPr/>
          <a:lstStyle/>
          <a:p>
            <a:fld id="{FB3F1709-43F8-492A-AA07-BC8F673B8001}" type="slidenum">
              <a:rPr lang="en-US" smtClean="0"/>
              <a:t>121</a:t>
            </a:fld>
            <a:endParaRPr lang="en-US" dirty="0"/>
          </a:p>
        </p:txBody>
      </p:sp>
    </p:spTree>
    <p:extLst>
      <p:ext uri="{BB962C8B-B14F-4D97-AF65-F5344CB8AC3E}">
        <p14:creationId xmlns:p14="http://schemas.microsoft.com/office/powerpoint/2010/main" val="10916844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 So as for AWIA, it requires ERPs to incorporate several criteria including:</a:t>
            </a:r>
          </a:p>
          <a:p>
            <a:pPr marL="628650" lvl="1" indent="-171450">
              <a:buFont typeface="Arial" panose="020B0604020202020204" pitchFamily="34" charset="0"/>
              <a:buChar char="•"/>
              <a:defRPr/>
            </a:pPr>
            <a:r>
              <a:rPr lang="en-US" dirty="0"/>
              <a:t>Strategies and resources to improve system resilience (Resilience Strategies)</a:t>
            </a:r>
          </a:p>
          <a:p>
            <a:pPr marL="628650" lvl="1" indent="-171450">
              <a:buFont typeface="Arial" panose="020B0604020202020204" pitchFamily="34" charset="0"/>
              <a:buChar char="•"/>
              <a:defRPr/>
            </a:pPr>
            <a:r>
              <a:rPr lang="en-US" dirty="0"/>
              <a:t>Plans, procedures and equipment to use in the event of a malevolent act or natural hazard emergency that threatens the utilities ability to provide safe drinking water (Emergency Plans &amp; Procedures)</a:t>
            </a:r>
          </a:p>
          <a:p>
            <a:pPr marL="628650" lvl="1" indent="-171450">
              <a:buFont typeface="Arial" panose="020B0604020202020204" pitchFamily="34" charset="0"/>
              <a:buChar char="•"/>
              <a:defRPr/>
            </a:pPr>
            <a:r>
              <a:rPr lang="en-US" dirty="0"/>
              <a:t>Actions and procedures that can be used to reduce the impacts of malevolent acts or natural hazards (Mitigation)</a:t>
            </a:r>
          </a:p>
          <a:p>
            <a:pPr marL="628650" lvl="1" indent="-171450">
              <a:buFont typeface="Arial" panose="020B0604020202020204" pitchFamily="34" charset="0"/>
              <a:buChar char="•"/>
              <a:defRPr/>
            </a:pPr>
            <a:r>
              <a:rPr lang="en-US" dirty="0"/>
              <a:t>and finally, strategies in place to detect malevolent acts or oncoming natural hazards that threaten the system (Detection Strategies)</a:t>
            </a:r>
          </a:p>
          <a:p>
            <a:pPr marL="171450" indent="-171450">
              <a:buFont typeface="Arial" panose="020B0604020202020204" pitchFamily="34" charset="0"/>
              <a:buChar char="•"/>
              <a:defRPr/>
            </a:pPr>
            <a:r>
              <a:rPr lang="en-US" dirty="0"/>
              <a:t>You will see shortly how our new guidance is structured around these 4 criteria.</a:t>
            </a:r>
          </a:p>
          <a:p>
            <a:pPr marL="171450" indent="-171450">
              <a:buFont typeface="Arial" panose="020B0604020202020204" pitchFamily="34" charset="0"/>
              <a:buChar char="•"/>
              <a:defRPr/>
            </a:pPr>
            <a:r>
              <a:rPr lang="en-US" dirty="0"/>
              <a:t>Just note that “malevolent acts and natural hazards” will hereafter be referred to as simply incidents.</a:t>
            </a:r>
          </a:p>
          <a:p>
            <a:pPr marL="171450" indent="-171450">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122</a:t>
            </a:fld>
            <a:endParaRPr lang="en-US" dirty="0"/>
          </a:p>
        </p:txBody>
      </p:sp>
    </p:spTree>
    <p:extLst>
      <p:ext uri="{BB962C8B-B14F-4D97-AF65-F5344CB8AC3E}">
        <p14:creationId xmlns:p14="http://schemas.microsoft.com/office/powerpoint/2010/main" val="37773190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mj-lt"/>
              <a:buNone/>
              <a:defRPr/>
            </a:pPr>
            <a:r>
              <a:rPr lang="en-US" dirty="0"/>
              <a:t>Poll Title: Poll 1: Is your utility currently coordinating, or has your utility ever coordinated in the past, with your Local Emergency Planning Committee (LEPC)?
A. Yes</a:t>
            </a:r>
          </a:p>
          <a:p>
            <a:pPr>
              <a:defRPr/>
            </a:pPr>
            <a:r>
              <a:rPr lang="en-US" altLang="en-US" dirty="0"/>
              <a:t>B. No</a:t>
            </a:r>
          </a:p>
          <a:p>
            <a:pPr>
              <a:defRPr/>
            </a:pPr>
            <a:r>
              <a:rPr lang="en-US" altLang="en-US" dirty="0"/>
              <a:t>C. I don’t know.  </a:t>
            </a:r>
          </a:p>
          <a:p>
            <a:pPr>
              <a:defRPr/>
            </a:pPr>
            <a:r>
              <a:rPr lang="en-US" altLang="en-US" dirty="0"/>
              <a:t>D. N/A</a:t>
            </a:r>
          </a:p>
          <a:p>
            <a:pPr>
              <a:defRPr/>
            </a:pPr>
            <a:endParaRPr lang="en-US" altLang="en-US" dirty="0"/>
          </a:p>
          <a:p>
            <a:pPr>
              <a:defRPr/>
            </a:pPr>
            <a:r>
              <a:rPr lang="en-US" altLang="en-US" dirty="0"/>
              <a:t>There is really no right answer here except to encourage them to reach out to their LEPC’s and there is a link in our ERP guidance on where they can find out more info about LEPC’s.   </a:t>
            </a:r>
          </a:p>
          <a:p>
            <a:r>
              <a:rPr lang="en-US" dirty="0"/>
              <a:t>  </a:t>
            </a:r>
          </a:p>
        </p:txBody>
      </p:sp>
      <p:sp>
        <p:nvSpPr>
          <p:cNvPr id="4" name="Slide Number Placeholder 3"/>
          <p:cNvSpPr>
            <a:spLocks noGrp="1"/>
          </p:cNvSpPr>
          <p:nvPr>
            <p:ph type="sldNum" sz="quarter" idx="5"/>
          </p:nvPr>
        </p:nvSpPr>
        <p:spPr/>
        <p:txBody>
          <a:bodyPr/>
          <a:lstStyle/>
          <a:p>
            <a:fld id="{FB3F1709-43F8-492A-AA07-BC8F673B8001}" type="slidenum">
              <a:rPr lang="en-US" smtClean="0"/>
              <a:t>123</a:t>
            </a:fld>
            <a:endParaRPr lang="en-US" dirty="0"/>
          </a:p>
        </p:txBody>
      </p:sp>
    </p:spTree>
    <p:extLst>
      <p:ext uri="{BB962C8B-B14F-4D97-AF65-F5344CB8AC3E}">
        <p14:creationId xmlns:p14="http://schemas.microsoft.com/office/powerpoint/2010/main" val="300065164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I would like to do now is provide you with an overview of our new ERP guidance which includes a template and corresponding instructions for using the template.</a:t>
            </a:r>
          </a:p>
          <a:p>
            <a:pPr marL="171450" indent="-171450">
              <a:buFont typeface="Arial" panose="020B0604020202020204" pitchFamily="34" charset="0"/>
              <a:buChar char="•"/>
            </a:pPr>
            <a:r>
              <a:rPr lang="en-US" dirty="0"/>
              <a:t>As you will see, it is structured after the criteria specified in AWIA that all ERP’s must include. </a:t>
            </a:r>
          </a:p>
          <a:p>
            <a:pPr marL="171450" indent="-171450">
              <a:buFont typeface="Arial" panose="020B0604020202020204" pitchFamily="34" charset="0"/>
              <a:buChar char="•"/>
            </a:pPr>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FB3F1709-43F8-492A-AA07-BC8F673B8001}" type="slidenum">
              <a:rPr lang="en-US" smtClean="0"/>
              <a:t>124</a:t>
            </a:fld>
            <a:endParaRPr lang="en-US" dirty="0"/>
          </a:p>
        </p:txBody>
      </p:sp>
    </p:spTree>
    <p:extLst>
      <p:ext uri="{BB962C8B-B14F-4D97-AF65-F5344CB8AC3E}">
        <p14:creationId xmlns:p14="http://schemas.microsoft.com/office/powerpoint/2010/main" val="25192614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So as for features of the guidance:</a:t>
            </a:r>
          </a:p>
          <a:p>
            <a:pPr marL="574900" lvl="1" indent="-156791">
              <a:buFont typeface="Arial" panose="020B0604020202020204" pitchFamily="34" charset="0"/>
              <a:buChar char="•"/>
            </a:pPr>
            <a:r>
              <a:rPr lang="en-US" sz="1100" dirty="0"/>
              <a:t>It is formatted as a single PDF document that provides instructions on what information should be provided in each section of the ERP template.</a:t>
            </a:r>
          </a:p>
          <a:p>
            <a:pPr marL="574900" lvl="1" indent="-156791">
              <a:buFont typeface="Arial" panose="020B0604020202020204" pitchFamily="34" charset="0"/>
              <a:buChar char="•"/>
            </a:pPr>
            <a:r>
              <a:rPr lang="en-US" sz="1100" dirty="0"/>
              <a:t>It also includes useful links for additional information and guidance</a:t>
            </a:r>
          </a:p>
          <a:p>
            <a:pPr marL="574900" lvl="1" indent="-156791">
              <a:buFont typeface="Arial" panose="020B0604020202020204" pitchFamily="34" charset="0"/>
              <a:buChar char="•"/>
            </a:pPr>
            <a:r>
              <a:rPr lang="en-US" sz="1100" dirty="0"/>
              <a:t>The blank ERP template is in Microsoft Word format, which is embedded in the PDF document and can be easily accessed and modified to meet your own utility’s needs. </a:t>
            </a:r>
          </a:p>
          <a:p>
            <a:pPr marL="574900" lvl="1" indent="-156791">
              <a:buFont typeface="Arial" panose="020B0604020202020204" pitchFamily="34" charset="0"/>
              <a:buChar char="•"/>
            </a:pPr>
            <a:r>
              <a:rPr lang="en-US" sz="1100" dirty="0"/>
              <a:t>The template is very user-friendly and features fillable tables, checklists and charts to use as a starting point for utilities to develop their own plans.</a:t>
            </a:r>
          </a:p>
          <a:p>
            <a:pPr marL="574900" lvl="1" indent="-156791">
              <a:buFont typeface="Arial" panose="020B0604020202020204" pitchFamily="34" charset="0"/>
              <a:buChar char="•"/>
            </a:pPr>
            <a:r>
              <a:rPr lang="en-US" sz="1100" i="0" u="sng" dirty="0"/>
              <a:t>Just note that although this template was designed for DW utilities, we are in the process of developing a similar one for WW utilities that will be completed later this year.</a:t>
            </a:r>
          </a:p>
          <a:p>
            <a:pPr marL="574900" lvl="1" indent="-156791">
              <a:buFont typeface="Arial" panose="020B0604020202020204" pitchFamily="34" charset="0"/>
              <a:buChar char="•"/>
            </a:pPr>
            <a:r>
              <a:rPr lang="en-US" sz="1100" i="0" u="sng" dirty="0"/>
              <a:t>I will also show provide some examples today for what additional information can be included in an ERP for WW utilities.    </a:t>
            </a:r>
          </a:p>
          <a:p>
            <a:pPr marL="574900" lvl="1" indent="-156791">
              <a:buFont typeface="Arial" panose="020B0604020202020204" pitchFamily="34" charset="0"/>
              <a:buChar char="•"/>
            </a:pPr>
            <a:endParaRPr lang="en-US" sz="110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125</a:t>
            </a:fld>
            <a:endParaRPr lang="en-US" dirty="0"/>
          </a:p>
        </p:txBody>
      </p:sp>
    </p:spTree>
    <p:extLst>
      <p:ext uri="{BB962C8B-B14F-4D97-AF65-F5344CB8AC3E}">
        <p14:creationId xmlns:p14="http://schemas.microsoft.com/office/powerpoint/2010/main" val="30115947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next slide shows the overall outline for the guidance and, as I mentioned, it is structured around the ERP criteria identified in AWIA.</a:t>
            </a:r>
            <a:endParaRPr lang="en-US" sz="1000" dirty="0"/>
          </a:p>
          <a:p>
            <a:pPr marL="156791" indent="-156791">
              <a:buFont typeface="Arial" panose="020B0604020202020204" pitchFamily="34" charset="0"/>
              <a:buChar char="•"/>
            </a:pPr>
            <a:r>
              <a:rPr lang="en-US" sz="1100" dirty="0"/>
              <a:t>This includes: </a:t>
            </a:r>
            <a:endParaRPr lang="en-US" sz="1000" dirty="0"/>
          </a:p>
          <a:p>
            <a:pPr marL="574900" lvl="1" indent="-156791">
              <a:buFont typeface="Arial" panose="020B0604020202020204" pitchFamily="34" charset="0"/>
              <a:buChar char="•"/>
            </a:pPr>
            <a:r>
              <a:rPr lang="en-US" sz="1100" dirty="0"/>
              <a:t>Utility Information</a:t>
            </a:r>
            <a:endParaRPr lang="en-US" sz="1000" dirty="0"/>
          </a:p>
          <a:p>
            <a:pPr marL="574900" lvl="1" indent="-156791">
              <a:buFont typeface="Arial" panose="020B0604020202020204" pitchFamily="34" charset="0"/>
              <a:buChar char="•"/>
            </a:pPr>
            <a:r>
              <a:rPr lang="en-US" sz="1100" dirty="0"/>
              <a:t>Resilience Strategies</a:t>
            </a:r>
            <a:endParaRPr lang="en-US" sz="1000" dirty="0"/>
          </a:p>
          <a:p>
            <a:pPr marL="574900" lvl="1" indent="-156791">
              <a:buFont typeface="Arial" panose="020B0604020202020204" pitchFamily="34" charset="0"/>
              <a:buChar char="•"/>
            </a:pPr>
            <a:r>
              <a:rPr lang="en-US" sz="1100" dirty="0"/>
              <a:t>Emergency Plans and Procedures</a:t>
            </a:r>
            <a:endParaRPr lang="en-US" sz="1000" dirty="0"/>
          </a:p>
          <a:p>
            <a:pPr marL="574900" lvl="1" indent="-156791">
              <a:buFont typeface="Arial" panose="020B0604020202020204" pitchFamily="34" charset="0"/>
              <a:buChar char="•"/>
            </a:pPr>
            <a:r>
              <a:rPr lang="en-US" sz="1100" dirty="0"/>
              <a:t>Mitigation Actions, and</a:t>
            </a:r>
            <a:endParaRPr lang="en-US" sz="1000" dirty="0"/>
          </a:p>
          <a:p>
            <a:pPr marL="574900" lvl="1" indent="-156791">
              <a:buFont typeface="Arial" panose="020B0604020202020204" pitchFamily="34" charset="0"/>
              <a:buChar char="•"/>
            </a:pPr>
            <a:r>
              <a:rPr lang="en-US" sz="1100" dirty="0"/>
              <a:t>Detection Strategies  </a:t>
            </a:r>
            <a:endParaRPr lang="en-US" sz="1000" dirty="0"/>
          </a:p>
          <a:p>
            <a:pPr marL="156791" indent="-156791">
              <a:buFont typeface="Arial" panose="020B0604020202020204" pitchFamily="34" charset="0"/>
              <a:buChar char="•"/>
            </a:pPr>
            <a:r>
              <a:rPr lang="en-US" sz="1100" dirty="0"/>
              <a:t>I will provide more information on each of these sections in the next few slides.</a:t>
            </a:r>
            <a:endParaRPr lang="en-US" sz="100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126</a:t>
            </a:fld>
            <a:endParaRPr lang="en-US" dirty="0"/>
          </a:p>
        </p:txBody>
      </p:sp>
    </p:spTree>
    <p:extLst>
      <p:ext uri="{BB962C8B-B14F-4D97-AF65-F5344CB8AC3E}">
        <p14:creationId xmlns:p14="http://schemas.microsoft.com/office/powerpoint/2010/main" val="20095944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Tx/>
              <a:buChar char="•"/>
            </a:pPr>
            <a:r>
              <a:rPr lang="en-US" altLang="en-US" b="0" dirty="0"/>
              <a:t>The Utility Information section contains system related information about your water utility that is readily available for your personnel, first responders, and other response partner agencies during an incident.</a:t>
            </a:r>
          </a:p>
          <a:p>
            <a:pPr marL="171450" indent="-171450">
              <a:buFontTx/>
              <a:buChar char="•"/>
            </a:pPr>
            <a:r>
              <a:rPr lang="en-US" altLang="en-US" b="0" dirty="0"/>
              <a:t>This includes a:</a:t>
            </a:r>
            <a:endParaRPr lang="en-US" altLang="en-US" b="1" dirty="0"/>
          </a:p>
          <a:p>
            <a:pPr marL="171450" indent="-171450">
              <a:buFontTx/>
              <a:buChar char="•"/>
            </a:pPr>
            <a:r>
              <a:rPr lang="en-US" altLang="en-US" b="1" dirty="0"/>
              <a:t>Utility Overview: </a:t>
            </a:r>
            <a:r>
              <a:rPr lang="en-US" altLang="en-US" dirty="0"/>
              <a:t>Provide basic information about your utility in the table in this section. The information required here should be readily available.</a:t>
            </a:r>
          </a:p>
          <a:p>
            <a:pPr marL="171450" indent="-171450">
              <a:buFontTx/>
              <a:buChar char="•"/>
            </a:pPr>
            <a:r>
              <a:rPr lang="en-US" altLang="en-US" b="1" dirty="0"/>
              <a:t>Personnel Information</a:t>
            </a:r>
            <a:r>
              <a:rPr lang="en-US" altLang="en-US" dirty="0"/>
              <a:t>: Have a personnel roster available during an incident to quickly contact your employees. </a:t>
            </a:r>
          </a:p>
          <a:p>
            <a:pPr marL="171450" indent="-171450">
              <a:buFontTx/>
              <a:buChar char="•"/>
            </a:pPr>
            <a:r>
              <a:rPr lang="en-US" altLang="en-US" b="1" dirty="0"/>
              <a:t>Primary Utility Components</a:t>
            </a:r>
            <a:r>
              <a:rPr lang="en-US" altLang="en-US" dirty="0"/>
              <a:t>: List, as appropriate, all the components necessary to maintain effective operation of your utility. This includes information on wells, intakes, treatment plants, storage/distribution systems (e.g., tanks, primary mains, pumping stations), and treatment chemical storage, as appropriate.</a:t>
            </a:r>
          </a:p>
          <a:p>
            <a:pPr marL="171450" indent="-171450">
              <a:buFontTx/>
              <a:buChar char="•"/>
            </a:pPr>
            <a:r>
              <a:rPr lang="en-US" altLang="en-US" b="1" dirty="0"/>
              <a:t>Industry Chemical Handling &amp; Storage Facilities</a:t>
            </a:r>
            <a:r>
              <a:rPr lang="en-US" altLang="en-US" dirty="0"/>
              <a:t>: Industry surrounding your utility can also be impacted by incidents such as accidental releases, hurricanes or earthquakes. It is important that you understand what chemicals may be released in your area during an incident and how they may impact your utility operations. </a:t>
            </a:r>
          </a:p>
          <a:p>
            <a:pPr marL="171450" indent="-171450">
              <a:buFontTx/>
              <a:buChar char="•"/>
            </a:pPr>
            <a:r>
              <a:rPr lang="en-US" altLang="en-US" b="1" dirty="0"/>
              <a:t>Safety:</a:t>
            </a:r>
            <a:r>
              <a:rPr lang="en-US" altLang="en-US" dirty="0"/>
              <a:t> Having easy access to safety materials and important safety information and procedures will help protect utility personnel during an incident.</a:t>
            </a:r>
          </a:p>
          <a:p>
            <a:pPr marL="171450" indent="-171450">
              <a:buFontTx/>
              <a:buChar char="•"/>
            </a:pPr>
            <a:r>
              <a:rPr lang="en-US" altLang="en-US" b="1" dirty="0"/>
              <a:t>Response Resources</a:t>
            </a:r>
            <a:r>
              <a:rPr lang="en-US" altLang="en-US" dirty="0"/>
              <a:t>: Having an accurate inventory of available resources (e.g., equipment, supplies) either maintained onsite or readily available offsite (e.g., neighboring water system) allows utility responders to know what resources are immediately available during an incident.  </a:t>
            </a:r>
          </a:p>
          <a:p>
            <a:pPr marL="171450" indent="-171450">
              <a:buFontTx/>
              <a:buChar char="•"/>
            </a:pPr>
            <a:r>
              <a:rPr lang="en-US" altLang="en-US" b="1" dirty="0"/>
              <a:t>Key Local Services: </a:t>
            </a:r>
            <a:r>
              <a:rPr lang="en-US" altLang="en-US" dirty="0"/>
              <a:t>Note the closest locations of key logistical and medical services that you or mutual aid and assistance providers may need during an incident.</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127</a:t>
            </a:fld>
            <a:endParaRPr lang="en-US" dirty="0"/>
          </a:p>
        </p:txBody>
      </p:sp>
    </p:spTree>
    <p:extLst>
      <p:ext uri="{BB962C8B-B14F-4D97-AF65-F5344CB8AC3E}">
        <p14:creationId xmlns:p14="http://schemas.microsoft.com/office/powerpoint/2010/main" val="30359090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This next slide provides an example of the fillable tables in the template for the primary utility components section.  </a:t>
            </a:r>
          </a:p>
          <a:p>
            <a:pPr marL="156791" indent="-156791">
              <a:buFont typeface="Arial" panose="020B0604020202020204" pitchFamily="34" charset="0"/>
              <a:buChar char="•"/>
            </a:pPr>
            <a:r>
              <a:rPr lang="en-US" sz="1200" dirty="0"/>
              <a:t>It includes tables to enter key information for wells, intakes, treatment plants, storage and distribution system (e.g., Tanks, Primary Mains and Pumping Stations), treatment chemical storage facilities and other components as appropriate for your utility.  </a:t>
            </a:r>
          </a:p>
          <a:p>
            <a:pPr marL="156791" indent="-156791">
              <a:buFont typeface="Arial" panose="020B0604020202020204" pitchFamily="34" charset="0"/>
              <a:buChar char="•"/>
            </a:pPr>
            <a:r>
              <a:rPr lang="en-US" sz="1200" dirty="0"/>
              <a:t>As you can see, the tables are very easy to fill out. </a:t>
            </a:r>
          </a:p>
          <a:p>
            <a:pPr marL="156791" indent="-156791">
              <a:buFont typeface="Arial" panose="020B0604020202020204" pitchFamily="34" charset="0"/>
              <a:buChar char="•"/>
            </a:pPr>
            <a:r>
              <a:rPr lang="en-US" sz="1200" dirty="0"/>
              <a:t>Again, the template is in Word format so if your system doesn’t have wells you can simply delete this section.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128</a:t>
            </a:fld>
            <a:endParaRPr lang="en-US" dirty="0"/>
          </a:p>
        </p:txBody>
      </p:sp>
    </p:spTree>
    <p:extLst>
      <p:ext uri="{BB962C8B-B14F-4D97-AF65-F5344CB8AC3E}">
        <p14:creationId xmlns:p14="http://schemas.microsoft.com/office/powerpoint/2010/main" val="14668808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The next section of your ERP, Resilience Strategies, should contain strategies and resources to improve the resilience of your system.</a:t>
            </a:r>
          </a:p>
          <a:p>
            <a:pPr marL="156791" indent="-156791">
              <a:buFont typeface="Arial" panose="020B0604020202020204" pitchFamily="34" charset="0"/>
              <a:buChar char="•"/>
            </a:pPr>
            <a:r>
              <a:rPr lang="en-US" sz="1200" dirty="0"/>
              <a:t>Overall, resilience strategies incorporate how you will assign roles and responsibilities, how you will work with response partners, and how you intend to communicate during an incident.</a:t>
            </a:r>
          </a:p>
          <a:p>
            <a:pPr marL="171450" indent="-171450">
              <a:buFontTx/>
              <a:buChar char="•"/>
            </a:pPr>
            <a:r>
              <a:rPr lang="en-US" altLang="en-US" b="1" dirty="0"/>
              <a:t>Emergency Response Roles</a:t>
            </a:r>
            <a:r>
              <a:rPr lang="en-US" altLang="en-US" dirty="0"/>
              <a:t>: An effective ERP involves active participation of a variety of both utility and external response partner agency personnel, each having well-defined roles and responsibilities.</a:t>
            </a:r>
          </a:p>
          <a:p>
            <a:pPr marL="171450" indent="-171450">
              <a:buFontTx/>
              <a:buChar char="•"/>
            </a:pPr>
            <a:r>
              <a:rPr lang="en-US" altLang="en-US" b="1" dirty="0"/>
              <a:t>ICS Roles</a:t>
            </a:r>
            <a:r>
              <a:rPr lang="en-US" altLang="en-US" dirty="0"/>
              <a:t>: Your utility should consider integrating a standardized incident management structure, such as the ICS, into your response procedures.</a:t>
            </a:r>
          </a:p>
          <a:p>
            <a:pPr marL="171450" indent="-171450">
              <a:buFontTx/>
              <a:buChar char="•"/>
            </a:pPr>
            <a:r>
              <a:rPr lang="en-US" altLang="en-US" b="1" dirty="0"/>
              <a:t>Communication</a:t>
            </a:r>
            <a:r>
              <a:rPr lang="en-US" altLang="en-US" dirty="0"/>
              <a:t>: Communication during an incident is critical to relay information to employees, government agencies, the public, the media, and others about potential risks to health, infrastructure, and the environment.</a:t>
            </a:r>
          </a:p>
          <a:p>
            <a:pPr marL="171450" indent="-171450">
              <a:buFontTx/>
              <a:buChar char="•"/>
            </a:pPr>
            <a:r>
              <a:rPr lang="en-US" altLang="en-US" b="1" dirty="0"/>
              <a:t>Media Outreach</a:t>
            </a:r>
            <a:r>
              <a:rPr lang="en-US" altLang="en-US" dirty="0"/>
              <a:t>: List contact information in the table provided for all media outlets that your utility may coordinate with during notification efforts. This may include newspapers, social media sites, television, and radio stations, etc.</a:t>
            </a:r>
          </a:p>
          <a:p>
            <a:pPr marL="171450" indent="-171450">
              <a:buFontTx/>
              <a:buChar char="•"/>
            </a:pPr>
            <a:r>
              <a:rPr lang="en-US" altLang="en-US" b="1" dirty="0"/>
              <a:t>Risk Communication</a:t>
            </a:r>
            <a:r>
              <a:rPr lang="en-US" altLang="en-US" dirty="0"/>
              <a:t>: RC is a tool that helps water utilities deal with public messaging during emergencies to enhance knowledge and understanding of an incident, build trust and credibility, encourage constructive dialogue, and provide guidance on appropriate protective actions.</a:t>
            </a:r>
          </a:p>
          <a:p>
            <a:pPr marL="171450" indent="-171450">
              <a:buFontTx/>
              <a:buChar char="•"/>
            </a:pPr>
            <a:r>
              <a:rPr lang="en-US" altLang="en-US" b="1" dirty="0"/>
              <a:t>Public Notification</a:t>
            </a:r>
            <a:r>
              <a:rPr lang="en-US" altLang="en-US" dirty="0"/>
              <a:t>: insert your templates for PNs in this portion of the ERP template, or reference where they may be found. Be sure that your templates are consistent with the regulatory requirements for public notification.</a:t>
            </a:r>
          </a:p>
          <a:p>
            <a:pPr marL="0" indent="0">
              <a:buFontTx/>
              <a:buNone/>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t> </a:t>
            </a:r>
            <a:endParaRPr lang="en-US" alt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129</a:t>
            </a:fld>
            <a:endParaRPr lang="en-US" dirty="0"/>
          </a:p>
        </p:txBody>
      </p:sp>
    </p:spTree>
    <p:extLst>
      <p:ext uri="{BB962C8B-B14F-4D97-AF65-F5344CB8AC3E}">
        <p14:creationId xmlns:p14="http://schemas.microsoft.com/office/powerpoint/2010/main" val="323462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sz="1200" i="0" dirty="0"/>
              <a:t>I’d like to take a moment to describe how the AWIA required RRAs and ERPs fit within a larger, water resilience framework. Lots of utilities ask how to start building resilience. Here is a basic framework with steps to help you along the way. We recommend that you start with:</a:t>
            </a:r>
          </a:p>
          <a:p>
            <a:endParaRPr lang="en-US" sz="1200" i="0" dirty="0"/>
          </a:p>
          <a:p>
            <a:pPr marL="342881" indent="-342881">
              <a:buAutoNum type="arabicPeriod"/>
            </a:pPr>
            <a:r>
              <a:rPr lang="en-US" sz="1200" i="0" u="sng" dirty="0"/>
              <a:t>Assessing risks:</a:t>
            </a:r>
            <a:r>
              <a:rPr lang="en-US" sz="1200" i="0" dirty="0"/>
              <a:t> To prepare </a:t>
            </a:r>
            <a:r>
              <a:rPr lang="en-US" sz="1200" i="0" u="none" dirty="0"/>
              <a:t>for emergencies, we must understand utilities’ threats and vulnerabilities. The risks that are most relevant to your utility will determine the planning steps you take. (examples here include creating an AWIA compliant risk and resilience assessments)</a:t>
            </a:r>
          </a:p>
          <a:p>
            <a:pPr marL="342881" indent="-342881">
              <a:buAutoNum type="arabicPeriod"/>
            </a:pPr>
            <a:r>
              <a:rPr lang="en-US" sz="1200" i="0" u="sng" dirty="0"/>
              <a:t>Planning for an emergency:</a:t>
            </a:r>
            <a:r>
              <a:rPr lang="en-US" sz="1200" i="0" u="none" dirty="0"/>
              <a:t> this involves developing and updating emergency response plans, initiating mitigation projects, and taking other key actions to reduce the impact of a future disaster. (examples here include developing an AWIA compliant Emergency Response Plan)</a:t>
            </a:r>
          </a:p>
          <a:p>
            <a:pPr marL="342881" indent="-342881">
              <a:buAutoNum type="arabicPeriod"/>
            </a:pPr>
            <a:r>
              <a:rPr lang="en-US" sz="1200" i="0" u="sng" dirty="0"/>
              <a:t>Training:</a:t>
            </a:r>
            <a:r>
              <a:rPr lang="en-US" sz="1200" i="0" u="none" dirty="0"/>
              <a:t> this can involve training staff on emergency response protocols and conducting exercises to practice coordination at the local, state, and national levels. (examples here include participating in tabletop or Full-scale exercises)</a:t>
            </a:r>
          </a:p>
          <a:p>
            <a:pPr marL="342881" indent="-342881">
              <a:buAutoNum type="arabicPeriod"/>
            </a:pPr>
            <a:r>
              <a:rPr lang="en-US" sz="1200" i="0" u="sng" dirty="0"/>
              <a:t>Emergency response:</a:t>
            </a:r>
            <a:r>
              <a:rPr lang="en-US" sz="1200" i="0" u="none" dirty="0"/>
              <a:t> when a disaster occurs (whether that be routine, such as water main breaks, or natural disasters, such as hurricanes or earthquakes), you must have the right tools available to respond. Our Response On the Go App is one tool that can help you with responding to an emergency.</a:t>
            </a:r>
          </a:p>
          <a:p>
            <a:pPr marL="342881" indent="-342881">
              <a:buAutoNum type="arabicPeriod"/>
            </a:pPr>
            <a:r>
              <a:rPr lang="en-US" sz="1200" i="0" u="sng" dirty="0"/>
              <a:t>Recovery:</a:t>
            </a:r>
            <a:r>
              <a:rPr lang="en-US" sz="1200" i="0" u="none" dirty="0"/>
              <a:t> having resources available to restore service as quickly as possible. Our FedFUNDs tool can help you find federal funding for the recovery phase.</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If you are not sure where to start, check out the tools </a:t>
            </a:r>
            <a:r>
              <a:rPr lang="en-US" i="0" dirty="0"/>
              <a:t>EPA</a:t>
            </a:r>
            <a:r>
              <a:rPr lang="en-US" i="0" baseline="0" dirty="0"/>
              <a:t> has developed to assist in each of these steps of becoming more resilient. </a:t>
            </a: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a:t>
            </a:fld>
            <a:endParaRPr lang="en-US" dirty="0"/>
          </a:p>
        </p:txBody>
      </p:sp>
    </p:spTree>
    <p:extLst>
      <p:ext uri="{BB962C8B-B14F-4D97-AF65-F5344CB8AC3E}">
        <p14:creationId xmlns:p14="http://schemas.microsoft.com/office/powerpoint/2010/main" val="10479283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This next slide provides an example of the fillable tables in the template for Resilience Strategies, particularly for ER roles. </a:t>
            </a:r>
          </a:p>
          <a:p>
            <a:pPr marL="156791" indent="-156791">
              <a:buFont typeface="Arial" panose="020B0604020202020204" pitchFamily="34" charset="0"/>
              <a:buChar char="•"/>
            </a:pPr>
            <a:r>
              <a:rPr lang="en-US" sz="1200" dirty="0"/>
              <a:t>Here you can list the name and title of the utility or response partner personnel along with their specific role and a description of their responsibilities.</a:t>
            </a:r>
          </a:p>
          <a:p>
            <a:pPr marL="156791" indent="-156791">
              <a:buFont typeface="Arial" panose="020B0604020202020204" pitchFamily="34" charset="0"/>
              <a:buChar char="•"/>
            </a:pPr>
            <a:r>
              <a:rPr lang="en-US" sz="1200" dirty="0"/>
              <a:t>Italicized text in the table represents examples you may use as a starting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130</a:t>
            </a:fld>
            <a:endParaRPr lang="en-US" dirty="0"/>
          </a:p>
        </p:txBody>
      </p:sp>
    </p:spTree>
    <p:extLst>
      <p:ext uri="{BB962C8B-B14F-4D97-AF65-F5344CB8AC3E}">
        <p14:creationId xmlns:p14="http://schemas.microsoft.com/office/powerpoint/2010/main" val="5465249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The next section of your ERP pertains to Emergency Plans and Procedures.</a:t>
            </a:r>
          </a:p>
          <a:p>
            <a:pPr marL="156791" indent="-156791">
              <a:buFont typeface="Arial" panose="020B0604020202020204" pitchFamily="34" charset="0"/>
              <a:buChar char="•"/>
            </a:pPr>
            <a:r>
              <a:rPr lang="en-US" sz="1200" dirty="0"/>
              <a:t>It should contain any plans, procedures, and equipment that can be used during an incident.</a:t>
            </a:r>
          </a:p>
          <a:p>
            <a:pPr marL="156791" indent="-156791">
              <a:buFont typeface="Arial" panose="020B0604020202020204" pitchFamily="34" charset="0"/>
              <a:buChar char="•"/>
            </a:pPr>
            <a:r>
              <a:rPr lang="en-US" sz="1200" dirty="0"/>
              <a:t>There are 2 types of Emergency Plans and Procedures: Core Response Procedures and Incident-Specific Response Procedures (ISRPs), which we will discuss in the next few slides.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131</a:t>
            </a:fld>
            <a:endParaRPr lang="en-US" dirty="0"/>
          </a:p>
        </p:txBody>
      </p:sp>
    </p:spTree>
    <p:extLst>
      <p:ext uri="{BB962C8B-B14F-4D97-AF65-F5344CB8AC3E}">
        <p14:creationId xmlns:p14="http://schemas.microsoft.com/office/powerpoint/2010/main" val="24950739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defTabSz="836219">
              <a:buFontTx/>
              <a:buChar char="•"/>
            </a:pPr>
            <a:r>
              <a:rPr lang="en-US" sz="1200" dirty="0"/>
              <a:t>Core procedures are the “building blocks” for incident-specific procedures since they apply across a broad variety of incidents (e.g., hurricane, earthquake, flood).</a:t>
            </a:r>
          </a:p>
          <a:p>
            <a:pPr marL="156791" indent="-156791" defTabSz="836219">
              <a:buFontTx/>
              <a:buChar char="•"/>
            </a:pPr>
            <a:r>
              <a:rPr lang="en-US" sz="1200" dirty="0"/>
              <a:t>These include:</a:t>
            </a:r>
            <a:endParaRPr lang="en-US" sz="1050" dirty="0"/>
          </a:p>
          <a:p>
            <a:pPr marL="171450" indent="-171450">
              <a:buFontTx/>
              <a:buChar char="•"/>
            </a:pPr>
            <a:r>
              <a:rPr lang="en-US" altLang="en-US" b="1" dirty="0"/>
              <a:t>Access </a:t>
            </a:r>
            <a:r>
              <a:rPr lang="en-US" altLang="en-US" dirty="0"/>
              <a:t>- A significant challenge your utility may face after a major incident is gaining access to critical facilities and other locations to assess damage and implement repairs. </a:t>
            </a:r>
          </a:p>
          <a:p>
            <a:pPr marL="171450" indent="-171450">
              <a:buFontTx/>
              <a:buChar char="•"/>
            </a:pPr>
            <a:r>
              <a:rPr lang="en-US" altLang="en-US" b="1" dirty="0"/>
              <a:t>Physical Security </a:t>
            </a:r>
            <a:r>
              <a:rPr lang="en-US" altLang="en-US" dirty="0"/>
              <a:t>- Protecting utility facilities, equipment, and vital records is essential to restoring operations once an incident has occurred. </a:t>
            </a:r>
          </a:p>
          <a:p>
            <a:pPr marL="171450" indent="-171450">
              <a:buFontTx/>
              <a:buChar char="•"/>
            </a:pPr>
            <a:r>
              <a:rPr lang="en-US" altLang="en-US" b="1" dirty="0"/>
              <a:t>Cybersecurity </a:t>
            </a:r>
            <a:r>
              <a:rPr lang="en-US" altLang="en-US" dirty="0"/>
              <a:t>– Your utility should consider adopting cybersecurity best practices to reduce vulnerabilities to cyber-attacks and develop, implement, and drill response and recovery procedures for cyber incidents to minimize impacts in the event of a successful attack. </a:t>
            </a:r>
          </a:p>
          <a:p>
            <a:pPr marL="171450" indent="-171450">
              <a:buFontTx/>
              <a:buChar char="•"/>
            </a:pPr>
            <a:r>
              <a:rPr lang="en-US" altLang="en-US" b="1" dirty="0"/>
              <a:t>Power Loss </a:t>
            </a:r>
            <a:r>
              <a:rPr lang="en-US" altLang="en-US" dirty="0"/>
              <a:t>- Your utility should consider preparing for a loss of power and know what to do to respond and recover from such an incident </a:t>
            </a:r>
          </a:p>
          <a:p>
            <a:pPr marL="171450" indent="-171450">
              <a:buFontTx/>
              <a:buChar char="•"/>
            </a:pPr>
            <a:r>
              <a:rPr lang="en-US" altLang="en-US" b="1" dirty="0"/>
              <a:t>Emergency Drinking Water Supplies </a:t>
            </a:r>
            <a:r>
              <a:rPr lang="en-US" altLang="en-US" dirty="0"/>
              <a:t>- Your ERP should consider clearly defining how your utility, along with other external response partners such as emergency management, would supply alternate drinking water to your community during both short-term (hours to days) and long-term (weeks to months) outages. </a:t>
            </a:r>
          </a:p>
          <a:p>
            <a:pPr marL="171450" indent="-171450">
              <a:buFontTx/>
              <a:buChar char="•"/>
            </a:pPr>
            <a:r>
              <a:rPr lang="en-US" altLang="en-US" b="1" dirty="0"/>
              <a:t>Sampling and Analysis- </a:t>
            </a:r>
            <a:r>
              <a:rPr lang="en-US" altLang="en-US" dirty="0"/>
              <a:t>include pre-identified sampling sites, procedures for sample collection of both known and unknown contaminants, chain of custody, sample preservation, sample transport, as well as a list and locations of contract analytical laboratories. </a:t>
            </a:r>
          </a:p>
          <a:p>
            <a:pPr marL="171450" indent="-171450">
              <a:buFontTx/>
              <a:buChar char="•"/>
            </a:pPr>
            <a:r>
              <a:rPr lang="en-US" altLang="en-US" b="1" dirty="0"/>
              <a:t>Family-</a:t>
            </a:r>
            <a:r>
              <a:rPr lang="en-US" altLang="en-US" dirty="0"/>
              <a:t>Your personnel are more likely to report for duty or stay on the job during an incident if they know they and their families are safe and cared for. Identify actions that could be taken before, during, and after an incident that are unique to each hazard (e.g., hurricanes, floods, earthquakes). </a:t>
            </a:r>
            <a:endParaRPr lang="en-US" altLang="en-US" b="1"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132</a:t>
            </a:fld>
            <a:endParaRPr lang="en-US" dirty="0"/>
          </a:p>
        </p:txBody>
      </p:sp>
    </p:spTree>
    <p:extLst>
      <p:ext uri="{BB962C8B-B14F-4D97-AF65-F5344CB8AC3E}">
        <p14:creationId xmlns:p14="http://schemas.microsoft.com/office/powerpoint/2010/main" val="11491867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Tx/>
              <a:buChar char="•"/>
            </a:pPr>
            <a:r>
              <a:rPr lang="en-US" altLang="en-US" dirty="0"/>
              <a:t>An Incident Specific Response Procedure (ISRP) should be an accessible (i.e., “rip and run”) document that can be detached and taken to the field.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t>You may only need one or two pages to cover specific response information in these procedures since you have already addressed basic emergency response steps under your core response procedures.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t>EPA has developed a type of ISRPs (called Incident Action Checklists) for 12 different types of incidents listed in the table. Your system can use these or use them as a guide to create your own ISRP for areas where you are at risk.</a:t>
            </a:r>
          </a:p>
        </p:txBody>
      </p:sp>
      <p:sp>
        <p:nvSpPr>
          <p:cNvPr id="4" name="Slide Number Placeholder 3"/>
          <p:cNvSpPr>
            <a:spLocks noGrp="1"/>
          </p:cNvSpPr>
          <p:nvPr>
            <p:ph type="sldNum" sz="quarter" idx="5"/>
          </p:nvPr>
        </p:nvSpPr>
        <p:spPr/>
        <p:txBody>
          <a:bodyPr/>
          <a:lstStyle/>
          <a:p>
            <a:fld id="{FB3F1709-43F8-492A-AA07-BC8F673B8001}" type="slidenum">
              <a:rPr lang="en-US" smtClean="0"/>
              <a:t>133</a:t>
            </a:fld>
            <a:endParaRPr lang="en-US" dirty="0"/>
          </a:p>
        </p:txBody>
      </p:sp>
    </p:spTree>
    <p:extLst>
      <p:ext uri="{BB962C8B-B14F-4D97-AF65-F5344CB8AC3E}">
        <p14:creationId xmlns:p14="http://schemas.microsoft.com/office/powerpoint/2010/main" val="134480678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45EA4D9-CF17-4932-B6FF-98357646CA07}"/>
              </a:ext>
            </a:extLst>
          </p:cNvPr>
          <p:cNvSpPr>
            <a:spLocks noGrp="1" noRot="1" noChangeAspect="1" noChangeArrowheads="1" noTextEdit="1"/>
          </p:cNvSpPr>
          <p:nvPr>
            <p:ph type="sldImg"/>
          </p:nvPr>
        </p:nvSpPr>
        <p:spPr>
          <a:xfrm>
            <a:off x="317500" y="304800"/>
            <a:ext cx="4722813" cy="2657475"/>
          </a:xfrm>
          <a:ln/>
        </p:spPr>
      </p:sp>
      <p:sp>
        <p:nvSpPr>
          <p:cNvPr id="30723" name="Notes Placeholder 2">
            <a:extLst>
              <a:ext uri="{FF2B5EF4-FFF2-40B4-BE49-F238E27FC236}">
                <a16:creationId xmlns:a16="http://schemas.microsoft.com/office/drawing/2014/main" id="{BA03D68C-3071-4E4C-8292-0430F0B110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next slide provides an example of an IAC for a Pandemic ISRP.  Brand new.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Just note that this is not from the actual template but can be found at the EPA website listed at the bottom of the slide.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IAC for all incident-types listed in the table on the previous slide.    </a:t>
            </a:r>
          </a:p>
          <a:p>
            <a:pPr marL="174708" indent="-174708">
              <a:buFontTx/>
              <a:buChar char="•"/>
            </a:pPr>
            <a:endParaRPr lang="en-US" altLang="en-US" dirty="0"/>
          </a:p>
          <a:p>
            <a:pPr marL="0" indent="0">
              <a:buFontTx/>
              <a:buNone/>
            </a:pPr>
            <a:endParaRPr lang="en-US" altLang="en-US" dirty="0"/>
          </a:p>
          <a:p>
            <a:pPr marL="0" indent="0">
              <a:buFontTx/>
              <a:buNone/>
            </a:pPr>
            <a:r>
              <a:rPr lang="en-US" altLang="en-US" dirty="0"/>
              <a:t> </a:t>
            </a:r>
          </a:p>
          <a:p>
            <a:pPr marL="0" indent="0">
              <a:buFontTx/>
              <a:buNone/>
            </a:pPr>
            <a:endParaRPr lang="en-US" altLang="en-US" dirty="0"/>
          </a:p>
          <a:p>
            <a:pPr marL="0" indent="0">
              <a:buFontTx/>
              <a:buNone/>
            </a:pPr>
            <a:endParaRPr lang="en-US" altLang="en-US" dirty="0"/>
          </a:p>
        </p:txBody>
      </p:sp>
      <p:sp>
        <p:nvSpPr>
          <p:cNvPr id="30724" name="Slide Number Placeholder 3">
            <a:extLst>
              <a:ext uri="{FF2B5EF4-FFF2-40B4-BE49-F238E27FC236}">
                <a16:creationId xmlns:a16="http://schemas.microsoft.com/office/drawing/2014/main" id="{CCC193CC-9BA5-4669-B95E-26016A8BE3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a:defRPr>
                <a:solidFill>
                  <a:schemeClr val="tx1"/>
                </a:solidFill>
                <a:latin typeface="Arial" panose="020B0604020202020204" pitchFamily="34" charset="0"/>
              </a:defRPr>
            </a:lvl1pPr>
            <a:lvl2pPr marL="757066" indent="-291179" defTabSz="949568">
              <a:defRPr>
                <a:solidFill>
                  <a:schemeClr val="tx1"/>
                </a:solidFill>
                <a:latin typeface="Arial" panose="020B0604020202020204" pitchFamily="34" charset="0"/>
              </a:defRPr>
            </a:lvl2pPr>
            <a:lvl3pPr marL="1164717" indent="-232943" defTabSz="949568">
              <a:defRPr>
                <a:solidFill>
                  <a:schemeClr val="tx1"/>
                </a:solidFill>
                <a:latin typeface="Arial" panose="020B0604020202020204" pitchFamily="34" charset="0"/>
              </a:defRPr>
            </a:lvl3pPr>
            <a:lvl4pPr marL="1630604" indent="-232943" defTabSz="949568">
              <a:defRPr>
                <a:solidFill>
                  <a:schemeClr val="tx1"/>
                </a:solidFill>
                <a:latin typeface="Arial" panose="020B0604020202020204" pitchFamily="34" charset="0"/>
              </a:defRPr>
            </a:lvl4pPr>
            <a:lvl5pPr marL="2096491" indent="-232943" defTabSz="949568">
              <a:defRPr>
                <a:solidFill>
                  <a:schemeClr val="tx1"/>
                </a:solidFill>
                <a:latin typeface="Arial" panose="020B0604020202020204" pitchFamily="34" charset="0"/>
              </a:defRPr>
            </a:lvl5pPr>
            <a:lvl6pPr marL="2562377" indent="-232943" defTabSz="949568" eaLnBrk="0" fontAlgn="base" hangingPunct="0">
              <a:spcBef>
                <a:spcPct val="0"/>
              </a:spcBef>
              <a:spcAft>
                <a:spcPct val="0"/>
              </a:spcAft>
              <a:defRPr>
                <a:solidFill>
                  <a:schemeClr val="tx1"/>
                </a:solidFill>
                <a:latin typeface="Arial" panose="020B0604020202020204" pitchFamily="34" charset="0"/>
              </a:defRPr>
            </a:lvl6pPr>
            <a:lvl7pPr marL="3028264" indent="-232943" defTabSz="949568" eaLnBrk="0" fontAlgn="base" hangingPunct="0">
              <a:spcBef>
                <a:spcPct val="0"/>
              </a:spcBef>
              <a:spcAft>
                <a:spcPct val="0"/>
              </a:spcAft>
              <a:defRPr>
                <a:solidFill>
                  <a:schemeClr val="tx1"/>
                </a:solidFill>
                <a:latin typeface="Arial" panose="020B0604020202020204" pitchFamily="34" charset="0"/>
              </a:defRPr>
            </a:lvl7pPr>
            <a:lvl8pPr marL="3494151" indent="-232943" defTabSz="949568" eaLnBrk="0" fontAlgn="base" hangingPunct="0">
              <a:spcBef>
                <a:spcPct val="0"/>
              </a:spcBef>
              <a:spcAft>
                <a:spcPct val="0"/>
              </a:spcAft>
              <a:defRPr>
                <a:solidFill>
                  <a:schemeClr val="tx1"/>
                </a:solidFill>
                <a:latin typeface="Arial" panose="020B0604020202020204" pitchFamily="34" charset="0"/>
              </a:defRPr>
            </a:lvl8pPr>
            <a:lvl9pPr marL="3960038" indent="-232943" defTabSz="949568" eaLnBrk="0" fontAlgn="base" hangingPunct="0">
              <a:spcBef>
                <a:spcPct val="0"/>
              </a:spcBef>
              <a:spcAft>
                <a:spcPct val="0"/>
              </a:spcAft>
              <a:defRPr>
                <a:solidFill>
                  <a:schemeClr val="tx1"/>
                </a:solidFill>
                <a:latin typeface="Arial" panose="020B0604020202020204" pitchFamily="34" charset="0"/>
              </a:defRPr>
            </a:lvl9pPr>
          </a:lstStyle>
          <a:p>
            <a:fld id="{FAFE9BD3-7001-4A16-B239-3D778D733511}" type="slidenum">
              <a:rPr lang="en-US" altLang="en-US" smtClean="0">
                <a:latin typeface="Times New Roman" panose="02020603050405020304" pitchFamily="18" charset="0"/>
              </a:rPr>
              <a:pPr/>
              <a:t>134</a:t>
            </a:fld>
            <a:endParaRPr lang="en-US" altLang="en-US" dirty="0">
              <a:latin typeface="Times New Roman" panose="02020603050405020304" pitchFamily="18"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100" dirty="0"/>
              <a:t>The next section of your ERP pertains to mitigation actions, or more specifically as AWIA states: actions, procedures, and equipment which can obviate and significantly lessen the impact of an incident on the public health and the safety and supply of drinking water provided to your community.</a:t>
            </a:r>
            <a:endParaRPr lang="en-US" sz="1000" dirty="0"/>
          </a:p>
          <a:p>
            <a:pPr marL="156791" indent="-156791">
              <a:buFont typeface="Arial" panose="020B0604020202020204" pitchFamily="34" charset="0"/>
              <a:buChar char="•"/>
            </a:pPr>
            <a:r>
              <a:rPr lang="en-US" sz="1100" dirty="0"/>
              <a:t>This includes:</a:t>
            </a:r>
            <a:endParaRPr lang="en-US" sz="1000" dirty="0"/>
          </a:p>
          <a:p>
            <a:pPr lvl="1"/>
            <a:r>
              <a:rPr lang="en-US" sz="1100" dirty="0"/>
              <a:t>Development of alternative source water options</a:t>
            </a:r>
            <a:endParaRPr lang="en-US" sz="1000" dirty="0"/>
          </a:p>
          <a:p>
            <a:pPr lvl="1"/>
            <a:r>
              <a:rPr lang="en-US" sz="1100" dirty="0"/>
              <a:t>Relocation of water intakes</a:t>
            </a:r>
            <a:endParaRPr lang="en-US" sz="1000" dirty="0"/>
          </a:p>
          <a:p>
            <a:pPr lvl="1"/>
            <a:r>
              <a:rPr lang="en-US" sz="1100" dirty="0"/>
              <a:t>Construction of flood protection barriers</a:t>
            </a:r>
            <a:endParaRPr lang="en-US" sz="1000" dirty="0"/>
          </a:p>
          <a:p>
            <a:pPr marL="156791" indent="-156791" defTabSz="836219">
              <a:buFontTx/>
              <a:buChar char="•"/>
            </a:pPr>
            <a:r>
              <a:rPr lang="en-US" sz="1100" dirty="0"/>
              <a:t>Since these three mitigation options are specifically included in the law, you should indicate in your utility’s ERP that you considered these three specific mitigation actions, but the actions do not have to be implemented if they are not consistent with your utility’s risk profile, as defined by your risk assessment.</a:t>
            </a:r>
            <a:endParaRPr lang="en-US" altLang="en-US" dirty="0"/>
          </a:p>
          <a:p>
            <a:pPr marL="171450" indent="-171450">
              <a:buFontTx/>
              <a:buChar char="•"/>
            </a:pPr>
            <a:r>
              <a:rPr lang="en-US" altLang="en-US" dirty="0"/>
              <a:t>Remember, it is more cost-effective to mitigate the risks from natural disasters than it is to repair damage after the disaster. Examples of mitigation projects include: </a:t>
            </a:r>
          </a:p>
          <a:p>
            <a:pPr marL="628650" lvl="1" indent="-171450">
              <a:buFontTx/>
              <a:buChar char="•"/>
            </a:pPr>
            <a:r>
              <a:rPr lang="en-US" altLang="en-US" dirty="0"/>
              <a:t>Elevation of electrical panels at a lift station to prevent flooding damage</a:t>
            </a:r>
          </a:p>
          <a:p>
            <a:pPr marL="628650" lvl="1" indent="-171450">
              <a:buFontTx/>
              <a:buChar char="•"/>
            </a:pPr>
            <a:r>
              <a:rPr lang="en-US" altLang="en-US" dirty="0"/>
              <a:t>Replacement of piping with flexible joints to prevent earthquake damage</a:t>
            </a:r>
          </a:p>
          <a:p>
            <a:pPr marL="628650" lvl="1" indent="-171450">
              <a:buFontTx/>
              <a:buChar char="•"/>
            </a:pPr>
            <a:r>
              <a:rPr lang="en-US" altLang="en-US" dirty="0"/>
              <a:t>Reinforcement of water towers to prevent tornado damage</a:t>
            </a:r>
          </a:p>
          <a:p>
            <a:pPr marL="171450" indent="-171450">
              <a:buFontTx/>
              <a:buChar char="•"/>
            </a:pPr>
            <a:r>
              <a:rPr lang="en-US" altLang="en-US" dirty="0"/>
              <a:t>Overall, mitigation measures require financial investment by the utility; however, mitigation could prevent more costly future damage and improve the reliability of service during a disaster. </a:t>
            </a:r>
          </a:p>
          <a:p>
            <a:endParaRPr lang="en-US" dirty="0"/>
          </a:p>
          <a:p>
            <a:pPr>
              <a:defRPr/>
            </a:pPr>
            <a:r>
              <a:rPr lang="en-US" altLang="en-US" i="1" dirty="0"/>
              <a:t>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135</a:t>
            </a:fld>
            <a:endParaRPr lang="en-US" dirty="0"/>
          </a:p>
        </p:txBody>
      </p:sp>
    </p:spTree>
    <p:extLst>
      <p:ext uri="{BB962C8B-B14F-4D97-AF65-F5344CB8AC3E}">
        <p14:creationId xmlns:p14="http://schemas.microsoft.com/office/powerpoint/2010/main" val="380498030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next slide shows several mitigation related resources/tools that EPA has developed that utilities can use to address mitigation options for hazards they may be at risk to again as identified in your RA. This includes:</a:t>
            </a:r>
          </a:p>
          <a:p>
            <a:pPr marL="171450" indent="-171450">
              <a:buFont typeface="Arial" panose="020B0604020202020204" pitchFamily="34" charset="0"/>
              <a:buChar char="•"/>
            </a:pPr>
            <a:r>
              <a:rPr lang="en-US" dirty="0"/>
              <a:t>Hazard Mitigation Guide: which helps utilities to identify potential disaster-specific mitigation projects and funding proposed mitigation projects.</a:t>
            </a:r>
          </a:p>
          <a:p>
            <a:pPr marL="171450" indent="-171450">
              <a:buFont typeface="Arial" panose="020B0604020202020204" pitchFamily="34" charset="0"/>
              <a:buChar char="•"/>
            </a:pPr>
            <a:r>
              <a:rPr lang="en-US" dirty="0"/>
              <a:t>Flood Resilience Guide: which helps utilities understand the local flooding threat and identifies practical mitigation options to protect critical assets against flooding. </a:t>
            </a:r>
          </a:p>
          <a:p>
            <a:pPr marL="171450" indent="-171450">
              <a:buFont typeface="Arial" panose="020B0604020202020204" pitchFamily="34" charset="0"/>
              <a:buChar char="•"/>
            </a:pPr>
            <a:r>
              <a:rPr lang="en-US" dirty="0"/>
              <a:t>Drought Response and Recovery Guide: which provides key resources for responding to drought emergencies and building long-term resilience. </a:t>
            </a:r>
          </a:p>
          <a:p>
            <a:pPr marL="171450" indent="-171450">
              <a:buFont typeface="Arial" panose="020B0604020202020204" pitchFamily="34" charset="0"/>
              <a:buChar char="•"/>
            </a:pPr>
            <a:r>
              <a:rPr lang="en-US" dirty="0"/>
              <a:t>Earthquake Resilience Guide: which helps utilities to be more resilient to earthquakes.  </a:t>
            </a:r>
          </a:p>
          <a:p>
            <a:pPr marL="171450" indent="-171450">
              <a:buFont typeface="Arial" panose="020B0604020202020204" pitchFamily="34" charset="0"/>
              <a:buChar char="•"/>
            </a:pPr>
            <a:r>
              <a:rPr lang="en-US" dirty="0"/>
              <a:t>The EPA website where you can go to find and download these products can be found at the bottom of the slide.</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136</a:t>
            </a:fld>
            <a:endParaRPr lang="en-US" dirty="0"/>
          </a:p>
        </p:txBody>
      </p:sp>
    </p:spTree>
    <p:extLst>
      <p:ext uri="{BB962C8B-B14F-4D97-AF65-F5344CB8AC3E}">
        <p14:creationId xmlns:p14="http://schemas.microsoft.com/office/powerpoint/2010/main" val="23655026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next slide provides a few more EPA mitigation resources including:</a:t>
            </a:r>
          </a:p>
          <a:p>
            <a:pPr marL="171450" indent="-171450">
              <a:buFont typeface="Arial" panose="020B0604020202020204" pitchFamily="34" charset="0"/>
              <a:buChar char="•"/>
            </a:pPr>
            <a:r>
              <a:rPr lang="en-US" dirty="0"/>
              <a:t>Power Resilience Guide: which helps utilities identify how to increase their resilience to power outages.</a:t>
            </a:r>
          </a:p>
          <a:p>
            <a:pPr marL="171450" indent="-171450">
              <a:buFont typeface="Arial" panose="020B0604020202020204" pitchFamily="34" charset="0"/>
              <a:buChar char="•"/>
            </a:pPr>
            <a:r>
              <a:rPr lang="en-US" dirty="0"/>
              <a:t>And Resilient Strategies Guide: which helps utilities understand how extreme weather events can impact utility operations and provides examples of different actions utilities can take to prepare for potential impacts.</a:t>
            </a:r>
          </a:p>
          <a:p>
            <a:pPr marL="171450" indent="-171450">
              <a:buFont typeface="Arial" panose="020B0604020202020204" pitchFamily="34" charset="0"/>
              <a:buChar char="•"/>
            </a:pPr>
            <a:r>
              <a:rPr lang="en-US" dirty="0"/>
              <a:t>All of these products are extremely user friendly and meant specifically to be used by utility personnel.</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137</a:t>
            </a:fld>
            <a:endParaRPr lang="en-US" dirty="0"/>
          </a:p>
        </p:txBody>
      </p:sp>
    </p:spTree>
    <p:extLst>
      <p:ext uri="{BB962C8B-B14F-4D97-AF65-F5344CB8AC3E}">
        <p14:creationId xmlns:p14="http://schemas.microsoft.com/office/powerpoint/2010/main" val="57360607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The last section of your ERP, that is required by AWIA, pertains to Detection Strategies that can aid in the detection of incidents that threaten your utility.</a:t>
            </a:r>
          </a:p>
          <a:p>
            <a:pPr marL="156791" indent="-156791">
              <a:buFont typeface="Arial" panose="020B0604020202020204" pitchFamily="34" charset="0"/>
              <a:buChar char="•"/>
            </a:pPr>
            <a:r>
              <a:rPr lang="en-US" sz="1200" dirty="0"/>
              <a:t>They can range from no-cost strategies (like instituting a “See Something, Say Something” campaign at your utility) or ones requiring more resources to implement (like installing motion sensors and video cameras to monitor for facility break-ins or tampering).</a:t>
            </a:r>
          </a:p>
          <a:p>
            <a:pPr marL="156791" indent="-156791">
              <a:buFont typeface="Arial" panose="020B0604020202020204" pitchFamily="34" charset="0"/>
              <a:buChar char="•"/>
            </a:pPr>
            <a:r>
              <a:rPr lang="en-US" sz="1200" dirty="0"/>
              <a:t>Keep in mind that effective response to an emergency requires timely detection, which allows your utility to implement its ERP as soon as possible.</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138</a:t>
            </a:fld>
            <a:endParaRPr lang="en-US" dirty="0"/>
          </a:p>
        </p:txBody>
      </p:sp>
    </p:spTree>
    <p:extLst>
      <p:ext uri="{BB962C8B-B14F-4D97-AF65-F5344CB8AC3E}">
        <p14:creationId xmlns:p14="http://schemas.microsoft.com/office/powerpoint/2010/main" val="399595448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This next slide again comes from the EPA ERP template and shows some examples of effective strategies for detecting common threats including:</a:t>
            </a:r>
            <a:endParaRPr lang="en-US" sz="1050" dirty="0"/>
          </a:p>
          <a:p>
            <a:pPr marL="171450" indent="-171450">
              <a:buFontTx/>
              <a:buChar char="•"/>
            </a:pPr>
            <a:r>
              <a:rPr lang="en-US" altLang="en-US" b="1" dirty="0"/>
              <a:t>Unauthorized Entry: </a:t>
            </a:r>
            <a:r>
              <a:rPr lang="en-US" altLang="en-US" dirty="0"/>
              <a:t>properly installed &amp; maintained intrusion detection systems provide almost instantaneous notification of break-ins and other unauthorized access into your utility facilities, but notifications from local law enforcement officers and community watch groups are also effective.</a:t>
            </a:r>
          </a:p>
          <a:p>
            <a:pPr marL="171450" indent="-171450">
              <a:buFontTx/>
              <a:buChar char="•"/>
            </a:pPr>
            <a:r>
              <a:rPr lang="en-US" altLang="en-US" b="1" dirty="0"/>
              <a:t>Water Contamination: </a:t>
            </a:r>
            <a:r>
              <a:rPr lang="en-US" altLang="en-US" dirty="0"/>
              <a:t>notification of source water contamination may come from many different agencies and organizations including your primacy agency, 911, LEPC, etc. Potential contamination in your distribution system can be detected through tracking of CC, PHS, PSM at access points to finished water, grab S&amp;A, OWQM, and AMI that can alert your utility of potential backflow events or meter tampering. </a:t>
            </a:r>
          </a:p>
          <a:p>
            <a:pPr marL="171450" indent="-171450">
              <a:buFontTx/>
              <a:buChar char="•"/>
            </a:pPr>
            <a:r>
              <a:rPr lang="en-US" altLang="en-US" b="1" dirty="0"/>
              <a:t>Cyber Intrusion: l</a:t>
            </a:r>
            <a:r>
              <a:rPr lang="en-US" altLang="en-US" dirty="0"/>
              <a:t>earning about and reporting cyber threats helps all utilities be better prepared to detect and respond to this kind of malevolent act. </a:t>
            </a:r>
          </a:p>
          <a:p>
            <a:pPr marL="171450" indent="-171450">
              <a:buFontTx/>
              <a:buChar char="•"/>
            </a:pPr>
            <a:r>
              <a:rPr lang="en-US" altLang="en-US" b="1" dirty="0"/>
              <a:t>Hazardous Chemical Release: </a:t>
            </a:r>
            <a:r>
              <a:rPr lang="en-US" altLang="en-US" dirty="0"/>
              <a:t>routine inspection of your hazardous chemical storage facilities will aid in detecting problems that could lead to an unexpected chemical release. </a:t>
            </a:r>
          </a:p>
          <a:p>
            <a:pPr marL="171450" indent="-171450">
              <a:buFontTx/>
              <a:buChar char="•"/>
            </a:pPr>
            <a:r>
              <a:rPr lang="en-US" altLang="en-US" b="1" dirty="0"/>
              <a:t>Natural Hazards: </a:t>
            </a:r>
            <a:r>
              <a:rPr lang="en-US" altLang="en-US" dirty="0"/>
              <a:t>such as extreme weather can cause severe damage to your utility. Real-time tools such as EPA’s online On-The-Go Mobile Application can help you track severe weather and access other information for an efficient response. </a:t>
            </a:r>
          </a:p>
          <a:p>
            <a:pPr marL="171450" indent="-171450">
              <a:buFontTx/>
              <a:buChar char="•"/>
            </a:pPr>
            <a:r>
              <a:rPr lang="en-US" altLang="en-US" b="1" dirty="0"/>
              <a:t>Power Outages: </a:t>
            </a:r>
            <a:r>
              <a:rPr lang="en-US" altLang="en-US" dirty="0"/>
              <a:t>your utility can detect impending power outages more effectively by signing up to receive notifications from your power provider for any planned maintenance activities or brown outs.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139</a:t>
            </a:fld>
            <a:endParaRPr lang="en-US" dirty="0"/>
          </a:p>
        </p:txBody>
      </p:sp>
    </p:spTree>
    <p:extLst>
      <p:ext uri="{BB962C8B-B14F-4D97-AF65-F5344CB8AC3E}">
        <p14:creationId xmlns:p14="http://schemas.microsoft.com/office/powerpoint/2010/main" val="87565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Our Route to Resilience Tool a voluntary resource you can use to help your utility walk through the 5 steps of the Water Resiliency Framework. This is a side note- it is not directly related to AWIA; I am sharing this resource with you to put the RRAs and ERPs required by AWIA into a larger framework for resiliency that your utility may want to use. Download the Route to Resilience Tool to get started.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EPA’s Route to Resilience Tool (RtoR) uses brief videos and an easy to navigate interface to guide users through the process of building their own unique Roadmap to Resilience report.  The RtoR presents five stops along the “Route” (Assess, Plan, Train, Respond, and Recover) where utility personnel learn what it means for their utility to be resilient, and what tools and resources are available for their utility to become resilient. </a:t>
            </a: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a:t>
            </a:fld>
            <a:endParaRPr lang="en-US" dirty="0"/>
          </a:p>
        </p:txBody>
      </p:sp>
    </p:spTree>
    <p:extLst>
      <p:ext uri="{BB962C8B-B14F-4D97-AF65-F5344CB8AC3E}">
        <p14:creationId xmlns:p14="http://schemas.microsoft.com/office/powerpoint/2010/main" val="4997568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altLang="en-US" dirty="0"/>
          </a:p>
          <a:p>
            <a:r>
              <a:rPr lang="en-US" altLang="en-US" dirty="0"/>
              <a:t> </a:t>
            </a:r>
            <a:r>
              <a:rPr lang="en-US" altLang="en-US" i="1" dirty="0"/>
              <a:t>Discussion: The complaint log is an under-utilized resource.  For example, Small Town Utility could use a map with pushpins to start tracking the locations of complaints and potentially identify clusters of complaints in certain parts of town that may be indicative of a larger infrastructure problem.  Additionally, if complaints were classified by categories such as taste &amp; odor or visual appearance, that could serve as an early warning for other problems that may be developing within the system or for a previously unknown contamination event.  This could be very helpful for Small Town Utility, especially if the utility phone is answered by “whoever hears it first” which makes it hard for a single staff person to spot patterns.</a:t>
            </a:r>
          </a:p>
          <a:p>
            <a:endParaRPr lang="en-US" altLang="en-US" i="1" dirty="0"/>
          </a:p>
          <a:p>
            <a:r>
              <a:rPr lang="en-US" altLang="en-US" i="1" dirty="0"/>
              <a:t>Additionally, Small Town Utility could give their local police force a tour of their facilities around town and ask the patrol officers to specifically pay attention to the facilities while out on their patrols.  An additional set of eyes would help Small Town Utility to detect things like vandalism or breaches sooner and may even prevent these kinds of incidents from happening once word got around town that the police regularly patrol the facilities in addition to the visits made by Small Town Utility staff.</a:t>
            </a:r>
          </a:p>
          <a:p>
            <a:pPr>
              <a:defRPr/>
            </a:pP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140</a:t>
            </a:fld>
            <a:endParaRPr lang="en-US" dirty="0"/>
          </a:p>
        </p:txBody>
      </p:sp>
    </p:spTree>
    <p:extLst>
      <p:ext uri="{BB962C8B-B14F-4D97-AF65-F5344CB8AC3E}">
        <p14:creationId xmlns:p14="http://schemas.microsoft.com/office/powerpoint/2010/main" val="60594022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a:defRPr/>
            </a:pPr>
            <a:r>
              <a:rPr lang="en-US" altLang="en-US" dirty="0"/>
              <a:t>According to AWIA, which of the following needs to be included in your ERP? </a:t>
            </a:r>
          </a:p>
          <a:p>
            <a:pPr marL="576263" lvl="1" indent="-514350">
              <a:buFont typeface="+mj-lt"/>
              <a:buAutoNum type="alphaUcPeriod"/>
            </a:pPr>
            <a:r>
              <a:rPr lang="en-US" altLang="en-US" sz="2800" dirty="0"/>
              <a:t>Resilience Strategies</a:t>
            </a:r>
          </a:p>
          <a:p>
            <a:pPr marL="576263" lvl="1" indent="-514350">
              <a:buFont typeface="+mj-lt"/>
              <a:buAutoNum type="alphaUcPeriod"/>
            </a:pPr>
            <a:r>
              <a:rPr lang="en-US" altLang="en-US" sz="2800" dirty="0"/>
              <a:t>Emergency Plans and Procedures</a:t>
            </a:r>
          </a:p>
          <a:p>
            <a:pPr marL="576263" lvl="1" indent="-514350">
              <a:buFont typeface="+mj-lt"/>
              <a:buAutoNum type="alphaUcPeriod"/>
            </a:pPr>
            <a:r>
              <a:rPr lang="en-US" altLang="en-US" sz="2800" dirty="0"/>
              <a:t>Mitigation Actions</a:t>
            </a:r>
          </a:p>
          <a:p>
            <a:pPr marL="576263" lvl="1" indent="-514350">
              <a:buFont typeface="+mj-lt"/>
              <a:buAutoNum type="alphaUcPeriod"/>
            </a:pPr>
            <a:r>
              <a:rPr lang="en-US" altLang="en-US" sz="2800" dirty="0"/>
              <a:t>Detection Strategies</a:t>
            </a:r>
          </a:p>
          <a:p>
            <a:pPr marL="576263" lvl="1" indent="-514350">
              <a:buFont typeface="+mj-lt"/>
              <a:buAutoNum type="alphaUcPeriod"/>
            </a:pPr>
            <a:r>
              <a:rPr lang="en-US" altLang="en-US" sz="2800" dirty="0"/>
              <a:t>All of the above</a:t>
            </a:r>
          </a:p>
          <a:p>
            <a:endParaRPr lang="en-US" dirty="0"/>
          </a:p>
          <a:p>
            <a:r>
              <a:rPr lang="en-US" dirty="0"/>
              <a:t>E. All of the above needed to be included in your ERP!</a:t>
            </a:r>
          </a:p>
        </p:txBody>
      </p:sp>
      <p:sp>
        <p:nvSpPr>
          <p:cNvPr id="4" name="Slide Number Placeholder 3"/>
          <p:cNvSpPr>
            <a:spLocks noGrp="1"/>
          </p:cNvSpPr>
          <p:nvPr>
            <p:ph type="sldNum" sz="quarter" idx="5"/>
          </p:nvPr>
        </p:nvSpPr>
        <p:spPr/>
        <p:txBody>
          <a:bodyPr/>
          <a:lstStyle/>
          <a:p>
            <a:fld id="{FB3F1709-43F8-492A-AA07-BC8F673B8001}" type="slidenum">
              <a:rPr lang="en-US" smtClean="0"/>
              <a:t>141</a:t>
            </a:fld>
            <a:endParaRPr lang="en-US" dirty="0"/>
          </a:p>
        </p:txBody>
      </p:sp>
    </p:spTree>
    <p:extLst>
      <p:ext uri="{BB962C8B-B14F-4D97-AF65-F5344CB8AC3E}">
        <p14:creationId xmlns:p14="http://schemas.microsoft.com/office/powerpoint/2010/main" val="374455179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b="1" i="1" dirty="0"/>
              <a:t>OPTIONAL ACTIVITY. Trainers may lead an interactive ERP Guidance Template Demonstration and Discussion if they feel comfortable with the ERP template and would like to do so. Please see the Fall 2020 AWIA Workshop Module 3 recording on our website, https://www.epa.gov/waterresilience/americas-water-infrastructure-act-risk-assessments-and-emergency-response-plans#TNG, for an example of how Bria Crawford leads such a demonstration during EPA’s trainings.</a:t>
            </a:r>
            <a:endParaRPr lang="en-US" i="1" dirty="0"/>
          </a:p>
          <a:p>
            <a:endParaRPr lang="en-US" dirty="0"/>
          </a:p>
          <a:p>
            <a:r>
              <a:rPr lang="en-US" dirty="0"/>
              <a:t>Now that we’ve gone through the ERP Guidance Template and Instructions, we will have a group discussion based on the fictious water utility Spring View Water District used during the Module 2 breakout sessions. The goal of this session is to use what you learned from developing your Risk and Resilience Assessment to now develop an Emergency Response Plan. </a:t>
            </a:r>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142</a:t>
            </a:fld>
            <a:endParaRPr lang="en-US" dirty="0"/>
          </a:p>
        </p:txBody>
      </p:sp>
    </p:spTree>
    <p:extLst>
      <p:ext uri="{BB962C8B-B14F-4D97-AF65-F5344CB8AC3E}">
        <p14:creationId xmlns:p14="http://schemas.microsoft.com/office/powerpoint/2010/main" val="11487729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r>
              <a:rPr lang="en-US" b="1" i="1" dirty="0"/>
              <a:t>OPTIONAL ACTIVITY. Trainers may lead an interactive ERP Guidance Template Demonstration and Discussion if they feel comfortable with the ERP template and would like to do so. Please see the Fall 2020 AWIA Workshop Module 3 recording on our website, https://www.epa.gov/waterresilience/americas-water-infrastructure-act-risk-assessments-and-emergency-response-plans#TNG, for an example of how Bria Crawford leads such a demonstration during EPA’s trainings.</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of you who attended module 2 will be familiar with our fictional water utility, Spring View Water District. </a:t>
            </a:r>
            <a:r>
              <a:rPr lang="en-US" sz="1200" kern="1200" dirty="0">
                <a:solidFill>
                  <a:schemeClr val="tx1"/>
                </a:solidFill>
                <a:effectLst/>
                <a:latin typeface="+mn-lt"/>
                <a:ea typeface="+mn-ea"/>
                <a:cs typeface="+mn-cs"/>
              </a:rPr>
              <a:t>For anyone new joining for us today</a:t>
            </a:r>
            <a:r>
              <a:rPr lang="en-US" dirty="0"/>
              <a:t>, Spring View Water District is a small utility located outside of Los </a:t>
            </a:r>
            <a:r>
              <a:rPr lang="en-US" sz="1200" dirty="0"/>
              <a:t>Atlanta, GA </a:t>
            </a:r>
            <a:r>
              <a:rPr lang="en-US" dirty="0"/>
              <a:t>that serves 35,000 people. Here are the critical assets that Spring View Water District considered when developing their risk and resilience assessment that will also be relevant as they develop their ERP: </a:t>
            </a:r>
          </a:p>
          <a:p>
            <a:pPr marL="800100" lvl="1" indent="-342900">
              <a:buFont typeface="Arial" panose="020B0604020202020204" pitchFamily="34" charset="0"/>
              <a:buChar char="•"/>
            </a:pPr>
            <a:r>
              <a:rPr lang="en-US" sz="2200" dirty="0"/>
              <a:t>8 pumping stations</a:t>
            </a:r>
          </a:p>
          <a:p>
            <a:pPr marL="800100" lvl="1" indent="-342900">
              <a:buFont typeface="Arial" panose="020B0604020202020204" pitchFamily="34" charset="0"/>
              <a:buChar char="•"/>
            </a:pPr>
            <a:r>
              <a:rPr lang="en-US" sz="2200" dirty="0"/>
              <a:t>Supervisory control and data acquisition (SCADA) system</a:t>
            </a:r>
          </a:p>
          <a:p>
            <a:pPr marL="800100" lvl="1" indent="-342900">
              <a:buFont typeface="Arial" panose="020B0604020202020204" pitchFamily="34" charset="0"/>
              <a:buChar char="•"/>
            </a:pPr>
            <a:r>
              <a:rPr lang="en-US" sz="2200" dirty="0"/>
              <a:t>Water treatment plant</a:t>
            </a:r>
          </a:p>
          <a:p>
            <a:pPr marL="800100" lvl="1" indent="-342900">
              <a:buFont typeface="Arial" panose="020B0604020202020204" pitchFamily="34" charset="0"/>
              <a:buChar char="•"/>
            </a:pPr>
            <a:r>
              <a:rPr lang="en-US" sz="2200" dirty="0"/>
              <a:t>IT business and financial systems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*Definition: Supervisory control and data acquisition (SCADA): control system architecture comprising computers, networked data communications and graphical user interfaces for high-level process supervisory management</a:t>
            </a:r>
          </a:p>
        </p:txBody>
      </p:sp>
      <p:sp>
        <p:nvSpPr>
          <p:cNvPr id="4" name="Slide Number Placeholder 3"/>
          <p:cNvSpPr>
            <a:spLocks noGrp="1"/>
          </p:cNvSpPr>
          <p:nvPr>
            <p:ph type="sldNum" sz="quarter" idx="5"/>
          </p:nvPr>
        </p:nvSpPr>
        <p:spPr/>
        <p:txBody>
          <a:bodyPr/>
          <a:lstStyle/>
          <a:p>
            <a:fld id="{FB3F1709-43F8-492A-AA07-BC8F673B8001}" type="slidenum">
              <a:rPr lang="en-US" smtClean="0"/>
              <a:t>143</a:t>
            </a:fld>
            <a:endParaRPr lang="en-US" dirty="0"/>
          </a:p>
        </p:txBody>
      </p:sp>
    </p:spTree>
    <p:extLst>
      <p:ext uri="{BB962C8B-B14F-4D97-AF65-F5344CB8AC3E}">
        <p14:creationId xmlns:p14="http://schemas.microsoft.com/office/powerpoint/2010/main" val="11613016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r>
              <a:rPr lang="en-US" b="1" i="1" dirty="0"/>
              <a:t>OPTIONAL ACTIVITY. Trainers may lead an interactive ERP Guidance Template Demonstration and Discussion if they feel comfortable with the ERP template and would like to do so. Please see the Fall 2020 AWIA Workshop Module 3 recording on our website, https://www.epa.gov/waterresilience/americas-water-infrastructure-act-risk-assessments-and-emergency-response-plans#TNG, for an example of how Bria Crawford leads such a demonstration during EPA’s trainings.</a:t>
            </a:r>
            <a:endParaRPr lang="en-US" i="1" dirty="0"/>
          </a:p>
          <a:p>
            <a:endParaRPr lang="en-US" dirty="0"/>
          </a:p>
          <a:p>
            <a:r>
              <a:rPr lang="en-US" dirty="0"/>
              <a:t>Our hypothetical threat is threat of a 100-year flood event. Spring View Water District is located next to the Winding River, where it draws its source water from. They are concerned that a 100-year flood could damage electrical components of their water quality monitoring equipment (which is currently on the ground and is not elevated). This could disrupt their monitoring of the finished water leaving their facility.</a:t>
            </a:r>
          </a:p>
        </p:txBody>
      </p:sp>
      <p:sp>
        <p:nvSpPr>
          <p:cNvPr id="4" name="Slide Number Placeholder 3"/>
          <p:cNvSpPr>
            <a:spLocks noGrp="1"/>
          </p:cNvSpPr>
          <p:nvPr>
            <p:ph type="sldNum" sz="quarter" idx="5"/>
          </p:nvPr>
        </p:nvSpPr>
        <p:spPr/>
        <p:txBody>
          <a:bodyPr/>
          <a:lstStyle/>
          <a:p>
            <a:fld id="{FB3F1709-43F8-492A-AA07-BC8F673B8001}" type="slidenum">
              <a:rPr lang="en-US" smtClean="0"/>
              <a:t>144</a:t>
            </a:fld>
            <a:endParaRPr lang="en-US" dirty="0"/>
          </a:p>
        </p:txBody>
      </p:sp>
    </p:spTree>
    <p:extLst>
      <p:ext uri="{BB962C8B-B14F-4D97-AF65-F5344CB8AC3E}">
        <p14:creationId xmlns:p14="http://schemas.microsoft.com/office/powerpoint/2010/main" val="33409727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b="1" i="1" dirty="0"/>
              <a:t>OPTIONAL ACTIVITY. Trainers may lead an interactive ERP Guidance Template Demonstration and Discussion if they feel comfortable with the ERP template and would like to do so. Please see the Fall 2020 AWIA Workshop Module 3 recording on our website, https://www.epa.gov/waterresilience/americas-water-infrastructure-act-risk-assessments-and-emergency-response-plans#TNG, for an example of how Bria Crawford leads such a demonstration during EPA’s trainings.</a:t>
            </a:r>
          </a:p>
          <a:p>
            <a:r>
              <a:rPr lang="en-US" sz="1200" i="1" kern="1200" dirty="0">
                <a:solidFill>
                  <a:schemeClr val="tx1"/>
                </a:solidFill>
                <a:effectLst/>
                <a:latin typeface="+mn-lt"/>
                <a:ea typeface="+mn-ea"/>
                <a:cs typeface="+mn-cs"/>
              </a:rPr>
              <a:t>Purpose: The purpose of this exercise is to show not only how to access and download the ERP template, but also show how user-friendly it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Tip: Make sure you have extracted and downloaded the template from the “ERP Template and Instructions (PDF) as a backup in case there are technical difficulties during the live demonstration of how to access and download the template. </a:t>
            </a:r>
          </a:p>
          <a:p>
            <a:endParaRPr lang="en-US" dirty="0"/>
          </a:p>
          <a:p>
            <a:r>
              <a:rPr lang="en-US" dirty="0"/>
              <a:t>Now we will go through the process of completing an Emergency Response Plan, from finding the guidance and downloading the template on our website to beginning the ERP template. This is meant to be a group discussion. As we walk through the template, I’ll ask for any thoughts or ideas pertaining to the template. Feel free to enter your responses in the chat area. </a:t>
            </a:r>
          </a:p>
          <a:p>
            <a:endParaRPr lang="en-US" dirty="0"/>
          </a:p>
          <a:p>
            <a:r>
              <a:rPr lang="en-US" dirty="0"/>
              <a:t>I will now go to our website to begin our journey. </a:t>
            </a:r>
            <a:r>
              <a:rPr lang="en-US" sz="1200" i="0" kern="1200" dirty="0">
                <a:solidFill>
                  <a:schemeClr val="tx1"/>
                </a:solidFill>
                <a:effectLst/>
                <a:latin typeface="+mn-lt"/>
                <a:ea typeface="+mn-ea"/>
                <a:cs typeface="+mn-cs"/>
              </a:rPr>
              <a:t>This ERP template will be used throughout the scenario:</a:t>
            </a:r>
            <a:endParaRPr lang="en-US" sz="1200" i="0" u="sng" kern="1200" dirty="0">
              <a:solidFill>
                <a:schemeClr val="tx1"/>
              </a:solidFill>
              <a:effectLst/>
              <a:latin typeface="+mn-lt"/>
              <a:ea typeface="+mn-ea"/>
              <a:cs typeface="+mn-cs"/>
              <a:hlinkClick r:id="rId3"/>
            </a:endParaRPr>
          </a:p>
          <a:p>
            <a:pPr marL="228600" lvl="0" indent="-228600">
              <a:buAutoNum type="arabicPeriod"/>
            </a:pPr>
            <a:r>
              <a:rPr lang="en-US" sz="1200" i="0" kern="1200" dirty="0">
                <a:solidFill>
                  <a:schemeClr val="tx1"/>
                </a:solidFill>
                <a:effectLst/>
                <a:latin typeface="+mn-lt"/>
                <a:ea typeface="+mn-ea"/>
                <a:cs typeface="+mn-cs"/>
              </a:rPr>
              <a:t>Go to </a:t>
            </a:r>
            <a:r>
              <a:rPr lang="en-US" sz="1200" i="0" u="sng" kern="1200" dirty="0">
                <a:solidFill>
                  <a:schemeClr val="tx1"/>
                </a:solidFill>
                <a:effectLst/>
                <a:latin typeface="+mn-lt"/>
                <a:ea typeface="+mn-ea"/>
                <a:cs typeface="+mn-cs"/>
                <a:hlinkClick r:id="rId4"/>
              </a:rPr>
              <a:t>https://www.epa.gov/waterresilience</a:t>
            </a:r>
            <a:endParaRPr lang="en-US" sz="1200" i="0" u="sng" kern="1200" dirty="0">
              <a:solidFill>
                <a:schemeClr val="tx1"/>
              </a:solidFill>
              <a:effectLst/>
              <a:latin typeface="+mn-lt"/>
              <a:ea typeface="+mn-ea"/>
              <a:cs typeface="+mn-cs"/>
            </a:endParaRPr>
          </a:p>
          <a:p>
            <a:pPr marL="228600" lvl="0" indent="-228600">
              <a:buAutoNum type="arabicPeriod"/>
            </a:pPr>
            <a:r>
              <a:rPr lang="en-US" sz="1200" i="0" kern="1200" dirty="0">
                <a:solidFill>
                  <a:schemeClr val="tx1"/>
                </a:solidFill>
                <a:effectLst/>
                <a:latin typeface="+mn-lt"/>
                <a:ea typeface="+mn-ea"/>
                <a:cs typeface="+mn-cs"/>
              </a:rPr>
              <a:t>Click on “Develop emergency response plans” link under “Plan” section </a:t>
            </a:r>
          </a:p>
          <a:p>
            <a:pPr marL="228600" lvl="0" indent="-228600">
              <a:buAutoNum type="arabicPeriod"/>
            </a:pPr>
            <a:r>
              <a:rPr lang="en-US" sz="1200" i="0" kern="1200" dirty="0">
                <a:solidFill>
                  <a:schemeClr val="tx1"/>
                </a:solidFill>
                <a:effectLst/>
                <a:latin typeface="+mn-lt"/>
                <a:ea typeface="+mn-ea"/>
                <a:cs typeface="+mn-cs"/>
              </a:rPr>
              <a:t>Scroll to the bottom of web page and click “ERP Template and Instructions (PDF)” link</a:t>
            </a:r>
          </a:p>
          <a:p>
            <a:pPr marL="228600" lvl="0" indent="-228600">
              <a:buAutoNum type="arabicPeriod"/>
            </a:pPr>
            <a:r>
              <a:rPr lang="en-US" sz="1200" i="0" kern="1200" dirty="0">
                <a:solidFill>
                  <a:schemeClr val="tx1"/>
                </a:solidFill>
                <a:effectLst/>
                <a:latin typeface="+mn-lt"/>
                <a:ea typeface="+mn-ea"/>
                <a:cs typeface="+mn-cs"/>
              </a:rPr>
              <a:t>Download and save document onto computer. </a:t>
            </a:r>
          </a:p>
          <a:p>
            <a:pPr marL="228600" lvl="0" indent="-228600">
              <a:buAutoNum type="arabicPeriod"/>
            </a:pPr>
            <a:r>
              <a:rPr lang="en-US" sz="1200" i="0" kern="1200" dirty="0">
                <a:solidFill>
                  <a:schemeClr val="tx1"/>
                </a:solidFill>
                <a:effectLst/>
                <a:latin typeface="+mn-lt"/>
                <a:ea typeface="+mn-ea"/>
                <a:cs typeface="+mn-cs"/>
              </a:rPr>
              <a:t>Open “ERP Template and Instructions,” go to page 2 of 13</a:t>
            </a:r>
          </a:p>
          <a:p>
            <a:pPr marL="228600" lvl="0" indent="-228600">
              <a:buAutoNum type="arabicPeriod"/>
            </a:pPr>
            <a:r>
              <a:rPr lang="en-US" sz="1200" i="0" kern="1200" dirty="0">
                <a:solidFill>
                  <a:schemeClr val="tx1"/>
                </a:solidFill>
                <a:effectLst/>
                <a:latin typeface="+mn-lt"/>
                <a:ea typeface="+mn-ea"/>
                <a:cs typeface="+mn-cs"/>
              </a:rPr>
              <a:t>Go to page 2 of 13, click on box with Microsoft word logo saying “AWIA ERP Template”</a:t>
            </a:r>
          </a:p>
          <a:p>
            <a:pPr marL="228600" lvl="0" indent="-228600">
              <a:buAutoNum type="arabicPeriod"/>
            </a:pPr>
            <a:r>
              <a:rPr lang="en-US" sz="1200" i="1" kern="1200" dirty="0">
                <a:solidFill>
                  <a:schemeClr val="tx1"/>
                </a:solidFill>
                <a:effectLst/>
                <a:latin typeface="+mn-lt"/>
                <a:ea typeface="+mn-ea"/>
                <a:cs typeface="+mn-cs"/>
              </a:rPr>
              <a:t>Open file and show participants the template. Walk through the main sections of the ERP, asking the audience to help you fill out select sections of the ERP based on the hypothetical threat of a flood occuring at the fictitious water utility introduce in the last two slides, Spring View Water District. (Note: if there is a threat other than flooding that you are interested in, feel free to make up your own hypothetical malevolent act or natural hazard that could plague Spring View Water District (e.g. the affects of a cybersecurity incident, fire, pandemic, etc. on Spring View Water District).</a:t>
            </a:r>
            <a:endParaRPr lang="en-US" i="1" dirty="0"/>
          </a:p>
        </p:txBody>
      </p:sp>
      <p:sp>
        <p:nvSpPr>
          <p:cNvPr id="4" name="Slide Number Placeholder 3"/>
          <p:cNvSpPr>
            <a:spLocks noGrp="1"/>
          </p:cNvSpPr>
          <p:nvPr>
            <p:ph type="sldNum" sz="quarter" idx="5"/>
          </p:nvPr>
        </p:nvSpPr>
        <p:spPr/>
        <p:txBody>
          <a:bodyPr/>
          <a:lstStyle/>
          <a:p>
            <a:fld id="{FB3F1709-43F8-492A-AA07-BC8F673B8001}" type="slidenum">
              <a:rPr lang="en-US" smtClean="0"/>
              <a:t>145</a:t>
            </a:fld>
            <a:endParaRPr lang="en-US" dirty="0"/>
          </a:p>
        </p:txBody>
      </p:sp>
    </p:spTree>
    <p:extLst>
      <p:ext uri="{BB962C8B-B14F-4D97-AF65-F5344CB8AC3E}">
        <p14:creationId xmlns:p14="http://schemas.microsoft.com/office/powerpoint/2010/main" val="6455089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Here are some final thoughts on the ERP.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FB3F1709-43F8-492A-AA07-BC8F673B8001}" type="slidenum">
              <a:rPr lang="en-US" smtClean="0"/>
              <a:t>146</a:t>
            </a:fld>
            <a:endParaRPr lang="en-US" dirty="0"/>
          </a:p>
        </p:txBody>
      </p:sp>
    </p:spTree>
    <p:extLst>
      <p:ext uri="{BB962C8B-B14F-4D97-AF65-F5344CB8AC3E}">
        <p14:creationId xmlns:p14="http://schemas.microsoft.com/office/powerpoint/2010/main" val="127615314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i="0" dirty="0"/>
              <a:t>OK, now for some final thoughts on ERP’s:</a:t>
            </a:r>
          </a:p>
          <a:p>
            <a:pPr marL="171450" indent="-171450">
              <a:buFont typeface="Arial" panose="020B0604020202020204" pitchFamily="34" charset="0"/>
              <a:buChar char="•"/>
            </a:pPr>
            <a:r>
              <a:rPr lang="en-US" altLang="en-US" i="0" dirty="0"/>
              <a:t>As you respond to an incident, you should make sure to document all your decisions, actions and expenditures.</a:t>
            </a:r>
          </a:p>
          <a:p>
            <a:pPr marL="171450" indent="-171450">
              <a:buFont typeface="Arial" panose="020B0604020202020204" pitchFamily="34" charset="0"/>
              <a:buChar char="•"/>
            </a:pPr>
            <a:r>
              <a:rPr lang="en-US" altLang="en-US" i="0" dirty="0"/>
              <a:t>This is important for justifying incident costs and potentially seeking reimbursement once the incident is resolved.</a:t>
            </a:r>
          </a:p>
          <a:p>
            <a:pPr marL="171450" indent="-171450">
              <a:buFont typeface="Arial" panose="020B0604020202020204" pitchFamily="34" charset="0"/>
              <a:buChar char="•"/>
            </a:pPr>
            <a:r>
              <a:rPr lang="en-US" altLang="en-US" i="0" dirty="0"/>
              <a:t>Good incident documentation involves creating a paper trail for receipts, records, photographs and personnel timesheets</a:t>
            </a:r>
          </a:p>
          <a:p>
            <a:pPr marL="171450" indent="-171450">
              <a:buFont typeface="Arial" panose="020B0604020202020204" pitchFamily="34" charset="0"/>
              <a:buChar char="•"/>
            </a:pPr>
            <a:r>
              <a:rPr lang="en-US" altLang="en-US" i="0" dirty="0"/>
              <a:t>This app-Water Utility on the go can help with that- (USE PHONE to Describe)</a:t>
            </a:r>
          </a:p>
          <a:p>
            <a:endParaRPr lang="en-US" altLang="en-US" i="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147</a:t>
            </a:fld>
            <a:endParaRPr lang="en-US" dirty="0"/>
          </a:p>
        </p:txBody>
      </p:sp>
    </p:spTree>
    <p:extLst>
      <p:ext uri="{BB962C8B-B14F-4D97-AF65-F5344CB8AC3E}">
        <p14:creationId xmlns:p14="http://schemas.microsoft.com/office/powerpoint/2010/main" val="12698040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Response</a:t>
            </a:r>
            <a:r>
              <a:rPr lang="en-US" baseline="0" dirty="0"/>
              <a:t> OTG has been downloaded hundreds of times and EPA looks forward to continually updating and improving it so that it can serve as effective response tool for utilities.</a:t>
            </a:r>
            <a:endParaRPr lang="en-US" dirty="0"/>
          </a:p>
          <a:p>
            <a:endParaRPr lang="en-US" dirty="0"/>
          </a:p>
        </p:txBody>
      </p:sp>
      <p:sp>
        <p:nvSpPr>
          <p:cNvPr id="4" name="Slide Number Placeholder 3"/>
          <p:cNvSpPr>
            <a:spLocks noGrp="1"/>
          </p:cNvSpPr>
          <p:nvPr>
            <p:ph type="sldNum" sz="quarter" idx="5"/>
          </p:nvPr>
        </p:nvSpPr>
        <p:spPr/>
        <p:txBody>
          <a:bodyPr/>
          <a:lstStyle/>
          <a:p>
            <a:fld id="{781AD286-3928-4ABC-A799-54B3E4205943}" type="slidenum">
              <a:rPr lang="en-US" smtClean="0"/>
              <a:t>148</a:t>
            </a:fld>
            <a:endParaRPr lang="en-US" dirty="0"/>
          </a:p>
        </p:txBody>
      </p:sp>
    </p:spTree>
    <p:extLst>
      <p:ext uri="{BB962C8B-B14F-4D97-AF65-F5344CB8AC3E}">
        <p14:creationId xmlns:p14="http://schemas.microsoft.com/office/powerpoint/2010/main" val="40020706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defTabSz="881390">
              <a:defRPr/>
            </a:pPr>
            <a:r>
              <a:rPr lang="en-US" dirty="0"/>
              <a:t>During an emergency, responders need quick access to information that will increase their situational awareness and to help them make decisions. One way Response OTG helps users do that is though it’s ability to TRACK SEVERE WEATHER</a:t>
            </a:r>
          </a:p>
          <a:p>
            <a:endParaRPr lang="en-US" dirty="0"/>
          </a:p>
          <a:p>
            <a:r>
              <a:rPr lang="en-US" dirty="0"/>
              <a:t>User can also CONTACT RESPONSE PARTNERS</a:t>
            </a:r>
          </a:p>
          <a:p>
            <a:pPr marL="275434" indent="-275434">
              <a:buFontTx/>
              <a:buChar char="-"/>
            </a:pPr>
            <a:r>
              <a:rPr lang="en-US" dirty="0"/>
              <a:t>Pull up critical emergency response partner contact information and quickly notify others during an incident.</a:t>
            </a:r>
          </a:p>
          <a:p>
            <a:pPr marL="275434" indent="-275434">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‘Respond to Incidents’ to track your response-related activities.</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Users can TAKE NOTES &amp; RECORD DAMAGE from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Users can access ICS information, checklists, and the Planning P from FEMA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feature includes additional resources from EPA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149</a:t>
            </a:fld>
            <a:endParaRPr lang="en-US" dirty="0"/>
          </a:p>
        </p:txBody>
      </p:sp>
    </p:spTree>
    <p:extLst>
      <p:ext uri="{BB962C8B-B14F-4D97-AF65-F5344CB8AC3E}">
        <p14:creationId xmlns:p14="http://schemas.microsoft.com/office/powerpoint/2010/main" val="3820053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prepare for this training, we want you to start thinking of the types of natural hazards and malevolent acts that you might be faced with and need to plan for at your utility.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RRAs and ERPs required that you look at natural hazards and malevolent acts.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examples of natural hazards that may affect you all in Region 4 include:</a:t>
            </a:r>
          </a:p>
          <a:p>
            <a:pPr lvl="1"/>
            <a:r>
              <a:rPr lang="en-US" dirty="0"/>
              <a:t>Flooding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Hurricane</a:t>
            </a:r>
          </a:p>
          <a:p>
            <a:pPr lvl="1"/>
            <a:endParaRPr lang="en-US" dirty="0"/>
          </a:p>
          <a:p>
            <a:r>
              <a:rPr lang="en-US" dirty="0"/>
              <a:t>Malevolent Acts</a:t>
            </a:r>
          </a:p>
          <a:p>
            <a:pPr lvl="1"/>
            <a:r>
              <a:rPr lang="en-US" dirty="0"/>
              <a:t>Cyber intrusion – very important issue to consider nowadays</a:t>
            </a:r>
          </a:p>
          <a:p>
            <a:pPr lvl="1"/>
            <a:r>
              <a:rPr lang="en-US" dirty="0"/>
              <a:t>Contamination – accidental or purposeful</a:t>
            </a:r>
          </a:p>
          <a:p>
            <a:pPr lvl="1"/>
            <a:r>
              <a:rPr lang="en-US" dirty="0"/>
              <a:t>Vandalism – of water system’s property</a:t>
            </a:r>
          </a:p>
          <a:p>
            <a:pPr lvl="1"/>
            <a:r>
              <a:rPr lang="en-US" dirty="0"/>
              <a:t>Active Shooter scenario</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While you are working through your RRAs and ERPs, please note that the water security division has many technical support products that may help you get information on security and resilience for water systems that face these types of threats. </a:t>
            </a:r>
            <a:r>
              <a:rPr lang="en-US" b="1" dirty="0"/>
              <a:t>Note that taking mitigation steps is NOT required by AWIA</a:t>
            </a:r>
            <a:r>
              <a:rPr lang="en-US" dirty="0"/>
              <a:t>, just creating the RRA and ERPs are required. Here are links to resources we currently have available to help you will these threats.</a:t>
            </a:r>
          </a:p>
        </p:txBody>
      </p:sp>
      <p:sp>
        <p:nvSpPr>
          <p:cNvPr id="4" name="Slide Number Placeholder 3"/>
          <p:cNvSpPr>
            <a:spLocks noGrp="1"/>
          </p:cNvSpPr>
          <p:nvPr>
            <p:ph type="sldNum" sz="quarter" idx="5"/>
          </p:nvPr>
        </p:nvSpPr>
        <p:spPr/>
        <p:txBody>
          <a:bodyPr/>
          <a:lstStyle/>
          <a:p>
            <a:fld id="{FB3F1709-43F8-492A-AA07-BC8F673B8001}" type="slidenum">
              <a:rPr lang="en-US" smtClean="0"/>
              <a:t>15</a:t>
            </a:fld>
            <a:endParaRPr lang="en-US" dirty="0"/>
          </a:p>
        </p:txBody>
      </p:sp>
    </p:spTree>
    <p:extLst>
      <p:ext uri="{BB962C8B-B14F-4D97-AF65-F5344CB8AC3E}">
        <p14:creationId xmlns:p14="http://schemas.microsoft.com/office/powerpoint/2010/main" val="4358439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i="0" dirty="0"/>
              <a:t>Training: Once your ERP is complete, it is important that you train your utility personnel and response partners on its contents and their individual roles and responsibilities</a:t>
            </a:r>
          </a:p>
          <a:p>
            <a:pPr marL="171450" indent="-171450">
              <a:buFont typeface="Arial" panose="020B0604020202020204" pitchFamily="34" charset="0"/>
              <a:buChar char="•"/>
            </a:pPr>
            <a:r>
              <a:rPr lang="en-US" altLang="en-US" i="0" dirty="0"/>
              <a:t>Conducting periodic trainings including seminars, workshops, tabletops, functionals) helps to ensure that your ERP procedures will be effectively implemented during an actual response</a:t>
            </a:r>
          </a:p>
          <a:p>
            <a:pPr marL="171450" indent="-171450">
              <a:buFont typeface="Arial" panose="020B0604020202020204" pitchFamily="34" charset="0"/>
              <a:buChar char="•"/>
            </a:pPr>
            <a:r>
              <a:rPr lang="en-US" altLang="en-US" i="0" dirty="0"/>
              <a:t>Go thru resources on slide</a:t>
            </a:r>
          </a:p>
          <a:p>
            <a:endParaRPr lang="en-US" altLang="en-US" i="0" dirty="0"/>
          </a:p>
          <a:p>
            <a:endParaRPr lang="en-US" altLang="en-US" i="0" dirty="0"/>
          </a:p>
          <a:p>
            <a:r>
              <a:rPr lang="en-US" altLang="en-US" i="0" dirty="0"/>
              <a:t>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150</a:t>
            </a:fld>
            <a:endParaRPr lang="en-US" dirty="0"/>
          </a:p>
        </p:txBody>
      </p:sp>
    </p:spTree>
    <p:extLst>
      <p:ext uri="{BB962C8B-B14F-4D97-AF65-F5344CB8AC3E}">
        <p14:creationId xmlns:p14="http://schemas.microsoft.com/office/powerpoint/2010/main" val="40743285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Questions?. </a:t>
            </a:r>
          </a:p>
          <a:p>
            <a:endParaRPr lang="en-US" dirty="0">
              <a:cs typeface="Calibri"/>
            </a:endParaRPr>
          </a:p>
          <a:p>
            <a:pPr lvl="0"/>
            <a:r>
              <a:rPr lang="en-US" sz="1200" kern="1200" dirty="0">
                <a:solidFill>
                  <a:schemeClr val="tx1"/>
                </a:solidFill>
                <a:effectLst/>
                <a:latin typeface="+mn-lt"/>
                <a:ea typeface="+mn-ea"/>
                <a:cs typeface="+mn-cs"/>
              </a:rPr>
              <a:t>Can a wastewater system use the EPA ERP guidance?</a:t>
            </a:r>
          </a:p>
          <a:p>
            <a:pPr lvl="1"/>
            <a:r>
              <a:rPr lang="en-US" sz="1200" kern="1200" dirty="0">
                <a:solidFill>
                  <a:schemeClr val="tx1"/>
                </a:solidFill>
                <a:effectLst/>
                <a:latin typeface="+mn-lt"/>
                <a:ea typeface="+mn-ea"/>
                <a:cs typeface="+mn-cs"/>
              </a:rPr>
              <a:t>The ERP guidance is specifically designed for drinking water systems.  EPA is currently in the process of developing a template for WW systems as well so stayed tuned for that guidance.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Who is qualified to certify a risk assessment or emergency response plan? </a:t>
            </a:r>
          </a:p>
          <a:p>
            <a:pPr lvl="1"/>
            <a:r>
              <a:rPr lang="en-US" sz="1200" kern="1200" dirty="0">
                <a:solidFill>
                  <a:schemeClr val="tx1"/>
                </a:solidFill>
                <a:effectLst/>
                <a:latin typeface="+mn-lt"/>
                <a:ea typeface="+mn-ea"/>
                <a:cs typeface="+mn-cs"/>
              </a:rPr>
              <a:t>Each CWS determines who the certifying official will be for the risk and resilience assessment and emergency response plan. There are no specific requirements for the utility certifying official, however, the official must be a utility employee.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Will the repeated (every 5 years) due dates for updated RRAs and ERPs be based on 5 years from the previous submittal date/certification to EPA (which will vary for all systems), or be based on 5 years from the initial due dates cited in the Act (i.e. all first round RRA renewals will be due March 31, 2025)? </a:t>
            </a:r>
          </a:p>
          <a:p>
            <a:pPr lvl="1"/>
            <a:r>
              <a:rPr lang="en-US" sz="1200" kern="1200" dirty="0">
                <a:solidFill>
                  <a:schemeClr val="tx1"/>
                </a:solidFill>
                <a:effectLst/>
                <a:latin typeface="+mn-lt"/>
                <a:ea typeface="+mn-ea"/>
                <a:cs typeface="+mn-cs"/>
              </a:rPr>
              <a:t>The 5-year date will be based on the deadlines established in the law for tracking purposes. For tracking and compliance purposes, compliance deadlines will be set based on the hard risk assessment submittals dates in the law. For example, CWSs 100K+ risk assessment date 3-31-20; ERP date 9-30-20. Next compliance deadlines are 5 years after (3-31-2025; 9-30-2025), no matter the date when the RA or ERP cert was submitted.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 have multiple PWSIDs. Can my risk assessment cover multiple systems? What about my certification? </a:t>
            </a:r>
          </a:p>
          <a:p>
            <a:pPr lvl="1"/>
            <a:r>
              <a:rPr lang="en-US" sz="1200" kern="1200" dirty="0">
                <a:solidFill>
                  <a:schemeClr val="tx1"/>
                </a:solidFill>
                <a:effectLst/>
                <a:latin typeface="+mn-lt"/>
                <a:ea typeface="+mn-ea"/>
                <a:cs typeface="+mn-cs"/>
              </a:rPr>
              <a:t>How you do your risk assessment and ERP is up to you. If you want to do one risk assessment for multiple PWSIDs, that works or if you want to do them separate that works too. When you certify you must certify each PWSID individually in order to comply.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Is there funding available for conducting the risk and resilience assessment (R&amp;RA) to meet the AWIA Section 2013 requirements?</a:t>
            </a:r>
          </a:p>
          <a:p>
            <a:pPr lvl="1"/>
            <a:r>
              <a:rPr lang="en-US" sz="1200" kern="1200" dirty="0">
                <a:solidFill>
                  <a:schemeClr val="tx1"/>
                </a:solidFill>
                <a:effectLst/>
                <a:latin typeface="+mn-lt"/>
                <a:ea typeface="+mn-ea"/>
                <a:cs typeface="+mn-cs"/>
              </a:rPr>
              <a:t>Currently, there is not one stream of funding that is designated specifically to address the new risk assessment requirement. However, conducting a risk assessment is considered an eligible project under the EPA’s Drinking Water State Revolving Fund (DWSRF). The risk assessment may yield a project that the utility may want to invest in to improve the overall system resilience. Each state develops a list of priority projects for funding under the DWSRF, so please check with your state to see if they have set aside funds for this function specifically.</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B3F1709-43F8-492A-AA07-BC8F673B8001}" type="slidenum">
              <a:rPr lang="en-US" smtClean="0"/>
              <a:pPr/>
              <a:t>151</a:t>
            </a:fld>
            <a:endParaRPr lang="en-US" dirty="0"/>
          </a:p>
        </p:txBody>
      </p:sp>
      <p:sp>
        <p:nvSpPr>
          <p:cNvPr id="6" name="Slide Image Placeholder 5">
            <a:extLst>
              <a:ext uri="{FF2B5EF4-FFF2-40B4-BE49-F238E27FC236}">
                <a16:creationId xmlns:a16="http://schemas.microsoft.com/office/drawing/2014/main" id="{D5969F7D-B7E0-4E14-BFC6-824F13BAEB38}"/>
              </a:ext>
            </a:extLst>
          </p:cNvPr>
          <p:cNvSpPr>
            <a:spLocks noGrp="1" noRot="1" noChangeAspect="1"/>
          </p:cNvSpPr>
          <p:nvPr>
            <p:ph type="sldImg"/>
          </p:nvPr>
        </p:nvSpPr>
        <p:spPr>
          <a:xfrm>
            <a:off x="317500" y="304800"/>
            <a:ext cx="4722813" cy="2657475"/>
          </a:xfrm>
        </p:spPr>
      </p:sp>
    </p:spTree>
    <p:extLst>
      <p:ext uri="{BB962C8B-B14F-4D97-AF65-F5344CB8AC3E}">
        <p14:creationId xmlns:p14="http://schemas.microsoft.com/office/powerpoint/2010/main" val="59141425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b="1" dirty="0">
              <a:cs typeface="Calibri"/>
            </a:endParaRPr>
          </a:p>
          <a:p>
            <a:r>
              <a:rPr lang="en-US" dirty="0">
                <a:cs typeface="Calibri"/>
              </a:rPr>
              <a:t>Thank you all for attending Module 3 of the AWIA Workshops! As a reminder in a few days, you will receive the slides, recording, and CEU quiz/evaluation via email early next week. To be eligible for CEUs you must fill out the CEU quiz/evaluation. </a:t>
            </a:r>
          </a:p>
          <a:p>
            <a:endParaRPr lang="en-US" dirty="0">
              <a:cs typeface="Calibri"/>
            </a:endParaRPr>
          </a:p>
          <a:p>
            <a:r>
              <a:rPr lang="en-US" dirty="0">
                <a:cs typeface="Calibri"/>
              </a:rPr>
              <a:t>Thank you all again! This concludes our webinar. </a:t>
            </a:r>
          </a:p>
        </p:txBody>
      </p:sp>
      <p:sp>
        <p:nvSpPr>
          <p:cNvPr id="4" name="Slide Number Placeholder 3"/>
          <p:cNvSpPr>
            <a:spLocks noGrp="1"/>
          </p:cNvSpPr>
          <p:nvPr>
            <p:ph type="sldNum" sz="quarter" idx="5"/>
          </p:nvPr>
        </p:nvSpPr>
        <p:spPr/>
        <p:txBody>
          <a:bodyPr/>
          <a:lstStyle/>
          <a:p>
            <a:fld id="{FB3F1709-43F8-492A-AA07-BC8F673B8001}" type="slidenum">
              <a:rPr lang="en-US" smtClean="0"/>
              <a:t>152</a:t>
            </a:fld>
            <a:endParaRPr lang="en-US" dirty="0"/>
          </a:p>
        </p:txBody>
      </p:sp>
    </p:spTree>
    <p:extLst>
      <p:ext uri="{BB962C8B-B14F-4D97-AF65-F5344CB8AC3E}">
        <p14:creationId xmlns:p14="http://schemas.microsoft.com/office/powerpoint/2010/main" val="1903152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I’m going to share this video as an example of one of tools that EPA has developed to support utilities in planning to mitigate against the threat of flooding. EPA has other guides to address drought, power outages, earthquakes and other hazards your utility might face. </a:t>
            </a:r>
          </a:p>
          <a:p>
            <a:endParaRPr lang="en-US" dirty="0"/>
          </a:p>
          <a:p>
            <a:r>
              <a:rPr lang="en-US" i="1" dirty="0"/>
              <a:t>NOTE TO PRESENTER: Include tool video specific to event that can occur in this region and change text above to go along with it. </a:t>
            </a:r>
          </a:p>
          <a:p>
            <a:endParaRPr lang="en-US" i="1" dirty="0"/>
          </a:p>
          <a:p>
            <a:r>
              <a:rPr lang="en-US" i="1" dirty="0"/>
              <a:t>The EPA also has several resources to deal with other natural disasters including:</a:t>
            </a:r>
          </a:p>
          <a:p>
            <a:r>
              <a:rPr lang="en-US" i="1" dirty="0"/>
              <a:t>Options: </a:t>
            </a:r>
          </a:p>
          <a:p>
            <a:r>
              <a:rPr lang="en-US" i="1" dirty="0"/>
              <a:t>Earthquake Resilience Guide </a:t>
            </a:r>
            <a:r>
              <a:rPr lang="en-US" i="1" dirty="0">
                <a:hlinkClick r:id="rId3"/>
              </a:rPr>
              <a:t>https://www.youtube.com/watch?v=U_098V40t6E&amp;feature=youtu.be</a:t>
            </a:r>
            <a:r>
              <a:rPr lang="en-US" i="1" dirty="0"/>
              <a:t> </a:t>
            </a:r>
          </a:p>
          <a:p>
            <a:r>
              <a:rPr lang="en-US" i="1" dirty="0"/>
              <a:t>Flood Resilience Guide </a:t>
            </a:r>
            <a:r>
              <a:rPr lang="en-US" i="1" dirty="0">
                <a:hlinkClick r:id="rId4"/>
              </a:rPr>
              <a:t>https://www.youtube.com/watch?v=r25J-DJH2NQ&amp;feature=emb_logo</a:t>
            </a:r>
            <a:r>
              <a:rPr lang="en-US" i="1" dirty="0"/>
              <a:t> </a:t>
            </a:r>
          </a:p>
          <a:p>
            <a:r>
              <a:rPr lang="en-US" i="1" dirty="0"/>
              <a:t>Power Resilience Guide </a:t>
            </a:r>
            <a:r>
              <a:rPr lang="en-US" i="1" dirty="0">
                <a:hlinkClick r:id="rId5"/>
              </a:rPr>
              <a:t>https://www.youtube.com/watch?v=zFGEnNsFnok&amp;feature=emb_logo</a:t>
            </a:r>
            <a:r>
              <a:rPr lang="en-US" i="1" dirty="0"/>
              <a:t> </a:t>
            </a:r>
          </a:p>
        </p:txBody>
      </p:sp>
      <p:sp>
        <p:nvSpPr>
          <p:cNvPr id="4" name="Slide Number Placeholder 3"/>
          <p:cNvSpPr>
            <a:spLocks noGrp="1"/>
          </p:cNvSpPr>
          <p:nvPr>
            <p:ph type="sldNum" sz="quarter" idx="5"/>
          </p:nvPr>
        </p:nvSpPr>
        <p:spPr/>
        <p:txBody>
          <a:bodyPr/>
          <a:lstStyle/>
          <a:p>
            <a:fld id="{FB3F1709-43F8-492A-AA07-BC8F673B8001}" type="slidenum">
              <a:rPr lang="en-US" smtClean="0"/>
              <a:t>16</a:t>
            </a:fld>
            <a:endParaRPr lang="en-US" dirty="0"/>
          </a:p>
        </p:txBody>
      </p:sp>
    </p:spTree>
    <p:extLst>
      <p:ext uri="{BB962C8B-B14F-4D97-AF65-F5344CB8AC3E}">
        <p14:creationId xmlns:p14="http://schemas.microsoft.com/office/powerpoint/2010/main" val="73509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just talked about the earthquake resilience guide that can provide you with information on natural hazards. Here is an example of a resource that EPA has developed to support utilities in identifying malevolent acts that could occur at a community water system.</a:t>
            </a:r>
          </a:p>
        </p:txBody>
      </p:sp>
      <p:sp>
        <p:nvSpPr>
          <p:cNvPr id="4" name="Slide Number Placeholder 3"/>
          <p:cNvSpPr>
            <a:spLocks noGrp="1"/>
          </p:cNvSpPr>
          <p:nvPr>
            <p:ph type="sldNum" sz="quarter" idx="5"/>
          </p:nvPr>
        </p:nvSpPr>
        <p:spPr/>
        <p:txBody>
          <a:bodyPr/>
          <a:lstStyle/>
          <a:p>
            <a:fld id="{FB3F1709-43F8-492A-AA07-BC8F673B8001}" type="slidenum">
              <a:rPr lang="en-US" smtClean="0"/>
              <a:t>17</a:t>
            </a:fld>
            <a:endParaRPr lang="en-US" dirty="0"/>
          </a:p>
        </p:txBody>
      </p:sp>
    </p:spTree>
    <p:extLst>
      <p:ext uri="{BB962C8B-B14F-4D97-AF65-F5344CB8AC3E}">
        <p14:creationId xmlns:p14="http://schemas.microsoft.com/office/powerpoint/2010/main" val="3092044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The grant funding that’s stated in the law has not yet been appropriated by Congress.</a:t>
            </a:r>
          </a:p>
          <a:p>
            <a:endParaRPr lang="en-US" dirty="0"/>
          </a:p>
          <a:p>
            <a:r>
              <a:rPr lang="en-US" dirty="0"/>
              <a:t>What federal funds are available for use? Water systems can access funding through the drinking water state revolving fund program. These funds can be used to conduct a risk assessment since it addresses resilience of the system and the risk assessment may yield a project that the utility may want to invest in to improve the overall system resilience. </a:t>
            </a:r>
          </a:p>
          <a:p>
            <a:pPr lvl="1"/>
            <a:r>
              <a:rPr lang="en-US" sz="2000" dirty="0"/>
              <a:t>States may also choose to dedicate some of their set-aside funds towards RRA or ERP development. Each state will manage this differently. Please check with your state. </a:t>
            </a:r>
          </a:p>
          <a:p>
            <a:endParaRPr lang="en-US" dirty="0"/>
          </a:p>
          <a:p>
            <a:r>
              <a:rPr lang="en-US" dirty="0"/>
              <a:t>Are there any state primacy agency representatives in the audience? If so, can you speak to how you are managing DWSRF funding for RRAs in your state? Feel free to type into the chat box or raise your hand and we can unmute your microphone.</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18</a:t>
            </a:fld>
            <a:endParaRPr lang="en-US" dirty="0"/>
          </a:p>
        </p:txBody>
      </p:sp>
    </p:spTree>
    <p:extLst>
      <p:ext uri="{BB962C8B-B14F-4D97-AF65-F5344CB8AC3E}">
        <p14:creationId xmlns:p14="http://schemas.microsoft.com/office/powerpoint/2010/main" val="3216155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READ THE SLIDE DIRECTLY – START WITH THE ORANGE TEXT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D780B"/>
                </a:solidFill>
              </a:rPr>
              <a:t>EPA’s main goal is returning the system to compliance and protecting public health.</a:t>
            </a:r>
          </a:p>
          <a:p>
            <a:endParaRPr lang="en-US" dirty="0"/>
          </a:p>
          <a:p>
            <a:pPr marL="342900" indent="-342900">
              <a:buFont typeface="Arial" panose="020B0604020202020204" pitchFamily="34" charset="0"/>
              <a:buChar char="•"/>
            </a:pPr>
            <a:r>
              <a:rPr lang="en-US" sz="1200" dirty="0"/>
              <a:t>Section 1414 is an enforcement provision EPA can invoke to address a public water system's noncompliance with the Act. </a:t>
            </a:r>
          </a:p>
          <a:p>
            <a:pPr marL="342900" indent="-342900">
              <a:buFont typeface="Arial" panose="020B0604020202020204" pitchFamily="34" charset="0"/>
              <a:buChar char="•"/>
            </a:pPr>
            <a:r>
              <a:rPr lang="en-US" sz="1200" dirty="0"/>
              <a:t>Section 1414(i) defines "applicable requirement" broadly and it expressly includes Section 1433. If a CWS fails to comply with a requirement under Section 1433 (e.g., fails to certify they have conducted a risk and resilience assessment or ERP by the statutory deadline), then EPA may exercise its enforcement discretion by initiating an action under Section 1414. </a:t>
            </a:r>
          </a:p>
          <a:p>
            <a:pPr marL="342900" indent="-342900">
              <a:buFont typeface="Arial" panose="020B0604020202020204" pitchFamily="34" charset="0"/>
              <a:buChar char="•"/>
            </a:pPr>
            <a:r>
              <a:rPr lang="en-US" sz="1200" dirty="0"/>
              <a:t>Under Section 1414, EPA can bring an action to </a:t>
            </a:r>
          </a:p>
          <a:p>
            <a:pPr marL="800100" lvl="1" indent="-342900">
              <a:buFont typeface="Arial" panose="020B0604020202020204" pitchFamily="34" charset="0"/>
              <a:buChar char="•"/>
            </a:pPr>
            <a:r>
              <a:rPr lang="en-US" sz="1200" dirty="0"/>
              <a:t>1) require compliance and </a:t>
            </a:r>
          </a:p>
          <a:p>
            <a:pPr marL="800100" lvl="1" indent="-342900">
              <a:buFont typeface="Arial" panose="020B0604020202020204" pitchFamily="34" charset="0"/>
              <a:buChar char="•"/>
            </a:pPr>
            <a:r>
              <a:rPr lang="en-US" sz="1200" dirty="0"/>
              <a:t>2) may also seek a civil penalty of not more than $57,317</a:t>
            </a:r>
            <a:r>
              <a:rPr lang="en-US" sz="1200" b="1" dirty="0"/>
              <a:t>*</a:t>
            </a:r>
            <a:r>
              <a:rPr lang="en-US" sz="1200" dirty="0"/>
              <a:t> per day of violation</a:t>
            </a:r>
            <a:r>
              <a:rPr lang="en-US" dirty="0"/>
              <a:t>. </a:t>
            </a:r>
            <a:r>
              <a:rPr lang="en-US" i="1" dirty="0"/>
              <a:t>(*This number is adjusted annually for inflation. See 40 CFR 19.4.)</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19</a:t>
            </a:fld>
            <a:endParaRPr lang="en-US" dirty="0"/>
          </a:p>
        </p:txBody>
      </p:sp>
    </p:spTree>
    <p:extLst>
      <p:ext uri="{BB962C8B-B14F-4D97-AF65-F5344CB8AC3E}">
        <p14:creationId xmlns:p14="http://schemas.microsoft.com/office/powerpoint/2010/main" val="67800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Here is the training outline for the next few days.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Today we will cover the first Module which provides and overview of AWIA Section 2013 and background, how to certify RRAs and ERPs, and AWIA Section 2018.</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Then Module 2 will cover the risk and resilience assessment requirements and the tools that EPA has developed to assist you in conducting your AWIA-compliant risk and resilience assessment.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next module, Module 3, will cover the emergency response plan requirements and the emergency response plan guidance and template that was developed to assist community water systems in developing/updating an AWIA-compliant emergency response plan.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a:t>
            </a:fld>
            <a:endParaRPr lang="en-US" dirty="0"/>
          </a:p>
        </p:txBody>
      </p:sp>
    </p:spTree>
    <p:extLst>
      <p:ext uri="{BB962C8B-B14F-4D97-AF65-F5344CB8AC3E}">
        <p14:creationId xmlns:p14="http://schemas.microsoft.com/office/powerpoint/2010/main" val="108364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b="0" i="0" dirty="0"/>
              <a:t>Question: </a:t>
            </a:r>
            <a:r>
              <a:rPr lang="en-US" sz="1100" dirty="0"/>
              <a:t>Yes or no. Your utility serves a population size of 4,000. Are you required to certify completion of your risk assessment?</a:t>
            </a:r>
          </a:p>
          <a:p>
            <a:endParaRPr lang="en-US" b="1" dirty="0"/>
          </a:p>
          <a:p>
            <a:r>
              <a:rPr lang="en-US" b="0" dirty="0"/>
              <a:t>Answer: </a:t>
            </a:r>
            <a:r>
              <a:rPr lang="en-US" b="1" dirty="0"/>
              <a:t>Yes. All community drinking water systems that serve over 3,300 people are required to certify that they have completed a risk assessment, and then 6 months later, an emergency response plan.</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20</a:t>
            </a:fld>
            <a:endParaRPr lang="en-US" dirty="0"/>
          </a:p>
        </p:txBody>
      </p:sp>
      <p:sp>
        <p:nvSpPr>
          <p:cNvPr id="7" name="Slide Image Placeholder 6">
            <a:extLst>
              <a:ext uri="{FF2B5EF4-FFF2-40B4-BE49-F238E27FC236}">
                <a16:creationId xmlns:a16="http://schemas.microsoft.com/office/drawing/2014/main" id="{D7CE8E48-9EC0-49E9-9A53-A5A65C58E25B}"/>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706345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b="0" i="0" dirty="0"/>
              <a:t>Question: </a:t>
            </a:r>
            <a:r>
              <a:rPr lang="en-US" sz="1100" dirty="0"/>
              <a:t>Yes or No. Your utility is a combined water system. Does your AWIA-compliant risk assessment have to cover both the drinking water and wastewater side of the operation?</a:t>
            </a:r>
          </a:p>
          <a:p>
            <a:endParaRPr lang="en-US" b="1" dirty="0"/>
          </a:p>
          <a:p>
            <a:r>
              <a:rPr lang="en-US" b="0" dirty="0"/>
              <a:t>Answer: </a:t>
            </a:r>
            <a:r>
              <a:rPr lang="en-US" b="1" dirty="0"/>
              <a:t>No. AWIA of 2018 requirements only apply to drinking water, not wastewater.</a:t>
            </a: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21</a:t>
            </a:fld>
            <a:endParaRPr lang="en-US" dirty="0"/>
          </a:p>
        </p:txBody>
      </p:sp>
      <p:sp>
        <p:nvSpPr>
          <p:cNvPr id="7" name="Slide Image Placeholder 6">
            <a:extLst>
              <a:ext uri="{FF2B5EF4-FFF2-40B4-BE49-F238E27FC236}">
                <a16:creationId xmlns:a16="http://schemas.microsoft.com/office/drawing/2014/main" id="{D7CE8E48-9EC0-49E9-9A53-A5A65C58E25B}"/>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880306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Any questions on basic concepts of resilience, EPA resources, and RRA/ERP requirements?</a:t>
            </a:r>
          </a:p>
        </p:txBody>
      </p:sp>
      <p:sp>
        <p:nvSpPr>
          <p:cNvPr id="4" name="Slide Number Placeholder 3"/>
          <p:cNvSpPr>
            <a:spLocks noGrp="1"/>
          </p:cNvSpPr>
          <p:nvPr>
            <p:ph type="sldNum" sz="quarter" idx="5"/>
          </p:nvPr>
        </p:nvSpPr>
        <p:spPr/>
        <p:txBody>
          <a:bodyPr/>
          <a:lstStyle/>
          <a:p>
            <a:fld id="{FB3F1709-43F8-492A-AA07-BC8F673B8001}" type="slidenum">
              <a:rPr lang="en-US" smtClean="0"/>
              <a:t>22</a:t>
            </a:fld>
            <a:endParaRPr lang="en-US" dirty="0"/>
          </a:p>
        </p:txBody>
      </p:sp>
    </p:spTree>
    <p:extLst>
      <p:ext uri="{BB962C8B-B14F-4D97-AF65-F5344CB8AC3E}">
        <p14:creationId xmlns:p14="http://schemas.microsoft.com/office/powerpoint/2010/main" val="294988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i="0" dirty="0"/>
              <a:t>Now I’ll walk through how to certify your risk assessment and emergency response plan.</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23</a:t>
            </a:fld>
            <a:endParaRPr lang="en-US" dirty="0"/>
          </a:p>
        </p:txBody>
      </p:sp>
    </p:spTree>
    <p:extLst>
      <p:ext uri="{BB962C8B-B14F-4D97-AF65-F5344CB8AC3E}">
        <p14:creationId xmlns:p14="http://schemas.microsoft.com/office/powerpoint/2010/main" val="2135154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This slide shows the certification deadline for your risk assessment based on the population served by your utility.</a:t>
            </a:r>
            <a:endParaRPr lang="en-US" i="1" dirty="0"/>
          </a:p>
          <a:p>
            <a:r>
              <a:rPr lang="en-US" dirty="0">
                <a:cs typeface="Calibri"/>
              </a:rPr>
              <a:t>For utilities serving a population of greater than or equal to 100,000, the deadline has already passed.</a:t>
            </a:r>
          </a:p>
          <a:p>
            <a:r>
              <a:rPr lang="en-US" dirty="0"/>
              <a:t>For utilities serving a population of 50,000 to 99,999, you must certify your risk assessment no later than December 31, 2020.</a:t>
            </a:r>
            <a:endParaRPr lang="en-US" dirty="0">
              <a:cs typeface="Calibri"/>
            </a:endParaRPr>
          </a:p>
          <a:p>
            <a:r>
              <a:rPr lang="en-US" dirty="0"/>
              <a:t>For utilities serving a population of 3,301 to 49,999, you must certify your risk assessment no later than June 30, 2021.</a:t>
            </a:r>
            <a:endParaRPr lang="en-US" dirty="0">
              <a:cs typeface="Calibri"/>
            </a:endParaRPr>
          </a:p>
          <a:p>
            <a:r>
              <a:rPr lang="en-US" dirty="0">
                <a:cs typeface="Calibri"/>
              </a:rPr>
              <a:t>Note that population served size is being determined using the Safe Drinking Water Information System (SDWIS) date from the fourth quarter of 2018.</a:t>
            </a:r>
          </a:p>
        </p:txBody>
      </p:sp>
      <p:sp>
        <p:nvSpPr>
          <p:cNvPr id="4" name="Slide Number Placeholder 3"/>
          <p:cNvSpPr>
            <a:spLocks noGrp="1"/>
          </p:cNvSpPr>
          <p:nvPr>
            <p:ph type="sldNum" sz="quarter" idx="5"/>
          </p:nvPr>
        </p:nvSpPr>
        <p:spPr/>
        <p:txBody>
          <a:bodyPr/>
          <a:lstStyle/>
          <a:p>
            <a:fld id="{FB3F1709-43F8-492A-AA07-BC8F673B8001}" type="slidenum">
              <a:rPr lang="en-US" smtClean="0"/>
              <a:t>24</a:t>
            </a:fld>
            <a:endParaRPr lang="en-US" dirty="0"/>
          </a:p>
        </p:txBody>
      </p:sp>
    </p:spTree>
    <p:extLst>
      <p:ext uri="{BB962C8B-B14F-4D97-AF65-F5344CB8AC3E}">
        <p14:creationId xmlns:p14="http://schemas.microsoft.com/office/powerpoint/2010/main" val="645620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emergency response plan certification is due no later than 6 months after certifying the risk assessment. So, if your utility certifies earlier than the deadline, the six months starts from the date of submission, not the deadline dates. For example, if my utility serves a population of 75,000, and I certify completion of my risk assessment on July 31, 2020, then the certification of the emergency response plan is due no later than January 31, 2021.</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25</a:t>
            </a:fld>
            <a:endParaRPr lang="en-US" dirty="0"/>
          </a:p>
        </p:txBody>
      </p:sp>
    </p:spTree>
    <p:extLst>
      <p:ext uri="{BB962C8B-B14F-4D97-AF65-F5344CB8AC3E}">
        <p14:creationId xmlns:p14="http://schemas.microsoft.com/office/powerpoint/2010/main" val="2050518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Community water systems must review and update, if necessary, and then recertify RRAs and ERPs every 5 years. You must also maintain a copy of their risk assessment and emergency response plans for 5 years after the date it was certified. You will not submit a copy of either document to EPA.</a:t>
            </a:r>
          </a:p>
          <a:p>
            <a:endParaRPr lang="en-US" dirty="0"/>
          </a:p>
          <a:p>
            <a:r>
              <a:rPr lang="en-US" dirty="0"/>
              <a:t>Who is qualified to certify a risk assessment or emergency response plan? </a:t>
            </a:r>
          </a:p>
          <a:p>
            <a:r>
              <a:rPr lang="en-US" dirty="0">
                <a:cs typeface="Calibri" panose="020F0502020204030204"/>
              </a:rPr>
              <a:t>The law does not stipulate who the certifying official must be, but they must be from the water utility. </a:t>
            </a:r>
            <a:r>
              <a:rPr lang="en-US" dirty="0"/>
              <a:t>Thus, each water utility decides who the certifying official for the risk and resilience assessment and emergency response plan will be. Please pick one person just to reduce the chance that you’d submit a duplication. A duplicated submission for the same PWSID isn’t necessarily bad, but EPA may reach out to you to clarify who the correct certification official is so that we have the correct email on file in case we need to contact the utility.</a:t>
            </a:r>
          </a:p>
          <a:p>
            <a:endParaRPr lang="en-US" dirty="0">
              <a:cs typeface="Calibri"/>
            </a:endParaRPr>
          </a:p>
          <a:p>
            <a:endParaRPr lang="en-US" i="1" dirty="0">
              <a:cs typeface="Calibri"/>
            </a:endParaRPr>
          </a:p>
          <a:p>
            <a:r>
              <a:rPr lang="en-US" i="1" dirty="0">
                <a:cs typeface="Calibri"/>
              </a:rPr>
              <a:t>[If helpful:]</a:t>
            </a:r>
          </a:p>
          <a:p>
            <a:r>
              <a:rPr lang="en-US" i="1" dirty="0"/>
              <a:t>The law states that Each community water system described in paragraph (1) shall review the assessment of such system conducted under such paragraph at least once every 5 years after the applicable deadline for submission of its certification under subparagraph (A) to determine whether such assessment should be revised. Upon completion of such a review, the community water system shall submit to the Administrator a certification that the system has reviewed its assessment and, if applicable, revised such assessment. ``(4) Contents of certifications.--A certification required under paragraph (3) shall contain only-- ``(A) information that identifies the community water system submitting the certification; ``(B) the date of the certification; and ``(C) a statement that the community water system has conducted, reviewed, or revised the assessment, as applicable.” </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26</a:t>
            </a:fld>
            <a:endParaRPr lang="en-US" dirty="0"/>
          </a:p>
        </p:txBody>
      </p:sp>
    </p:spTree>
    <p:extLst>
      <p:ext uri="{BB962C8B-B14F-4D97-AF65-F5344CB8AC3E}">
        <p14:creationId xmlns:p14="http://schemas.microsoft.com/office/powerpoint/2010/main" val="1699115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There are three ways to certify completion of your risk assessment and emergency response plan. These include the secure online electronic submission, which is our preferred method, and the easiest to complete. If you use the electronic submission platform you will also receive reminders before your next 5-year RRA and ERP submission is due and a confirmation of your submission for your records.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Email and regular mail submission is also available using designated certification forms. You will not get a confirmation email from EPA by using these methods nor 5 year reminder emails, however.</a:t>
            </a:r>
          </a:p>
          <a:p>
            <a:endParaRPr lang="en-US" b="1" dirty="0"/>
          </a:p>
          <a:p>
            <a:r>
              <a:rPr lang="en-US" b="1" dirty="0"/>
              <a:t>Note: Do NOT send in your actual risk assessment or ERP; EPA only needs the certification form saying that you completed it, please keep the actual plan on file at your utility. These plans often contain sensitive information (e.g. drinking water intake locations) so it should stay in a safe location at your utility.</a:t>
            </a:r>
          </a:p>
        </p:txBody>
      </p:sp>
      <p:sp>
        <p:nvSpPr>
          <p:cNvPr id="4" name="Slide Number Placeholder 3"/>
          <p:cNvSpPr>
            <a:spLocks noGrp="1"/>
          </p:cNvSpPr>
          <p:nvPr>
            <p:ph type="sldNum" sz="quarter" idx="5"/>
          </p:nvPr>
        </p:nvSpPr>
        <p:spPr/>
        <p:txBody>
          <a:bodyPr/>
          <a:lstStyle/>
          <a:p>
            <a:fld id="{FB3F1709-43F8-492A-AA07-BC8F673B8001}" type="slidenum">
              <a:rPr lang="en-US" smtClean="0"/>
              <a:t>27</a:t>
            </a:fld>
            <a:endParaRPr lang="en-US" dirty="0"/>
          </a:p>
        </p:txBody>
      </p:sp>
    </p:spTree>
    <p:extLst>
      <p:ext uri="{BB962C8B-B14F-4D97-AF65-F5344CB8AC3E}">
        <p14:creationId xmlns:p14="http://schemas.microsoft.com/office/powerpoint/2010/main" val="1436056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While the online certification platform is the preferred method for submission, your utility may also email to certify. </a:t>
            </a:r>
          </a:p>
          <a:p>
            <a:r>
              <a:rPr lang="en-US" dirty="0">
                <a:cs typeface="Calibri"/>
              </a:rPr>
              <a:t>Complete and sign the fillable PDF certification document on EPA's website and email it.</a:t>
            </a:r>
          </a:p>
          <a:p>
            <a:endParaRPr lang="en-US" dirty="0"/>
          </a:p>
          <a:p>
            <a:r>
              <a:rPr lang="en-US" dirty="0"/>
              <a:t>The pdf allows for an electronic signature so no need to print it out and scan it.</a:t>
            </a:r>
          </a:p>
        </p:txBody>
      </p:sp>
      <p:sp>
        <p:nvSpPr>
          <p:cNvPr id="4" name="Slide Number Placeholder 3"/>
          <p:cNvSpPr>
            <a:spLocks noGrp="1"/>
          </p:cNvSpPr>
          <p:nvPr>
            <p:ph type="sldNum" sz="quarter" idx="5"/>
          </p:nvPr>
        </p:nvSpPr>
        <p:spPr/>
        <p:txBody>
          <a:bodyPr/>
          <a:lstStyle/>
          <a:p>
            <a:fld id="{FB3F1709-43F8-492A-AA07-BC8F673B8001}" type="slidenum">
              <a:rPr lang="en-US" smtClean="0"/>
              <a:t>28</a:t>
            </a:fld>
            <a:endParaRPr lang="en-US" dirty="0"/>
          </a:p>
        </p:txBody>
      </p:sp>
    </p:spTree>
    <p:extLst>
      <p:ext uri="{BB962C8B-B14F-4D97-AF65-F5344CB8AC3E}">
        <p14:creationId xmlns:p14="http://schemas.microsoft.com/office/powerpoint/2010/main" val="1640268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Here is the form. Please double check the email address and PWSID you provide to mitigate errors.</a:t>
            </a:r>
          </a:p>
        </p:txBody>
      </p:sp>
      <p:sp>
        <p:nvSpPr>
          <p:cNvPr id="4" name="Slide Number Placeholder 3"/>
          <p:cNvSpPr>
            <a:spLocks noGrp="1"/>
          </p:cNvSpPr>
          <p:nvPr>
            <p:ph type="sldNum" sz="quarter" idx="5"/>
          </p:nvPr>
        </p:nvSpPr>
        <p:spPr/>
        <p:txBody>
          <a:bodyPr/>
          <a:lstStyle/>
          <a:p>
            <a:fld id="{FB3F1709-43F8-492A-AA07-BC8F673B8001}" type="slidenum">
              <a:rPr lang="en-US" smtClean="0"/>
              <a:t>29</a:t>
            </a:fld>
            <a:endParaRPr lang="en-US" dirty="0"/>
          </a:p>
        </p:txBody>
      </p:sp>
    </p:spTree>
    <p:extLst>
      <p:ext uri="{BB962C8B-B14F-4D97-AF65-F5344CB8AC3E}">
        <p14:creationId xmlns:p14="http://schemas.microsoft.com/office/powerpoint/2010/main" val="215093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Let’s start with our first poll of the day. We would like to know, what best describes your organization?</a:t>
            </a:r>
          </a:p>
          <a:p>
            <a:endParaRPr lang="en-US" dirty="0"/>
          </a:p>
          <a:p>
            <a:r>
              <a:rPr lang="en-US" dirty="0"/>
              <a:t>It is water utility; consultant; state, tribal, or agency representative; or other?</a:t>
            </a:r>
          </a:p>
          <a:p>
            <a:endParaRPr lang="en-US" dirty="0"/>
          </a:p>
          <a:p>
            <a:r>
              <a:rPr lang="en-US" dirty="0"/>
              <a:t>Answer:</a:t>
            </a:r>
          </a:p>
          <a:p>
            <a:r>
              <a:rPr lang="en-US" dirty="0"/>
              <a:t>Open ended, no correct answer. Comment on the response.</a:t>
            </a:r>
          </a:p>
          <a:p>
            <a:endParaRPr lang="en-US" dirty="0"/>
          </a:p>
          <a:p>
            <a:r>
              <a:rPr lang="en-US" dirty="0"/>
              <a:t>As we mentioned before, we will be broadcasting a mix of polls and quiz questions throughout the day to keep you all engaged. Please make sure you respond to the questions.</a:t>
            </a:r>
          </a:p>
        </p:txBody>
      </p:sp>
      <p:sp>
        <p:nvSpPr>
          <p:cNvPr id="4" name="Slide Number Placeholder 3"/>
          <p:cNvSpPr>
            <a:spLocks noGrp="1"/>
          </p:cNvSpPr>
          <p:nvPr>
            <p:ph type="sldNum" sz="quarter" idx="5"/>
          </p:nvPr>
        </p:nvSpPr>
        <p:spPr/>
        <p:txBody>
          <a:bodyPr/>
          <a:lstStyle/>
          <a:p>
            <a:fld id="{FB3F1709-43F8-492A-AA07-BC8F673B8001}" type="slidenum">
              <a:rPr lang="en-US" smtClean="0"/>
              <a:pPr/>
              <a:t>3</a:t>
            </a:fld>
            <a:endParaRPr lang="en-US" dirty="0"/>
          </a:p>
        </p:txBody>
      </p:sp>
      <p:sp>
        <p:nvSpPr>
          <p:cNvPr id="5" name="TextBox 4">
            <a:extLst>
              <a:ext uri="{FF2B5EF4-FFF2-40B4-BE49-F238E27FC236}">
                <a16:creationId xmlns:a16="http://schemas.microsoft.com/office/drawing/2014/main" id="{664C9EEE-A898-49AF-8943-C7F854E9ADAC}"/>
              </a:ext>
            </a:extLst>
          </p:cNvPr>
          <p:cNvSpPr txBox="1"/>
          <p:nvPr/>
        </p:nvSpPr>
        <p:spPr>
          <a:xfrm>
            <a:off x="3" y="1"/>
            <a:ext cx="1092842" cy="419687"/>
          </a:xfrm>
          <a:prstGeom prst="rect">
            <a:avLst/>
          </a:prstGeom>
          <a:noFill/>
        </p:spPr>
        <p:txBody>
          <a:bodyPr vert="horz" lIns="141308" tIns="70654" rIns="141308" bIns="70654" rtlCol="0">
            <a:spAutoFit/>
          </a:bodyPr>
          <a:lstStyle/>
          <a:p>
            <a:endParaRPr lang="en-US" dirty="0"/>
          </a:p>
        </p:txBody>
      </p:sp>
      <p:sp>
        <p:nvSpPr>
          <p:cNvPr id="8" name="Slide Image Placeholder 7">
            <a:extLst>
              <a:ext uri="{FF2B5EF4-FFF2-40B4-BE49-F238E27FC236}">
                <a16:creationId xmlns:a16="http://schemas.microsoft.com/office/drawing/2014/main" id="{45209124-DC67-4F71-B905-D58A8177F10E}"/>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3655181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Alternatively, you may complete the fillable PDF, print it out, and send it to this address. There won’t be a way to confirm that we’ve received your certification. But you could get a preferred tracking number to make sure it was delivered to that address.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30</a:t>
            </a:fld>
            <a:endParaRPr lang="en-US" dirty="0"/>
          </a:p>
        </p:txBody>
      </p:sp>
    </p:spTree>
    <p:extLst>
      <p:ext uri="{BB962C8B-B14F-4D97-AF65-F5344CB8AC3E}">
        <p14:creationId xmlns:p14="http://schemas.microsoft.com/office/powerpoint/2010/main" val="1655548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b="0" i="0" dirty="0"/>
              <a:t>Question: </a:t>
            </a:r>
            <a:r>
              <a:rPr lang="en-US" sz="1100" dirty="0"/>
              <a:t>True or False. Community water systems should not send the actual Risk and Resilience Assessment and the Emergency Response Plan documents to EPA; they should only submit a certification statement to EPA that these documents have been completed in accordance with AWIA Section 2013.</a:t>
            </a:r>
          </a:p>
          <a:p>
            <a:pPr marL="0" indent="0">
              <a:buNone/>
            </a:pPr>
            <a:endParaRPr lang="en-US" b="1" dirty="0"/>
          </a:p>
          <a:p>
            <a:r>
              <a:rPr lang="en-US" b="0" dirty="0"/>
              <a:t>Answer: </a:t>
            </a:r>
            <a:r>
              <a:rPr lang="en-US" b="1" dirty="0"/>
              <a:t>True. Risk and Resilience Assessments may contain sensitive utility information (e.g. intake locations, etc.) so we do not want you to send them to EPA, just send the certification saying that it has been completed to EPA by the applicable deadline based on the size of your system. Please keep the RRA on file at your utility in a secure location.</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31</a:t>
            </a:fld>
            <a:endParaRPr lang="en-US" dirty="0"/>
          </a:p>
        </p:txBody>
      </p:sp>
      <p:sp>
        <p:nvSpPr>
          <p:cNvPr id="7" name="Slide Image Placeholder 6">
            <a:extLst>
              <a:ext uri="{FF2B5EF4-FFF2-40B4-BE49-F238E27FC236}">
                <a16:creationId xmlns:a16="http://schemas.microsoft.com/office/drawing/2014/main" id="{D7CE8E48-9EC0-49E9-9A53-A5A65C58E25B}"/>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1525922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r>
              <a:rPr lang="en-US" dirty="0"/>
              <a:t>Poll 4: Do you manage utilities with multiple PWSID numbers?</a:t>
            </a:r>
          </a:p>
          <a:p>
            <a:endParaRPr lang="en-US" i="1" dirty="0"/>
          </a:p>
          <a:p>
            <a:pPr defTabSz="1559865">
              <a:defRPr/>
            </a:pPr>
            <a:r>
              <a:rPr lang="en-US" i="1" dirty="0"/>
              <a:t>This is a poll, there is no correct answer.</a:t>
            </a:r>
          </a:p>
          <a:p>
            <a:pPr defTabSz="1559865">
              <a:defRPr/>
            </a:pPr>
            <a:endParaRPr lang="en-US" dirty="0"/>
          </a:p>
          <a:p>
            <a:pPr defTabSz="1559865">
              <a:defRPr/>
            </a:pPr>
            <a:r>
              <a:rPr lang="en-US" dirty="0"/>
              <a:t>You need to certify each PWSID number, AWIA compliance tracking is done by PWSID. In the electronic certification system you can add multiple individual systems under your username, but you need to certify for each one individually. For example if you oversee 5 PWSID numbers, you will need to submit 5 different forms.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32</a:t>
            </a:fld>
            <a:endParaRPr lang="en-US" dirty="0"/>
          </a:p>
        </p:txBody>
      </p:sp>
    </p:spTree>
    <p:extLst>
      <p:ext uri="{BB962C8B-B14F-4D97-AF65-F5344CB8AC3E}">
        <p14:creationId xmlns:p14="http://schemas.microsoft.com/office/powerpoint/2010/main" val="2247311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i="1" dirty="0"/>
              <a:t>Pick and choose FAQs to review depending on how we are doing on time. If we don’t have time to review FAQs, mention that the FAQ document is on our website and include it in GoToWebinar resources. </a:t>
            </a:r>
          </a:p>
          <a:p>
            <a:endParaRPr lang="en-US" dirty="0"/>
          </a:p>
          <a:p>
            <a:r>
              <a:rPr lang="en-US" dirty="0"/>
              <a:t>I will go over some questions that are sometimes confusing or overlooked. While I’m going over them, please feel free to type in any questions you have and I’ll answer those at the end of these FAQs.</a:t>
            </a:r>
          </a:p>
        </p:txBody>
      </p:sp>
      <p:sp>
        <p:nvSpPr>
          <p:cNvPr id="4" name="Slide Number Placeholder 3"/>
          <p:cNvSpPr>
            <a:spLocks noGrp="1"/>
          </p:cNvSpPr>
          <p:nvPr>
            <p:ph type="sldNum" sz="quarter" idx="5"/>
          </p:nvPr>
        </p:nvSpPr>
        <p:spPr/>
        <p:txBody>
          <a:bodyPr/>
          <a:lstStyle/>
          <a:p>
            <a:fld id="{FB3F1709-43F8-492A-AA07-BC8F673B8001}" type="slidenum">
              <a:rPr lang="en-US" smtClean="0"/>
              <a:t>33</a:t>
            </a:fld>
            <a:endParaRPr lang="en-US" dirty="0"/>
          </a:p>
        </p:txBody>
      </p:sp>
    </p:spTree>
    <p:extLst>
      <p:ext uri="{BB962C8B-B14F-4D97-AF65-F5344CB8AC3E}">
        <p14:creationId xmlns:p14="http://schemas.microsoft.com/office/powerpoint/2010/main" val="1450585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 Do I need to send a copy of the RRA or ERP? </a:t>
            </a:r>
          </a:p>
          <a:p>
            <a:r>
              <a:rPr lang="en-US" dirty="0"/>
              <a:t>A: No, please don’t. Just submit the certification statements.</a:t>
            </a:r>
          </a:p>
          <a:p>
            <a:endParaRPr lang="en-US" dirty="0"/>
          </a:p>
          <a:p>
            <a:r>
              <a:rPr lang="en-US" dirty="0"/>
              <a:t>Q: some states require this, can I use that?</a:t>
            </a:r>
          </a:p>
          <a:p>
            <a:r>
              <a:rPr lang="en-US" dirty="0"/>
              <a:t>A: That’s normally in response to the ERP. This is sort of a half and half answer. Your state required plan likely requires some of the AWIA requirements but possibly not all. E.g. previous vulnerability assessments (from bioterrorism act of 2002) don’t cover natural hazards nor financial infrastructure or monitoring systems. Just make sure it meets all the requirements of AWIA section 2013 and that it is updated with any information that’s been added since the plan was originally created. </a:t>
            </a:r>
          </a:p>
          <a:p>
            <a:endParaRPr lang="en-US" dirty="0"/>
          </a:p>
          <a:p>
            <a:r>
              <a:rPr lang="en-US" dirty="0"/>
              <a:t>We have resources available to guide you through the process and make sure that you meet all the requirements of the law, if you’d like to use it. We will be reviewing those tools in detail in Module 2 and 3.</a:t>
            </a:r>
          </a:p>
        </p:txBody>
      </p:sp>
      <p:sp>
        <p:nvSpPr>
          <p:cNvPr id="4" name="Slide Number Placeholder 3"/>
          <p:cNvSpPr>
            <a:spLocks noGrp="1"/>
          </p:cNvSpPr>
          <p:nvPr>
            <p:ph type="sldNum" sz="quarter" idx="5"/>
          </p:nvPr>
        </p:nvSpPr>
        <p:spPr/>
        <p:txBody>
          <a:bodyPr/>
          <a:lstStyle/>
          <a:p>
            <a:fld id="{FB3F1709-43F8-492A-AA07-BC8F673B8001}" type="slidenum">
              <a:rPr lang="en-US" smtClean="0"/>
              <a:pPr/>
              <a:t>34</a:t>
            </a:fld>
            <a:endParaRPr lang="en-US" dirty="0"/>
          </a:p>
        </p:txBody>
      </p:sp>
      <p:sp>
        <p:nvSpPr>
          <p:cNvPr id="10" name="Slide Image Placeholder 9">
            <a:extLst>
              <a:ext uri="{FF2B5EF4-FFF2-40B4-BE49-F238E27FC236}">
                <a16:creationId xmlns:a16="http://schemas.microsoft.com/office/drawing/2014/main" id="{97B47A31-0F16-4C6E-B27D-3CB2F1BC100F}"/>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430412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Read slide</a:t>
            </a:r>
          </a:p>
          <a:p>
            <a:endParaRPr lang="en-US" dirty="0"/>
          </a:p>
          <a:p>
            <a:r>
              <a:rPr lang="en-US" dirty="0"/>
              <a:t>Q. I have multiple PWSIDs. Can my risk assessment cover multiple systems? What about my certification? </a:t>
            </a:r>
          </a:p>
          <a:p>
            <a:endParaRPr lang="en-US" dirty="0"/>
          </a:p>
          <a:p>
            <a:r>
              <a:rPr lang="en-US" dirty="0"/>
              <a:t>A: We reviewed this question in our recent poll. In summary, you can make the plan however you want, it can be a big assessment or separate assessments, but you must submit a certification for each PWSID.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372A7"/>
                </a:solidFill>
                <a:ea typeface="+mn-lt"/>
                <a:cs typeface="+mn-lt"/>
              </a:rPr>
              <a:t>Q. </a:t>
            </a:r>
            <a:r>
              <a:rPr lang="en-US" sz="1200" b="0" dirty="0">
                <a:ea typeface="+mn-lt"/>
                <a:cs typeface="+mn-lt"/>
              </a:rPr>
              <a:t>How soon can I submit a certification?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lt"/>
                <a:cs typeface="+mn-lt"/>
              </a:rPr>
              <a:t>A: You can submit your certification at any time , just make sure it’s in before the deadline.</a:t>
            </a: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35</a:t>
            </a:fld>
            <a:endParaRPr lang="en-US" dirty="0"/>
          </a:p>
        </p:txBody>
      </p:sp>
      <p:sp>
        <p:nvSpPr>
          <p:cNvPr id="7" name="Slide Image Placeholder 6">
            <a:extLst>
              <a:ext uri="{FF2B5EF4-FFF2-40B4-BE49-F238E27FC236}">
                <a16:creationId xmlns:a16="http://schemas.microsoft.com/office/drawing/2014/main" id="{D8ED8463-15A1-46A7-919F-946CDC499CD7}"/>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447598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Under the safe drinking water act there are 3 types of public water systems:</a:t>
            </a:r>
          </a:p>
          <a:p>
            <a:pPr marL="228600" indent="-228600">
              <a:buAutoNum type="arabicPeriod"/>
            </a:pPr>
            <a:r>
              <a:rPr lang="en-US" dirty="0"/>
              <a:t>Community Water Systems</a:t>
            </a:r>
          </a:p>
          <a:p>
            <a:pPr marL="228600" indent="-228600">
              <a:buAutoNum type="arabicPeriod"/>
            </a:pPr>
            <a:r>
              <a:rPr lang="en-US" dirty="0"/>
              <a:t>Transient Non-Community Water Systems</a:t>
            </a:r>
          </a:p>
          <a:p>
            <a:pPr marL="228600" indent="-228600">
              <a:buAutoNum type="arabicPeriod"/>
            </a:pPr>
            <a:r>
              <a:rPr lang="en-US" dirty="0"/>
              <a:t>And Non-transient non-community Water Systems</a:t>
            </a:r>
          </a:p>
          <a:p>
            <a:pPr marL="228600" indent="-228600">
              <a:buAutoNum type="arabicPeriod"/>
            </a:pPr>
            <a:endParaRPr lang="en-US" dirty="0"/>
          </a:p>
          <a:p>
            <a:pPr marL="0" indent="0">
              <a:buNone/>
            </a:pPr>
            <a:r>
              <a:rPr lang="en-US" dirty="0"/>
              <a:t>AWIA only applies to community water systems, which is defined as a public water system that supplies water to the same population year-round.</a:t>
            </a:r>
          </a:p>
          <a:p>
            <a:pPr marL="228600" indent="-228600">
              <a:buAutoNum type="arabicPeriod"/>
            </a:pPr>
            <a:endParaRPr lang="en-US" dirty="0"/>
          </a:p>
          <a:p>
            <a:r>
              <a:rPr lang="en-US" dirty="0"/>
              <a:t>Q: Sometimes we get asked about how AWIA 2013 applies to </a:t>
            </a:r>
          </a:p>
          <a:p>
            <a:r>
              <a:rPr lang="en-US" dirty="0"/>
              <a:t>1)Transient Non-Community Water Systems (a public water system that provides water in a place like a gas station or campground where people do not remain for long periods of time) OR </a:t>
            </a:r>
          </a:p>
          <a:p>
            <a:r>
              <a:rPr lang="en-US" dirty="0"/>
              <a:t>2)Non-Transient Non-Community Water Systems (a public water system that regularly supplies water to at least 25 of the same people at least six months per year. Some examples are schools, factories, office buildings, and hospitals which have their own water systems).</a:t>
            </a:r>
          </a:p>
          <a:p>
            <a:endParaRPr lang="en-US" dirty="0"/>
          </a:p>
          <a:p>
            <a:r>
              <a:rPr lang="en-US" dirty="0"/>
              <a:t>Short answer is that AWIA doesn’t apply to them. AWIA only applies to Community Drinking Water Systems (CWS) that serve over 3,300. CWS is defined as a public water system that supplies water to the same population year-round.</a:t>
            </a:r>
          </a:p>
          <a:p>
            <a:endParaRPr lang="en-US" dirty="0"/>
          </a:p>
          <a:p>
            <a:r>
              <a:rPr lang="en-US" dirty="0"/>
              <a:t>Please visit this website for more information about public water systems if you’re trying to figure out which category your utility belongs to.</a:t>
            </a:r>
          </a:p>
        </p:txBody>
      </p:sp>
      <p:sp>
        <p:nvSpPr>
          <p:cNvPr id="4" name="Slide Number Placeholder 3"/>
          <p:cNvSpPr>
            <a:spLocks noGrp="1"/>
          </p:cNvSpPr>
          <p:nvPr>
            <p:ph type="sldNum" sz="quarter" idx="5"/>
          </p:nvPr>
        </p:nvSpPr>
        <p:spPr/>
        <p:txBody>
          <a:bodyPr/>
          <a:lstStyle/>
          <a:p>
            <a:fld id="{FB3F1709-43F8-492A-AA07-BC8F673B8001}" type="slidenum">
              <a:rPr lang="en-US" smtClean="0"/>
              <a:pPr/>
              <a:t>36</a:t>
            </a:fld>
            <a:endParaRPr lang="en-US" dirty="0"/>
          </a:p>
        </p:txBody>
      </p:sp>
      <p:sp>
        <p:nvSpPr>
          <p:cNvPr id="7" name="Slide Image Placeholder 6">
            <a:extLst>
              <a:ext uri="{FF2B5EF4-FFF2-40B4-BE49-F238E27FC236}">
                <a16:creationId xmlns:a16="http://schemas.microsoft.com/office/drawing/2014/main" id="{11B1F1FB-325F-4CE8-9C7C-4EF620D66D46}"/>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953552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Q. Is there guidance for very small systems (serving under 3,300)?</a:t>
            </a:r>
          </a:p>
          <a:p>
            <a:endParaRPr lang="en-US" dirty="0"/>
          </a:p>
          <a:p>
            <a:r>
              <a:rPr lang="en-US" dirty="0"/>
              <a:t>EPA is required by law to provide guidance for systems that serve under 3,300 that aren’t required to comply with AWIA. This guidance will be available in 2021, we are purposefully putting this out at a later date so that it’s less likely to be confused with compliance resources, like the small systems checklist, VSAT, and ERP guidance and template. </a:t>
            </a:r>
          </a:p>
        </p:txBody>
      </p:sp>
      <p:sp>
        <p:nvSpPr>
          <p:cNvPr id="4" name="Slide Number Placeholder 3"/>
          <p:cNvSpPr>
            <a:spLocks noGrp="1"/>
          </p:cNvSpPr>
          <p:nvPr>
            <p:ph type="sldNum" sz="quarter" idx="5"/>
          </p:nvPr>
        </p:nvSpPr>
        <p:spPr/>
        <p:txBody>
          <a:bodyPr/>
          <a:lstStyle/>
          <a:p>
            <a:fld id="{FB3F1709-43F8-492A-AA07-BC8F673B8001}" type="slidenum">
              <a:rPr lang="en-US" smtClean="0"/>
              <a:pPr/>
              <a:t>37</a:t>
            </a:fld>
            <a:endParaRPr lang="en-US" dirty="0"/>
          </a:p>
        </p:txBody>
      </p:sp>
      <p:sp>
        <p:nvSpPr>
          <p:cNvPr id="7" name="Slide Image Placeholder 6">
            <a:extLst>
              <a:ext uri="{FF2B5EF4-FFF2-40B4-BE49-F238E27FC236}">
                <a16:creationId xmlns:a16="http://schemas.microsoft.com/office/drawing/2014/main" id="{F5A44029-1099-4F07-B36E-642E8DE93F73}"/>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1154218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Read slide</a:t>
            </a:r>
          </a:p>
          <a:p>
            <a:endParaRPr lang="en-US" dirty="0"/>
          </a:p>
          <a:p>
            <a:r>
              <a:rPr lang="en-US" dirty="0"/>
              <a:t>Q: what do I do if a new facility comes online after the compliance deadline?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lt"/>
                <a:cs typeface="+mn-lt"/>
              </a:rPr>
              <a:t>A: Your utility will follow the deadline required by the system size in the next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Who can certify?</a:t>
            </a:r>
          </a:p>
          <a:p>
            <a:r>
              <a:rPr lang="en-US" dirty="0"/>
              <a:t>A: The certifying official doesn’t need to hold a specific rank in a water utility or anything like that, but they do need to be from the utility. This question often comes up when a contractor is helping a water system create an RRA or ERP – contractors cannot certify, a utility representative needs to submit the certification.</a:t>
            </a:r>
          </a:p>
        </p:txBody>
      </p:sp>
      <p:sp>
        <p:nvSpPr>
          <p:cNvPr id="4" name="Slide Number Placeholder 3"/>
          <p:cNvSpPr>
            <a:spLocks noGrp="1"/>
          </p:cNvSpPr>
          <p:nvPr>
            <p:ph type="sldNum" sz="quarter" idx="5"/>
          </p:nvPr>
        </p:nvSpPr>
        <p:spPr/>
        <p:txBody>
          <a:bodyPr/>
          <a:lstStyle/>
          <a:p>
            <a:fld id="{FB3F1709-43F8-492A-AA07-BC8F673B8001}" type="slidenum">
              <a:rPr lang="en-US" smtClean="0"/>
              <a:pPr/>
              <a:t>38</a:t>
            </a:fld>
            <a:endParaRPr lang="en-US" dirty="0"/>
          </a:p>
        </p:txBody>
      </p:sp>
      <p:sp>
        <p:nvSpPr>
          <p:cNvPr id="7" name="Slide Image Placeholder 6">
            <a:extLst>
              <a:ext uri="{FF2B5EF4-FFF2-40B4-BE49-F238E27FC236}">
                <a16:creationId xmlns:a16="http://schemas.microsoft.com/office/drawing/2014/main" id="{54255043-EDE4-4392-BA41-B53143DE9481}"/>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1261551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Read slide</a:t>
            </a:r>
          </a:p>
          <a:p>
            <a:endParaRPr lang="en-US" dirty="0"/>
          </a:p>
          <a:p>
            <a:r>
              <a:rPr lang="en-US" dirty="0"/>
              <a:t>We will be going over the RRA and ERP in more detail in the next 2 so you’ll find out more about the requirements if you attend those modules, but here’s a look at some of the RRA and ERP FAQs.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372A7"/>
                </a:solidFill>
                <a:ea typeface="+mn-lt"/>
                <a:cs typeface="+mn-lt"/>
              </a:rPr>
              <a:t>Q: </a:t>
            </a:r>
            <a:r>
              <a:rPr lang="en-US" sz="1200" dirty="0">
                <a:ea typeface="+mn-lt"/>
                <a:cs typeface="+mn-lt"/>
              </a:rPr>
              <a:t>What specifically is meant by “financial infrastructure” under the risk resilience assessment (RRA) component requirements? </a:t>
            </a:r>
            <a:endParaRPr lang="en-US" dirty="0"/>
          </a:p>
          <a:p>
            <a:r>
              <a:rPr lang="en-US" dirty="0"/>
              <a:t>A: billing, payment, and financial account management systems, including those operated by a 3</a:t>
            </a:r>
            <a:r>
              <a:rPr lang="en-US" baseline="30000" dirty="0"/>
              <a:t>rd</a:t>
            </a:r>
            <a:r>
              <a:rPr lang="en-US" dirty="0"/>
              <a:t> party.</a:t>
            </a:r>
          </a:p>
          <a:p>
            <a:endParaRPr lang="en-US" dirty="0"/>
          </a:p>
          <a:p>
            <a:pPr marL="0" indent="0">
              <a:buClr>
                <a:schemeClr val="accent6">
                  <a:lumMod val="75000"/>
                </a:schemeClr>
              </a:buClr>
              <a:buNone/>
            </a:pPr>
            <a:r>
              <a:rPr lang="en-US" sz="2000" dirty="0">
                <a:ea typeface="+mn-lt"/>
                <a:cs typeface="+mn-lt"/>
              </a:rPr>
              <a:t>Q: Will EPA be providing directive on or mandatory components specific to the cybersecurity part of the ERP requirements? </a:t>
            </a:r>
          </a:p>
          <a:p>
            <a:pPr marL="0" lvl="1" indent="0">
              <a:buClr>
                <a:schemeClr val="accent6">
                  <a:lumMod val="75000"/>
                </a:schemeClr>
              </a:buClr>
              <a:buNone/>
            </a:pPr>
            <a:r>
              <a:rPr lang="en-US" sz="2000" b="0" dirty="0">
                <a:solidFill>
                  <a:srgbClr val="2372A7"/>
                </a:solidFill>
                <a:ea typeface="+mn-lt"/>
                <a:cs typeface="+mn-lt"/>
              </a:rPr>
              <a:t>A:</a:t>
            </a:r>
            <a:r>
              <a:rPr lang="en-US" sz="2000" b="1" dirty="0">
                <a:solidFill>
                  <a:srgbClr val="2372A7"/>
                </a:solidFill>
                <a:ea typeface="+mn-lt"/>
                <a:cs typeface="+mn-lt"/>
              </a:rPr>
              <a:t> </a:t>
            </a:r>
            <a:r>
              <a:rPr lang="en-US" sz="2000" b="0" dirty="0">
                <a:solidFill>
                  <a:srgbClr val="2372A7"/>
                </a:solidFill>
                <a:ea typeface="+mn-lt"/>
                <a:cs typeface="+mn-lt"/>
              </a:rPr>
              <a:t>There are </a:t>
            </a:r>
            <a:r>
              <a:rPr lang="en-US" sz="2000" dirty="0">
                <a:ea typeface="+mn-lt"/>
                <a:cs typeface="+mn-lt"/>
              </a:rPr>
              <a:t>no mandatory components beyond what the law states (one of the required components of the ERP says you must include “</a:t>
            </a:r>
            <a:r>
              <a:rPr lang="en-US" sz="1200" b="0" i="0" kern="1200" dirty="0">
                <a:solidFill>
                  <a:schemeClr val="tx1"/>
                </a:solidFill>
                <a:effectLst/>
                <a:latin typeface="+mn-lt"/>
                <a:ea typeface="+mn-ea"/>
                <a:cs typeface="+mn-cs"/>
              </a:rPr>
              <a:t>strategies and resources to improve the resilience of the system, including the physical security and </a:t>
            </a:r>
            <a:r>
              <a:rPr lang="en-US" sz="1200" b="1" i="0" kern="1200" dirty="0">
                <a:solidFill>
                  <a:schemeClr val="tx1"/>
                </a:solidFill>
                <a:effectLst/>
                <a:latin typeface="+mn-lt"/>
                <a:ea typeface="+mn-ea"/>
                <a:cs typeface="+mn-cs"/>
              </a:rPr>
              <a:t>cybersecurity</a:t>
            </a:r>
            <a:r>
              <a:rPr lang="en-US" sz="1200" b="0" i="0" kern="1200" dirty="0">
                <a:solidFill>
                  <a:schemeClr val="tx1"/>
                </a:solidFill>
                <a:effectLst/>
                <a:latin typeface="+mn-lt"/>
                <a:ea typeface="+mn-ea"/>
                <a:cs typeface="+mn-cs"/>
              </a:rPr>
              <a:t> of the system”</a:t>
            </a:r>
            <a:r>
              <a:rPr lang="en-US" sz="2000" dirty="0">
                <a:ea typeface="+mn-lt"/>
                <a:cs typeface="+mn-lt"/>
              </a:rPr>
              <a:t>). However, EPA does provide training on cyber incident response planning- check out our website if you’re interested in that.</a:t>
            </a:r>
          </a:p>
        </p:txBody>
      </p:sp>
      <p:sp>
        <p:nvSpPr>
          <p:cNvPr id="4" name="Slide Number Placeholder 3"/>
          <p:cNvSpPr>
            <a:spLocks noGrp="1"/>
          </p:cNvSpPr>
          <p:nvPr>
            <p:ph type="sldNum" sz="quarter" idx="5"/>
          </p:nvPr>
        </p:nvSpPr>
        <p:spPr/>
        <p:txBody>
          <a:bodyPr/>
          <a:lstStyle/>
          <a:p>
            <a:fld id="{FB3F1709-43F8-492A-AA07-BC8F673B8001}" type="slidenum">
              <a:rPr lang="en-US" smtClean="0"/>
              <a:pPr/>
              <a:t>39</a:t>
            </a:fld>
            <a:endParaRPr lang="en-US" dirty="0"/>
          </a:p>
        </p:txBody>
      </p:sp>
      <p:sp>
        <p:nvSpPr>
          <p:cNvPr id="7" name="Slide Image Placeholder 6">
            <a:extLst>
              <a:ext uri="{FF2B5EF4-FFF2-40B4-BE49-F238E27FC236}">
                <a16:creationId xmlns:a16="http://schemas.microsoft.com/office/drawing/2014/main" id="{FD3D6CBF-CB6C-4934-81B2-660E5D5CEB75}"/>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467600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b="1" dirty="0"/>
              <a:t>Main Presenter</a:t>
            </a:r>
          </a:p>
          <a:p>
            <a:r>
              <a:rPr lang="en-US" dirty="0"/>
              <a:t>We have 3 main goals for today:</a:t>
            </a:r>
          </a:p>
          <a:p>
            <a:pPr marL="228600" indent="-228600">
              <a:buAutoNum type="arabicParenR"/>
            </a:pPr>
            <a:r>
              <a:rPr lang="en-US" dirty="0"/>
              <a:t>Understand the history, requirements, and deadlines of Section 2013</a:t>
            </a:r>
          </a:p>
          <a:p>
            <a:pPr marL="228600" indent="-228600">
              <a:buAutoNum type="arabicParenR"/>
            </a:pPr>
            <a:r>
              <a:rPr lang="en-US" dirty="0"/>
              <a:t>Review the 3 methods by which you can certify to EPA that you have completed your AWIA compliant RRA and ERP</a:t>
            </a:r>
          </a:p>
          <a:p>
            <a:pPr marL="228600" indent="-228600">
              <a:buAutoNum type="arabicParenR"/>
            </a:pPr>
            <a:r>
              <a:rPr lang="en-US" dirty="0"/>
              <a:t>Learn about the new chemical spill release notification requirements and accessing chemical inventory data (AWIA Section 2018)</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a:t>
            </a:fld>
            <a:endParaRPr lang="en-US" dirty="0"/>
          </a:p>
        </p:txBody>
      </p:sp>
    </p:spTree>
    <p:extLst>
      <p:ext uri="{BB962C8B-B14F-4D97-AF65-F5344CB8AC3E}">
        <p14:creationId xmlns:p14="http://schemas.microsoft.com/office/powerpoint/2010/main" val="2310168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Read slide</a:t>
            </a:r>
          </a:p>
          <a:p>
            <a:endParaRPr lang="en-US" dirty="0"/>
          </a:p>
          <a:p>
            <a:r>
              <a:rPr lang="en-US" dirty="0"/>
              <a:t>Q: will the 5-year cycle certification due dates be based on the date you previously submitted or 5 years from the initial due dates in the Act?</a:t>
            </a:r>
          </a:p>
          <a:p>
            <a:r>
              <a:rPr lang="en-US" dirty="0"/>
              <a:t>A: it’s not based on an initial certification date, you don’t have to remember the date you originally submitted your RRA 5 years later. The next 5 year cycle deadline will be based on the dates specified in the law.</a:t>
            </a:r>
          </a:p>
        </p:txBody>
      </p:sp>
      <p:sp>
        <p:nvSpPr>
          <p:cNvPr id="4" name="Slide Number Placeholder 3"/>
          <p:cNvSpPr>
            <a:spLocks noGrp="1"/>
          </p:cNvSpPr>
          <p:nvPr>
            <p:ph type="sldNum" sz="quarter" idx="5"/>
          </p:nvPr>
        </p:nvSpPr>
        <p:spPr/>
        <p:txBody>
          <a:bodyPr/>
          <a:lstStyle/>
          <a:p>
            <a:fld id="{FB3F1709-43F8-492A-AA07-BC8F673B8001}" type="slidenum">
              <a:rPr lang="en-US" smtClean="0"/>
              <a:pPr/>
              <a:t>40</a:t>
            </a:fld>
            <a:endParaRPr lang="en-US" dirty="0"/>
          </a:p>
        </p:txBody>
      </p:sp>
      <p:sp>
        <p:nvSpPr>
          <p:cNvPr id="7" name="Slide Image Placeholder 6">
            <a:extLst>
              <a:ext uri="{FF2B5EF4-FFF2-40B4-BE49-F238E27FC236}">
                <a16:creationId xmlns:a16="http://schemas.microsoft.com/office/drawing/2014/main" id="{46157A90-8AEE-4359-8156-F68125E56A11}"/>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1843401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are third party standards out there to help with risk assessments and ERPs. You can use any standard you want. We’re going to you about the tools EPA has created to help you comply during this workshop, but you can use whatever method works for you, as long as it complies with all of the AWIA requirements. </a:t>
            </a:r>
          </a:p>
          <a:p>
            <a:endParaRPr lang="en-US" dirty="0"/>
          </a:p>
          <a:p>
            <a:r>
              <a:rPr lang="en-US" dirty="0"/>
              <a:t>Are there any questions that came up in the chat box? </a:t>
            </a:r>
          </a:p>
          <a:p>
            <a:endParaRPr lang="en-US" dirty="0"/>
          </a:p>
          <a:p>
            <a:endParaRPr lang="en-US" b="1"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41</a:t>
            </a:fld>
            <a:endParaRPr lang="en-US" dirty="0"/>
          </a:p>
        </p:txBody>
      </p:sp>
      <p:sp>
        <p:nvSpPr>
          <p:cNvPr id="10" name="Slide Image Placeholder 9">
            <a:extLst>
              <a:ext uri="{FF2B5EF4-FFF2-40B4-BE49-F238E27FC236}">
                <a16:creationId xmlns:a16="http://schemas.microsoft.com/office/drawing/2014/main" id="{944575CC-6146-4A28-A90E-EB62889109D9}"/>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4225423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a:t>We are at the last topic of Module 1, so stay with me for just a little longer</a:t>
            </a:r>
          </a:p>
          <a:p>
            <a:pPr marL="171450" indent="-171450">
              <a:buFont typeface="Arial" panose="020B0604020202020204" pitchFamily="34" charset="0"/>
              <a:buChar char="•"/>
            </a:pPr>
            <a:endParaRPr lang="en-US" b="0" baseline="0" dirty="0"/>
          </a:p>
          <a:p>
            <a:pPr marL="0" indent="0">
              <a:buFont typeface="Arial" panose="020B0604020202020204" pitchFamily="34" charset="0"/>
              <a:buNone/>
            </a:pPr>
            <a:r>
              <a:rPr lang="en-US" b="0" baseline="0" dirty="0"/>
              <a:t>During this presentation, we’re going to switch gears a bit and leave Section 2013 and discuss Section 2018 of America’s Water Infrastructure Act. Please note that Section 2018 does not require water utilities do anything; we are taking some time to talk about Section 2018, however, because this is information that can be useful and beneficial for water utilities. Section 2018 doesn't require the utility to do anything but it does require other regulated parties in your community to do things that could benefit your water utility.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42</a:t>
            </a:fld>
            <a:endParaRPr lang="en-US" dirty="0"/>
          </a:p>
        </p:txBody>
      </p:sp>
    </p:spTree>
    <p:extLst>
      <p:ext uri="{BB962C8B-B14F-4D97-AF65-F5344CB8AC3E}">
        <p14:creationId xmlns:p14="http://schemas.microsoft.com/office/powerpoint/2010/main" val="2145748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Let’s start with some background information. S</a:t>
            </a:r>
            <a:r>
              <a:rPr lang="en-US" baseline="0" dirty="0"/>
              <a:t>igned into law in October 2018, AWIA is a sweeping law aimed at improving the resilience of community drinking water systems and is in effect as we speak today. There are many sections of AWIA. We’ve been talking about Section 2013 this entire time. Now we’re going to look at another section of AWIA that may be of interest to this group, Section 2018: source water.</a:t>
            </a:r>
          </a:p>
          <a:p>
            <a:endParaRPr lang="en-US" dirty="0"/>
          </a:p>
          <a:p>
            <a:r>
              <a:rPr lang="en-US" dirty="0"/>
              <a:t>Section 2018 focuses on spills/releases, whether they be intentional or accidental, and the potential contamination that could be caused to a community water system. </a:t>
            </a:r>
          </a:p>
          <a:p>
            <a:endParaRPr lang="en-US" dirty="0"/>
          </a:p>
          <a:p>
            <a:r>
              <a:rPr lang="en-US" baseline="0" dirty="0"/>
              <a:t>While most provisions in AWIA that affect the “water sector” amend the Safe Drinking Water Act (SDWA), Section 2018 is different in that it amends the Emergency Planning and Community Right to Know Act, or EPCRA ( will be using that acronym because it’s long).</a:t>
            </a:r>
          </a:p>
          <a:p>
            <a:endParaRPr lang="en-US" baseline="0" dirty="0"/>
          </a:p>
          <a:p>
            <a:r>
              <a:rPr lang="en-US" baseline="0" dirty="0"/>
              <a:t>The purpose of these revisions is to mitigate the risk of acute contamination to sources of drinking water, specifically the threat of spills or releases into sources of drinking water.</a:t>
            </a:r>
          </a:p>
          <a:p>
            <a:r>
              <a:rPr lang="en-US" baseline="0" dirty="0"/>
              <a:t>The Section 2018 provisions were motivated by several spills that occurred within the past several years that impacted drinking water supplies.</a:t>
            </a:r>
          </a:p>
          <a:p>
            <a:endParaRPr lang="en-US" baseline="0" dirty="0"/>
          </a:p>
          <a:p>
            <a:r>
              <a:rPr lang="en-US" baseline="0" dirty="0"/>
              <a:t>The most notable being the spill of 10,000 gallons of MCHM (4-methylcyclohexane methanol) into the Elk River, the drinking water source for Charleston, West Virginia, in 2014. When that contaminated water passed through the treatment plant and into Charleston’s drinking water distribution system, it caused significant public health and economic consequences.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43</a:t>
            </a:fld>
            <a:endParaRPr lang="en-US" dirty="0"/>
          </a:p>
        </p:txBody>
      </p:sp>
    </p:spTree>
    <p:extLst>
      <p:ext uri="{BB962C8B-B14F-4D97-AF65-F5344CB8AC3E}">
        <p14:creationId xmlns:p14="http://schemas.microsoft.com/office/powerpoint/2010/main" val="2549423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baseline="0" dirty="0"/>
              <a:t>EPCRA was signed into law in 1986.  It was created to help communities plan for chemical emergencies and address concerns of environmental safety hazards posed by the storing and handling toxic chemicals. </a:t>
            </a:r>
            <a:r>
              <a:rPr lang="en-US" i="1" baseline="0" dirty="0"/>
              <a:t>Concerns were triggered by the accidental release of a hazardous chemical (methylisocyanate) in Bhopal, India in 1984, which killed or severely injured more than 2,000 people. </a:t>
            </a:r>
          </a:p>
          <a:p>
            <a:endParaRPr lang="en-US" baseline="0" dirty="0"/>
          </a:p>
          <a:p>
            <a:r>
              <a:rPr lang="en-US" baseline="0" dirty="0"/>
              <a:t>The community regulated by EPCRA are the facilities that produce, use or store hazardous chemicals in quantities above a specified threshold. EPCRA is administered by USEPA’s Office of Emergency Management and implemented by State Emergency Response Commissions (SERCs) or TERCs (tribes) and Local Emergency Planning Committees. For those of you who are not familiar with SERCs/TERCs, the governor of each state has designated a SERC that implements EPCRA procedures in that state. Their role is to do the following: </a:t>
            </a:r>
          </a:p>
          <a:p>
            <a:pPr marL="171450" indent="-171450">
              <a:buFont typeface="Arial" panose="020B0604020202020204" pitchFamily="34" charset="0"/>
              <a:buChar char="•"/>
            </a:pPr>
            <a:r>
              <a:rPr lang="en-US" baseline="0" dirty="0"/>
              <a:t>Establish procedures for receiving and processing request for information collected under EPCRA</a:t>
            </a:r>
          </a:p>
          <a:p>
            <a:pPr marL="171450" indent="-171450">
              <a:buFont typeface="Arial" panose="020B0604020202020204" pitchFamily="34" charset="0"/>
              <a:buChar char="•"/>
            </a:pPr>
            <a:r>
              <a:rPr lang="en-US" baseline="0" dirty="0"/>
              <a:t>Review local emergency response plans  </a:t>
            </a:r>
          </a:p>
          <a:p>
            <a:pPr marL="171450" indent="-171450">
              <a:buFont typeface="Arial" panose="020B0604020202020204" pitchFamily="34" charset="0"/>
              <a:buChar char="•"/>
            </a:pPr>
            <a:r>
              <a:rPr lang="en-US" baseline="0" dirty="0"/>
              <a:t>Designate local emergency planning districts as well as appoint the LEPCs for each district and supervise the activities of the LEPCs</a:t>
            </a:r>
          </a:p>
          <a:p>
            <a:endParaRPr lang="en-US" i="1" baseline="0" dirty="0"/>
          </a:p>
          <a:p>
            <a:r>
              <a:rPr lang="en-US" i="1" baseline="0" dirty="0"/>
              <a:t>Optional info note: while this is a federal regulation, EPA does not have enforcement authority over the SERCs and LEPCs. </a:t>
            </a:r>
          </a:p>
          <a:p>
            <a:r>
              <a:rPr lang="en-US" i="1" baseline="0" dirty="0"/>
              <a:t>If someone asks where to get threshold quantities, direct them to: EPCRA Sections 311-312 EPA website: https://www.epa.gov/epcra/epcra-sections-311-312</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44</a:t>
            </a:fld>
            <a:endParaRPr lang="en-US" dirty="0"/>
          </a:p>
        </p:txBody>
      </p:sp>
    </p:spTree>
    <p:extLst>
      <p:ext uri="{BB962C8B-B14F-4D97-AF65-F5344CB8AC3E}">
        <p14:creationId xmlns:p14="http://schemas.microsoft.com/office/powerpoint/2010/main" val="3630574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specific sections of EPCRA amended through Section 2018 of AWIA are the two shown in bold: </a:t>
            </a:r>
            <a:r>
              <a:rPr lang="en-US" b="1" baseline="0" dirty="0"/>
              <a:t>Section 304, Emergency Notifications, and Section 312, Chemical Inventories.</a:t>
            </a:r>
            <a:r>
              <a:rPr lang="en-US" baseline="0" dirty="0"/>
              <a:t> We will talk about those in more detail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Just note that there are other sections of EPCRA and we are just focusing on the ones that were amended under section 2018 of AWIA.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[background information to mention if presenter wants to]</a:t>
            </a:r>
          </a:p>
          <a:p>
            <a:pPr marL="165261" indent="-165261">
              <a:buFont typeface="Arial" panose="020B0604020202020204" pitchFamily="34" charset="0"/>
              <a:buChar char="•"/>
            </a:pPr>
            <a:r>
              <a:rPr lang="en-US" i="1" baseline="0" dirty="0"/>
              <a:t>Several other key sections of EPCRA include:</a:t>
            </a:r>
            <a:endParaRPr lang="en-US" b="1" i="1" strike="sngStrike" baseline="0" dirty="0"/>
          </a:p>
          <a:p>
            <a:pPr marL="165261" indent="-165261">
              <a:buFont typeface="Arial" panose="020B0604020202020204" pitchFamily="34" charset="0"/>
              <a:buChar char="•"/>
            </a:pPr>
            <a:r>
              <a:rPr lang="en-US" i="1" baseline="0" dirty="0"/>
              <a:t>Sec 301-303: Emergency Planning, requires local emergency planning committees (LEPCs) to prepare chemical emergency response plans and update them annually. </a:t>
            </a:r>
          </a:p>
          <a:p>
            <a:pPr marL="165261" indent="-165261" defTabSz="881390">
              <a:buFont typeface="Arial" panose="020B0604020202020204" pitchFamily="34" charset="0"/>
              <a:buChar char="•"/>
              <a:defRPr/>
            </a:pPr>
            <a:r>
              <a:rPr lang="en-US" i="1" baseline="0" dirty="0"/>
              <a:t>Section 311:  requires facilities handling or storing OSHA hazardous chemicals to submit material safety data sheet (MSDS) (or safety data sheet (SDS)) to the SERC, LEPC, and local fire </a:t>
            </a:r>
            <a:r>
              <a:rPr lang="en-US" i="1" strike="noStrike" baseline="0" dirty="0"/>
              <a:t>department</a:t>
            </a:r>
            <a:r>
              <a:rPr lang="en-US" i="1" baseline="0" dirty="0"/>
              <a:t>.</a:t>
            </a:r>
          </a:p>
          <a:p>
            <a:pPr marL="165261" marR="0" lvl="0" indent="-16526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Sec 313. requires facilities to submit an annual report of releases of designated toxic </a:t>
            </a:r>
            <a:r>
              <a:rPr lang="en-US" i="1" strike="noStrike" baseline="0" dirty="0"/>
              <a:t>chemicals</a:t>
            </a:r>
            <a:r>
              <a:rPr lang="en-US" i="1" baseline="0" dirty="0"/>
              <a:t>. Certain facilities that meet specific criteria must submit a toxic chemical release form annually for each of the TRI chemicals manufactured, processed or used above threshold quantities. </a:t>
            </a:r>
          </a:p>
          <a:p>
            <a:pPr marL="165261" indent="-165261">
              <a:buFont typeface="Arial" panose="020B0604020202020204" pitchFamily="34" charset="0"/>
              <a:buChar char="•"/>
            </a:pPr>
            <a:r>
              <a:rPr lang="en-US" i="1" baseline="0" dirty="0"/>
              <a:t>And Sec 322. allows facilities to withhold the identity of proprietary substances in their annual Tier 2 reports, if their trade secret request is approved by USEPA. (The request for this exemption must be made every year.  Very small percentage of records.  Is not applicable to Sec 304.)</a:t>
            </a:r>
          </a:p>
          <a:p>
            <a:pPr marL="165261" indent="-165261">
              <a:buFont typeface="Arial" panose="020B0604020202020204" pitchFamily="34" charset="0"/>
              <a:buChar cha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45</a:t>
            </a:fld>
            <a:endParaRPr lang="en-US" dirty="0"/>
          </a:p>
        </p:txBody>
      </p:sp>
    </p:spTree>
    <p:extLst>
      <p:ext uri="{BB962C8B-B14F-4D97-AF65-F5344CB8AC3E}">
        <p14:creationId xmlns:p14="http://schemas.microsoft.com/office/powerpoint/2010/main" val="1337585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some background on EPCRA, let’s talk about EPCRA Section 304 first and the amendments required under AWIA Section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46</a:t>
            </a:fld>
            <a:endParaRPr lang="en-US" dirty="0"/>
          </a:p>
        </p:txBody>
      </p:sp>
    </p:spTree>
    <p:extLst>
      <p:ext uri="{BB962C8B-B14F-4D97-AF65-F5344CB8AC3E}">
        <p14:creationId xmlns:p14="http://schemas.microsoft.com/office/powerpoint/2010/main" val="127022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what is EPCRA Section 304?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Section 304 requirements cover approximately 355 Extremely Hazardous Substances (EHSs) and over 700 hazardous substances subject to the Comprehensive Environmental Response, Compensation and Liability Act (CERCLA, also known as Superfund) </a:t>
            </a:r>
          </a:p>
          <a:p>
            <a:pPr marL="628650" lvl="1" indent="-171450">
              <a:buFont typeface="Arial" panose="020B0604020202020204" pitchFamily="34" charset="0"/>
              <a:buChar char="•"/>
            </a:pPr>
            <a:r>
              <a:rPr lang="en-US" dirty="0"/>
              <a:t>Note that there are some chemicals that are common on both lists (</a:t>
            </a:r>
            <a:r>
              <a:rPr lang="en-US" i="1" dirty="0"/>
              <a:t>optional information: there is a list out there called “The List of Lists” which helps facilities keep track of what chemicals are on each list, which overlap, and the requirements. This is not an official document and the only official list is what is codified in regulations</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Section 304 requires facilities to immediately (within 15 minutes) notify the LEPC and SERC (or TERC) if there is a release into the environment of a hazardous substance above quantities set in regulation.</a:t>
            </a:r>
          </a:p>
          <a:p>
            <a:pPr marL="628650" lvl="1" indent="-171450">
              <a:spcAft>
                <a:spcPts val="600"/>
              </a:spcAft>
              <a:buFont typeface="Arial" panose="020B0604020202020204" pitchFamily="34" charset="0"/>
              <a:buChar char="•"/>
            </a:pPr>
            <a:r>
              <a:rPr lang="en-US" dirty="0"/>
              <a:t>Report should be done over phone, radio, or in-person.</a:t>
            </a:r>
          </a:p>
          <a:p>
            <a:pPr marL="628650" lvl="1" indent="-171450">
              <a:spcAft>
                <a:spcPts val="600"/>
              </a:spcAft>
              <a:buFont typeface="Arial" panose="020B0604020202020204" pitchFamily="34" charset="0"/>
              <a:buChar char="•"/>
            </a:pPr>
            <a:r>
              <a:rPr lang="en-US" dirty="0"/>
              <a:t>For CERCLA releases you also must notify the National Response Center (NRC).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Emergency notification requirements for transportation incidents can be met by calling 911</a:t>
            </a:r>
          </a:p>
        </p:txBody>
      </p:sp>
      <p:sp>
        <p:nvSpPr>
          <p:cNvPr id="4" name="Slide Number Placeholder 3"/>
          <p:cNvSpPr>
            <a:spLocks noGrp="1"/>
          </p:cNvSpPr>
          <p:nvPr>
            <p:ph type="sldNum" sz="quarter" idx="5"/>
          </p:nvPr>
        </p:nvSpPr>
        <p:spPr/>
        <p:txBody>
          <a:bodyPr/>
          <a:lstStyle/>
          <a:p>
            <a:fld id="{FB3F1709-43F8-492A-AA07-BC8F673B8001}" type="slidenum">
              <a:rPr lang="en-US" smtClean="0"/>
              <a:t>47</a:t>
            </a:fld>
            <a:endParaRPr lang="en-US" dirty="0"/>
          </a:p>
        </p:txBody>
      </p:sp>
    </p:spTree>
    <p:extLst>
      <p:ext uri="{BB962C8B-B14F-4D97-AF65-F5344CB8AC3E}">
        <p14:creationId xmlns:p14="http://schemas.microsoft.com/office/powerpoint/2010/main" val="435277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The emergency notification from the facility to the SERC/TERC and LEPC needs to include:</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Chemical name</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Whether the substance is on the Extremely Hazardous Substance list</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How much was released</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Time and duration of the release.</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medium into which the release occurred.</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Known or anticipated health risks and advice on the medical attention needed for those exposed.</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Proper precautions to take, e.g. evacuation.</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name and telephone number of a contact person for further information. </a:t>
            </a:r>
          </a:p>
        </p:txBody>
      </p:sp>
      <p:sp>
        <p:nvSpPr>
          <p:cNvPr id="4" name="Slide Number Placeholder 3"/>
          <p:cNvSpPr>
            <a:spLocks noGrp="1"/>
          </p:cNvSpPr>
          <p:nvPr>
            <p:ph type="sldNum" sz="quarter" idx="5"/>
          </p:nvPr>
        </p:nvSpPr>
        <p:spPr/>
        <p:txBody>
          <a:bodyPr/>
          <a:lstStyle/>
          <a:p>
            <a:fld id="{FB3F1709-43F8-492A-AA07-BC8F673B8001}" type="slidenum">
              <a:rPr lang="en-US" smtClean="0"/>
              <a:t>48</a:t>
            </a:fld>
            <a:endParaRPr lang="en-US" dirty="0"/>
          </a:p>
        </p:txBody>
      </p:sp>
    </p:spTree>
    <p:extLst>
      <p:ext uri="{BB962C8B-B14F-4D97-AF65-F5344CB8AC3E}">
        <p14:creationId xmlns:p14="http://schemas.microsoft.com/office/powerpoint/2010/main" val="818110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 then, as soon as practicable, a </a:t>
            </a:r>
            <a:r>
              <a:rPr lang="en-US" u="sng" dirty="0"/>
              <a:t>written</a:t>
            </a:r>
            <a:r>
              <a:rPr lang="en-US" dirty="0"/>
              <a:t> follow-up notice must be provided to the SERC (or TERC) and LEPC. The written notice shall provide any updates that there have been to all the information we listed on the previous slide, as well as additional information on:</a:t>
            </a:r>
          </a:p>
          <a:p>
            <a:pPr marL="1085850" lvl="2" indent="-171450">
              <a:buFont typeface="Arial" panose="020B0604020202020204" pitchFamily="34" charset="0"/>
              <a:buChar char="•"/>
            </a:pPr>
            <a:r>
              <a:rPr lang="en-US" dirty="0"/>
              <a:t>Actions taken to respond to and contain the release;</a:t>
            </a:r>
          </a:p>
          <a:p>
            <a:pPr marL="1085850" lvl="2" indent="-171450">
              <a:buFont typeface="Arial" panose="020B0604020202020204" pitchFamily="34" charset="0"/>
              <a:buChar char="•"/>
            </a:pPr>
            <a:r>
              <a:rPr lang="en-US" dirty="0"/>
              <a:t>Health risks; and</a:t>
            </a:r>
          </a:p>
          <a:p>
            <a:pPr marL="1085850" lvl="2" indent="-171450">
              <a:buFont typeface="Arial" panose="020B0604020202020204" pitchFamily="34" charset="0"/>
              <a:buChar char="•"/>
            </a:pPr>
            <a:r>
              <a:rPr lang="en-US" dirty="0"/>
              <a:t>Where appropriate, advice regarding medical attention necessary for those exposed</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In summary, section 304 requires an initial notification and a written follow up after a spill.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Optional extra info: Failure of a person in specifically in charge of a facility with knowledge of a reportable release who fails to comply with the EPCRA Section 304 immediate notification requirements, or submits information that he or she knows is false or misleading, may result in criminal penalties, per offense, of up to $25,000 and prison sentences of up to two years (or up to $50,000 and five years for second and subsequent convictions). This is specific to that facility only.</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49</a:t>
            </a:fld>
            <a:endParaRPr lang="en-US" dirty="0"/>
          </a:p>
        </p:txBody>
      </p:sp>
    </p:spTree>
    <p:extLst>
      <p:ext uri="{BB962C8B-B14F-4D97-AF65-F5344CB8AC3E}">
        <p14:creationId xmlns:p14="http://schemas.microsoft.com/office/powerpoint/2010/main" val="1497227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get to it. First we will discuss AWIA Section 2013 sections a-f. which replaces the Safe Drinking Water Act Section 1433.</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5</a:t>
            </a:fld>
            <a:endParaRPr lang="en-US" dirty="0"/>
          </a:p>
        </p:txBody>
      </p:sp>
    </p:spTree>
    <p:extLst>
      <p:ext uri="{BB962C8B-B14F-4D97-AF65-F5344CB8AC3E}">
        <p14:creationId xmlns:p14="http://schemas.microsoft.com/office/powerpoint/2010/main" val="787403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Now, how is section 304 amended under AWIA Section 2018? You will find that these amendments are beneficial to the water sector.</a:t>
            </a:r>
          </a:p>
        </p:txBody>
      </p:sp>
      <p:sp>
        <p:nvSpPr>
          <p:cNvPr id="4" name="Slide Number Placeholder 3"/>
          <p:cNvSpPr>
            <a:spLocks noGrp="1"/>
          </p:cNvSpPr>
          <p:nvPr>
            <p:ph type="sldNum" sz="quarter" idx="5"/>
          </p:nvPr>
        </p:nvSpPr>
        <p:spPr/>
        <p:txBody>
          <a:bodyPr/>
          <a:lstStyle/>
          <a:p>
            <a:fld id="{FB3F1709-43F8-492A-AA07-BC8F673B8001}" type="slidenum">
              <a:rPr lang="en-US" smtClean="0"/>
              <a:t>50</a:t>
            </a:fld>
            <a:endParaRPr lang="en-US" dirty="0"/>
          </a:p>
        </p:txBody>
      </p:sp>
    </p:spTree>
    <p:extLst>
      <p:ext uri="{BB962C8B-B14F-4D97-AF65-F5344CB8AC3E}">
        <p14:creationId xmlns:p14="http://schemas.microsoft.com/office/powerpoint/2010/main" val="1938755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 amended Section 304 now requires SERCs/TERC, once they get that initial notification from a facility, to notify the agency in the state that is responsible for the implementing the Safe Drinking Water Act (i.e., drinking water primacy agency) of a release of an EPCRA Extremely Hazardous Substance or a CERCLA Hazardous Substance. This includes both the initial, “prompt” notification as well as follow-up reporting.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Before, the facility notified the SERC or TERC and legal requirements stopped there. Now there’s another step, the SERCs and TERCs must forward on that notification to the drinking water primacy agency.</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i="1" baseline="0" dirty="0"/>
              <a:t>CERCLA: </a:t>
            </a:r>
            <a:r>
              <a:rPr lang="en-US" sz="1200" b="0" i="1" kern="1200" dirty="0">
                <a:solidFill>
                  <a:schemeClr val="tx1"/>
                </a:solidFill>
                <a:effectLst/>
                <a:latin typeface="+mn-lt"/>
                <a:ea typeface="+mn-ea"/>
                <a:cs typeface="+mn-cs"/>
              </a:rPr>
              <a:t>Comprehensive Environmental Response, Compensation, and Liability Act, known also as Superfund.</a:t>
            </a:r>
            <a:endParaRPr lang="en-US" i="1" baseline="0" dirty="0"/>
          </a:p>
          <a:p>
            <a:pPr marL="0" indent="0">
              <a:buFont typeface="Arial" panose="020B0604020202020204" pitchFamily="34" charset="0"/>
              <a:buNone/>
            </a:pPr>
            <a:endParaRPr lang="en-US" i="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baseline="0" dirty="0"/>
              <a:t>EHSs are the same in both appendices - Appendix A in alphabetically and Appendix B by CAS number</a:t>
            </a:r>
          </a:p>
          <a:p>
            <a:pPr marL="0" indent="0">
              <a:buFont typeface="Arial" panose="020B0604020202020204" pitchFamily="34" charset="0"/>
              <a:buNone/>
            </a:pPr>
            <a:endParaRPr lang="en-US" i="1" baseline="0" dirty="0"/>
          </a:p>
          <a:p>
            <a:pPr marL="0" indent="0">
              <a:buFont typeface="Arial" panose="020B0604020202020204" pitchFamily="34" charset="0"/>
              <a:buNone/>
            </a:pPr>
            <a:endParaRPr lang="en-US" i="1" baseline="0" dirty="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51</a:t>
            </a:fld>
            <a:endParaRPr lang="en-US" dirty="0"/>
          </a:p>
        </p:txBody>
      </p:sp>
    </p:spTree>
    <p:extLst>
      <p:ext uri="{BB962C8B-B14F-4D97-AF65-F5344CB8AC3E}">
        <p14:creationId xmlns:p14="http://schemas.microsoft.com/office/powerpoint/2010/main" val="4236777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Once again, the same information that was provided by the facility to the SERC needs to be provided to the drinking water primacy agency</a:t>
            </a:r>
          </a:p>
        </p:txBody>
      </p:sp>
      <p:sp>
        <p:nvSpPr>
          <p:cNvPr id="4" name="Slide Number Placeholder 3"/>
          <p:cNvSpPr>
            <a:spLocks noGrp="1"/>
          </p:cNvSpPr>
          <p:nvPr>
            <p:ph type="sldNum" sz="quarter" idx="5"/>
          </p:nvPr>
        </p:nvSpPr>
        <p:spPr/>
        <p:txBody>
          <a:bodyPr/>
          <a:lstStyle/>
          <a:p>
            <a:fld id="{FB3F1709-43F8-492A-AA07-BC8F673B8001}" type="slidenum">
              <a:rPr lang="en-US" smtClean="0"/>
              <a:t>52</a:t>
            </a:fld>
            <a:endParaRPr lang="en-US" dirty="0"/>
          </a:p>
        </p:txBody>
      </p:sp>
    </p:spTree>
    <p:extLst>
      <p:ext uri="{BB962C8B-B14F-4D97-AF65-F5344CB8AC3E}">
        <p14:creationId xmlns:p14="http://schemas.microsoft.com/office/powerpoint/2010/main" val="33860629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baseline="0" dirty="0"/>
              <a:t>And the written follow up notice requires the same information as well.</a:t>
            </a:r>
          </a:p>
          <a:p>
            <a:pPr marL="0" indent="0">
              <a:buFont typeface="Arial" panose="020B0604020202020204" pitchFamily="34" charset="0"/>
              <a:buNone/>
            </a:pPr>
            <a:endParaRPr lang="en-US" i="1" baseline="0" dirty="0"/>
          </a:p>
          <a:p>
            <a:pPr marL="171450" indent="-171450">
              <a:buFont typeface="Arial" panose="020B0604020202020204" pitchFamily="34" charset="0"/>
              <a:buChar char="•"/>
            </a:pPr>
            <a:r>
              <a:rPr lang="en-US" i="1" dirty="0"/>
              <a:t>As soon as practicable, the SERC (or TERC) shall provide the drinking water primacy agency a written follow-up notice (same information provided by the facility with the release):</a:t>
            </a:r>
          </a:p>
          <a:p>
            <a:pPr marL="628650" lvl="1" indent="-171450">
              <a:buFont typeface="Arial" panose="020B0604020202020204" pitchFamily="34" charset="0"/>
              <a:buChar char="•"/>
            </a:pPr>
            <a:r>
              <a:rPr lang="en-US" i="1" dirty="0"/>
              <a:t>The written notice shall provide updates to the information provided in the original notification, as well as additional information with respect to: </a:t>
            </a:r>
          </a:p>
          <a:p>
            <a:pPr marL="1085850" lvl="2" indent="-171450">
              <a:buFont typeface="Arial" panose="020B0604020202020204" pitchFamily="34" charset="0"/>
              <a:buChar char="•"/>
            </a:pPr>
            <a:r>
              <a:rPr lang="en-US" i="1" dirty="0"/>
              <a:t>Actions taken to respond to and contain the release;</a:t>
            </a:r>
          </a:p>
          <a:p>
            <a:pPr marL="1085850" lvl="2" indent="-171450">
              <a:buFont typeface="Arial" panose="020B0604020202020204" pitchFamily="34" charset="0"/>
              <a:buChar char="•"/>
            </a:pPr>
            <a:r>
              <a:rPr lang="en-US" i="1" dirty="0"/>
              <a:t>Any known or anticipated acute or chronic health risks; and</a:t>
            </a:r>
          </a:p>
          <a:p>
            <a:pPr marL="1085850" lvl="2" indent="-171450">
              <a:buFont typeface="Arial" panose="020B0604020202020204" pitchFamily="34" charset="0"/>
              <a:buChar char="•"/>
            </a:pPr>
            <a:r>
              <a:rPr lang="en-US" i="1" dirty="0"/>
              <a:t>Where appropriate, advice regarding medical attention necessary for exposed individuals.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53</a:t>
            </a:fld>
            <a:endParaRPr lang="en-US" dirty="0"/>
          </a:p>
        </p:txBody>
      </p:sp>
    </p:spTree>
    <p:extLst>
      <p:ext uri="{BB962C8B-B14F-4D97-AF65-F5344CB8AC3E}">
        <p14:creationId xmlns:p14="http://schemas.microsoft.com/office/powerpoint/2010/main" val="992118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None/>
            </a:pPr>
            <a:r>
              <a:rPr lang="en-US" dirty="0"/>
              <a:t>Then the drinking water primacy agency receiving notice from a SERC (or TERC) shall then:</a:t>
            </a:r>
          </a:p>
          <a:p>
            <a:pPr marL="171450" indent="-171450">
              <a:buFont typeface="Arial" panose="020B0604020202020204" pitchFamily="34" charset="0"/>
              <a:buChar char="•"/>
            </a:pPr>
            <a:r>
              <a:rPr lang="en-US" sz="1200" dirty="0"/>
              <a:t>Promptly forward the initial notice, and all information provided, to any community water systems whose source waters are affected by the release. </a:t>
            </a:r>
          </a:p>
          <a:p>
            <a:pPr marL="171450" indent="-171450">
              <a:buFont typeface="Arial" panose="020B0604020202020204" pitchFamily="34" charset="0"/>
              <a:buChar char="•"/>
            </a:pPr>
            <a:r>
              <a:rPr lang="en-US" sz="1200" dirty="0"/>
              <a:t>Then also forward the written follow-up emergency notice provided to the affected community water systems.</a:t>
            </a:r>
            <a:endParaRPr lang="en-US" i="1" dirty="0"/>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Note that the requirement is to notify community water systems (25 connections supplying water to the same population year-round), not all public water systems.  Not required to notify Non-transient Non-community Water Systems (supplies water to the same people at least six months per year, such as schools, hospitals, office buildings with their own water system); or Transient Non-Community Water System (e.g., gas stations, rest stops, campgrounds)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54</a:t>
            </a:fld>
            <a:endParaRPr lang="en-US" dirty="0"/>
          </a:p>
        </p:txBody>
      </p:sp>
    </p:spTree>
    <p:extLst>
      <p:ext uri="{BB962C8B-B14F-4D97-AF65-F5344CB8AC3E}">
        <p14:creationId xmlns:p14="http://schemas.microsoft.com/office/powerpoint/2010/main" val="6103414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None/>
            </a:pPr>
            <a:r>
              <a:rPr lang="en-US" sz="1200" baseline="0" dirty="0"/>
              <a:t>I</a:t>
            </a:r>
            <a:r>
              <a:rPr lang="en-US" sz="1200" dirty="0"/>
              <a:t>f a state does not have a drinking water primacy agency (</a:t>
            </a:r>
            <a:r>
              <a:rPr lang="en-US" baseline="0" dirty="0"/>
              <a:t>Wyoming, Washington DC, and several tribal nations do NOT have state primacy agencies)</a:t>
            </a:r>
            <a:r>
              <a:rPr lang="en-US" sz="1200" dirty="0"/>
              <a:t>:</a:t>
            </a:r>
          </a:p>
          <a:p>
            <a:pPr>
              <a:buClr>
                <a:schemeClr val="accent6">
                  <a:lumMod val="75000"/>
                </a:schemeClr>
              </a:buClr>
            </a:pPr>
            <a:r>
              <a:rPr lang="en-US" sz="1200" dirty="0"/>
              <a:t>The SERC (or TERC) shall provide the required notices directly to the affected community water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55</a:t>
            </a:fld>
            <a:endParaRPr lang="en-US" dirty="0"/>
          </a:p>
        </p:txBody>
      </p:sp>
    </p:spTree>
    <p:extLst>
      <p:ext uri="{BB962C8B-B14F-4D97-AF65-F5344CB8AC3E}">
        <p14:creationId xmlns:p14="http://schemas.microsoft.com/office/powerpoint/2010/main" val="3818086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This visual provides all of the requirements of the amendments to EPCRA Section 304 (e)(1) and (2) in one place.</a:t>
            </a:r>
          </a:p>
          <a:p>
            <a:pPr marL="171450" indent="-171450">
              <a:buFont typeface="Arial" panose="020B0604020202020204" pitchFamily="34" charset="0"/>
              <a:buChar char="•"/>
            </a:pPr>
            <a:r>
              <a:rPr lang="en-US" baseline="0" dirty="0"/>
              <a:t>Starting with the orange bucket, that is the original EPCRA Section 304 requirement.  </a:t>
            </a:r>
          </a:p>
          <a:p>
            <a:pPr marL="171450" indent="-171450">
              <a:buFont typeface="Arial" panose="020B0604020202020204" pitchFamily="34" charset="0"/>
              <a:buChar char="•"/>
            </a:pPr>
            <a:r>
              <a:rPr lang="en-US" baseline="0" dirty="0"/>
              <a:t>Now onto the amendments in the green boxes. The diagram visually describes how the amended Section 304 requires SERCs to notify the drinking water primacy agency of a release of an EPCRA Extremely Hazardous Substance or a CERCLA Hazardous Substance. This includes both the initial, “prompt” notification as well as follow-up reporting. Then the State drinking water primacy agency is required to provide all information about the release received from the SERC/TERC to any/all community water systems whose source water is affected by the release. If there is no applicable State agency, the SERC is responsible for directly notifying affected community water systems (the route along the bottom).</a:t>
            </a:r>
          </a:p>
        </p:txBody>
      </p:sp>
      <p:sp>
        <p:nvSpPr>
          <p:cNvPr id="4" name="Slide Number Placeholder 3"/>
          <p:cNvSpPr>
            <a:spLocks noGrp="1"/>
          </p:cNvSpPr>
          <p:nvPr>
            <p:ph type="sldNum" sz="quarter" idx="5"/>
          </p:nvPr>
        </p:nvSpPr>
        <p:spPr/>
        <p:txBody>
          <a:bodyPr/>
          <a:lstStyle/>
          <a:p>
            <a:fld id="{FB3F1709-43F8-492A-AA07-BC8F673B8001}" type="slidenum">
              <a:rPr lang="en-US" smtClean="0"/>
              <a:t>56</a:t>
            </a:fld>
            <a:endParaRPr lang="en-US" dirty="0"/>
          </a:p>
        </p:txBody>
      </p:sp>
    </p:spTree>
    <p:extLst>
      <p:ext uri="{BB962C8B-B14F-4D97-AF65-F5344CB8AC3E}">
        <p14:creationId xmlns:p14="http://schemas.microsoft.com/office/powerpoint/2010/main" val="3154012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was EPCRA Section 304 and the amendments to it under AWIA Section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move onto EPCRA Section 312 and the amendments required to it under AWIA Section 2018.</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57</a:t>
            </a:fld>
            <a:endParaRPr lang="en-US" dirty="0"/>
          </a:p>
        </p:txBody>
      </p:sp>
    </p:spTree>
    <p:extLst>
      <p:ext uri="{BB962C8B-B14F-4D97-AF65-F5344CB8AC3E}">
        <p14:creationId xmlns:p14="http://schemas.microsoft.com/office/powerpoint/2010/main" val="1463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OSHA regulations require facilities to have a safety data sheet (SDS) (it used to be called a material safety data sheet (MSDS) but they’ve recently changed it to SDS) for hazardous chemicals they store or use. Around 500,000 products are required to have safety data sheets.</a:t>
            </a:r>
          </a:p>
          <a:p>
            <a:endParaRPr lang="en-US" dirty="0"/>
          </a:p>
          <a:p>
            <a:r>
              <a:rPr lang="en-US" dirty="0"/>
              <a:t>EPCRA Section 311 requires facilities that handle or store OSHA hazardous chemicals to submit a safety data sheet to the SERC/TERC, LEPC, and local fire department.</a:t>
            </a:r>
          </a:p>
          <a:p>
            <a:endParaRPr lang="en-US" dirty="0"/>
          </a:p>
          <a:p>
            <a:endParaRPr lang="en-US" dirty="0"/>
          </a:p>
          <a:p>
            <a:r>
              <a:rPr lang="en-US" i="1" dirty="0"/>
              <a:t>Optional extra info: Facilities that start using a hazardous chemical or increase the quantity to exceed the thresholds must submit SDSs or a list of SDSs chemicals within three months after they become covered. Facilities must provide a revised SDS to update the original SDS or list if significant new information is discovered about the hazardous chemical.</a:t>
            </a:r>
          </a:p>
          <a:p>
            <a:pPr lvl="1"/>
            <a:endParaRPr lang="en-US" i="1"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58</a:t>
            </a:fld>
            <a:endParaRPr lang="en-US" dirty="0"/>
          </a:p>
        </p:txBody>
      </p:sp>
      <p:sp>
        <p:nvSpPr>
          <p:cNvPr id="7" name="Slide Image Placeholder 6">
            <a:extLst>
              <a:ext uri="{FF2B5EF4-FFF2-40B4-BE49-F238E27FC236}">
                <a16:creationId xmlns:a16="http://schemas.microsoft.com/office/drawing/2014/main" id="{6C8D4E58-9996-46F4-9D4A-AF3EAEC2C797}"/>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3957262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Sec 312 requires facilities handling or storing OSHA hazardous chemicals to submit an annual chemical inventory (which includes chemical identity, quantities, and locations in facilities) to the SERC, LEPC, and local fire department. </a:t>
            </a:r>
            <a:r>
              <a:rPr lang="en-US" i="1" dirty="0"/>
              <a:t>Annual inventory is usually due by March 1</a:t>
            </a:r>
            <a:r>
              <a:rPr lang="en-US" i="1" baseline="30000" dirty="0"/>
              <a:t>st</a:t>
            </a:r>
            <a:r>
              <a:rPr lang="en-US" i="1" dirty="0"/>
              <a:t> of every year.</a:t>
            </a:r>
          </a:p>
          <a:p>
            <a:endParaRPr lang="en-US" i="0" dirty="0"/>
          </a:p>
          <a:p>
            <a:r>
              <a:rPr lang="en-US" i="0" dirty="0"/>
              <a:t>Listed on this slide is the information that the inventory must include: chemical name, estimated amount, storage, location, and this last part (an indication of whether the owner elects to withhold location information from disclosure to the public) is usually due to proprietary reasons for their chemical. </a:t>
            </a:r>
          </a:p>
          <a:p>
            <a:endParaRPr lang="en-US" i="0" dirty="0"/>
          </a:p>
          <a:p>
            <a:r>
              <a:rPr lang="en-US" i="0" dirty="0"/>
              <a:t>Section 312 includes a two tier approach. Tier 2 is the stricter tier that requires all the information in tier one PLUS information on specific chemicals and location and storage.  Tier 2 is what we’ll be talking about with the AWIA amendments.</a:t>
            </a:r>
            <a:br>
              <a:rPr lang="en-US" i="1" dirty="0"/>
            </a:br>
            <a:endParaRPr lang="en-US" i="0" dirty="0"/>
          </a:p>
          <a:p>
            <a:endParaRPr lang="en-US" i="0" dirty="0"/>
          </a:p>
          <a:p>
            <a:r>
              <a:rPr lang="en-US" i="1" dirty="0"/>
              <a:t>If anyone in the class asks about Tier I versus Tier II, here is some information:</a:t>
            </a:r>
          </a:p>
          <a:p>
            <a:pPr lvl="1"/>
            <a:r>
              <a:rPr lang="en-US" i="1" dirty="0"/>
              <a:t>Section 312 includes a two tier approach. Tier I requires information (such as maximum amount of hazardous chemicals at the facility during the preceding year, an estimate of the average daily amount of hazardous chemicals at the facility, and the general location) be aggregated and reported by hazard categories. Tier II not only requires the information mentioned above, but also requests information on specific chemicals and specific location and storage. </a:t>
            </a:r>
            <a:br>
              <a:rPr lang="en-US" i="1" dirty="0"/>
            </a:br>
            <a:br>
              <a:rPr lang="en-US" i="1" dirty="0"/>
            </a:br>
            <a:r>
              <a:rPr lang="en-US" i="1" dirty="0"/>
              <a:t>Tier I is required by federal law; Tier II is federally required only upon request by the local emergency planning committee or the state emergency response commission. However, a covered facility may submit Tier II forms instead of Tier I forms. Many (most) states already require facilities to submit Tier II forms or forms created by the states under their own state legislation.</a:t>
            </a:r>
          </a:p>
          <a:p>
            <a:endParaRPr lang="en-US" i="1"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59</a:t>
            </a:fld>
            <a:endParaRPr lang="en-US" dirty="0"/>
          </a:p>
        </p:txBody>
      </p:sp>
      <p:sp>
        <p:nvSpPr>
          <p:cNvPr id="7" name="Slide Image Placeholder 6">
            <a:extLst>
              <a:ext uri="{FF2B5EF4-FFF2-40B4-BE49-F238E27FC236}">
                <a16:creationId xmlns:a16="http://schemas.microsoft.com/office/drawing/2014/main" id="{60CE62B3-593B-47FC-B04B-83220E92542E}"/>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388300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This purpose of this training is to ensure that you are aware of the AWIA of 2018 updates to SDWA Section 1433, which was added by the Public Health Security and Bioterrorism Preparedness and Response Act of 2002. </a:t>
            </a:r>
          </a:p>
          <a:p>
            <a:endParaRPr lang="en-US" dirty="0"/>
          </a:p>
          <a:p>
            <a:r>
              <a:rPr lang="en-US" sz="1200" b="0" i="0" kern="1200" dirty="0">
                <a:solidFill>
                  <a:schemeClr val="tx1"/>
                </a:solidFill>
                <a:effectLst/>
                <a:latin typeface="+mn-lt"/>
                <a:ea typeface="+mn-ea"/>
                <a:cs typeface="+mn-cs"/>
              </a:rPr>
              <a:t>AWIA Section 2013 expands the risk types addressed in a public water system's assessment to include risks of natural hazards and malevolent acts. In addition, community water systems are required to evaluate the resilience of their current physical infrastructure and their management practices, including financial capacity to respond to these risks. Based on the assessment, community water systems must also develop emergency response plans that address the risks and resilience issues that systems may face.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will also review the common types of emergencies faced by utilities in your region.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risk assessment and emergency response plan certification requirements only apply to community drinking water systems serving 3,300 or more people.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will also discuss the funding available to date.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6</a:t>
            </a:fld>
            <a:endParaRPr lang="en-US" dirty="0"/>
          </a:p>
        </p:txBody>
      </p:sp>
    </p:spTree>
    <p:extLst>
      <p:ext uri="{BB962C8B-B14F-4D97-AF65-F5344CB8AC3E}">
        <p14:creationId xmlns:p14="http://schemas.microsoft.com/office/powerpoint/2010/main" val="6831988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i="0" dirty="0"/>
              <a:t>So that’s the original section 311 and 312 or EPCRA. How did the AWIA amendments change it?</a:t>
            </a:r>
          </a:p>
          <a:p>
            <a:pPr lvl="0"/>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AWIA amendments require SERCs/TERCs and LEPCs to provide </a:t>
            </a:r>
            <a:r>
              <a:rPr lang="en-US" b="1" i="0" dirty="0"/>
              <a:t>community water systems </a:t>
            </a:r>
            <a:r>
              <a:rPr lang="en-US" i="0" dirty="0"/>
              <a:t>with the chemical inventory data collected under Tier 2 </a:t>
            </a:r>
            <a:r>
              <a:rPr lang="en-US" dirty="0"/>
              <a:t>for the system’s source water area, upon request. </a:t>
            </a:r>
            <a:endParaRPr lang="en-US" i="0" dirty="0"/>
          </a:p>
          <a:p>
            <a:endParaRPr lang="en-US" i="1" dirty="0"/>
          </a:p>
          <a:p>
            <a:endParaRPr lang="en-US" i="1" dirty="0"/>
          </a:p>
          <a:p>
            <a:r>
              <a:rPr lang="en-US" i="1" dirty="0"/>
              <a:t>Other optional info: Section 312 provides availability of Tier 2 information to:</a:t>
            </a:r>
          </a:p>
          <a:p>
            <a:r>
              <a:rPr lang="en-US" i="1" dirty="0"/>
              <a:t>SERCs or TERCs, LEPCs, and Fire Departments</a:t>
            </a:r>
          </a:p>
          <a:p>
            <a:r>
              <a:rPr lang="en-US" i="1" dirty="0"/>
              <a:t>Other State and Local Officials</a:t>
            </a:r>
          </a:p>
          <a:p>
            <a:r>
              <a:rPr lang="en-US" i="1" dirty="0"/>
              <a:t>The public (with some specific timelines and caveats) </a:t>
            </a:r>
          </a:p>
          <a:p>
            <a:r>
              <a:rPr lang="en-US" i="1" dirty="0"/>
              <a:t>Community Water Systems – NEW because of AWIA</a:t>
            </a:r>
          </a:p>
        </p:txBody>
      </p:sp>
      <p:sp>
        <p:nvSpPr>
          <p:cNvPr id="4" name="Slide Number Placeholder 3"/>
          <p:cNvSpPr>
            <a:spLocks noGrp="1"/>
          </p:cNvSpPr>
          <p:nvPr>
            <p:ph type="sldNum" sz="quarter" idx="5"/>
          </p:nvPr>
        </p:nvSpPr>
        <p:spPr/>
        <p:txBody>
          <a:bodyPr/>
          <a:lstStyle/>
          <a:p>
            <a:fld id="{FB3F1709-43F8-492A-AA07-BC8F673B8001}" type="slidenum">
              <a:rPr lang="en-US" smtClean="0"/>
              <a:pPr/>
              <a:t>60</a:t>
            </a:fld>
            <a:endParaRPr lang="en-US" dirty="0"/>
          </a:p>
        </p:txBody>
      </p:sp>
      <p:sp>
        <p:nvSpPr>
          <p:cNvPr id="7" name="Slide Image Placeholder 6">
            <a:extLst>
              <a:ext uri="{FF2B5EF4-FFF2-40B4-BE49-F238E27FC236}">
                <a16:creationId xmlns:a16="http://schemas.microsoft.com/office/drawing/2014/main" id="{1D17240D-D140-46E7-BDF1-8A20B7A5E612}"/>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35252771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Note that the community water system must request the data, it’s not automatic.</a:t>
            </a:r>
          </a:p>
          <a:p>
            <a:endParaRPr lang="en-US" dirty="0"/>
          </a:p>
          <a:p>
            <a:r>
              <a:rPr lang="en-US" dirty="0"/>
              <a:t>This is a beneficial change for the water sector because in the absence of this provision, access to Tier 2 chemical inventories was subject to interpretation by SERCs/TERCs and LEPCs, and water utilities were not always successful in obtaining the data they needed without extensive measures, such as requesting data facility by facility. Or the data was provided in formats not well suited to analysis, such as scanned hard-copy records. </a:t>
            </a:r>
          </a:p>
        </p:txBody>
      </p:sp>
      <p:sp>
        <p:nvSpPr>
          <p:cNvPr id="4" name="Slide Number Placeholder 3"/>
          <p:cNvSpPr>
            <a:spLocks noGrp="1"/>
          </p:cNvSpPr>
          <p:nvPr>
            <p:ph type="sldNum" sz="quarter" idx="5"/>
          </p:nvPr>
        </p:nvSpPr>
        <p:spPr/>
        <p:txBody>
          <a:bodyPr/>
          <a:lstStyle/>
          <a:p>
            <a:fld id="{FB3F1709-43F8-492A-AA07-BC8F673B8001}" type="slidenum">
              <a:rPr lang="en-US" smtClean="0"/>
              <a:pPr/>
              <a:t>61</a:t>
            </a:fld>
            <a:endParaRPr lang="en-US" dirty="0"/>
          </a:p>
        </p:txBody>
      </p:sp>
      <p:sp>
        <p:nvSpPr>
          <p:cNvPr id="7" name="Slide Image Placeholder 6">
            <a:extLst>
              <a:ext uri="{FF2B5EF4-FFF2-40B4-BE49-F238E27FC236}">
                <a16:creationId xmlns:a16="http://schemas.microsoft.com/office/drawing/2014/main" id="{522B71B1-165A-4A41-9B38-EBD29C533C86}"/>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402265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that’s AWIA Section 2018. Since we discussed Section 2013 already today, I wanted to quickly mention the connections between Section 2018 and Section 2013.</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62</a:t>
            </a:fld>
            <a:endParaRPr lang="en-US" dirty="0"/>
          </a:p>
        </p:txBody>
      </p:sp>
    </p:spTree>
    <p:extLst>
      <p:ext uri="{BB962C8B-B14F-4D97-AF65-F5344CB8AC3E}">
        <p14:creationId xmlns:p14="http://schemas.microsoft.com/office/powerpoint/2010/main" val="93885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It is a good idea for water systems to become members of the LEPC for several reasons: </a:t>
            </a:r>
          </a:p>
          <a:p>
            <a:pPr marL="171450" indent="-171450">
              <a:buFont typeface="Arial" panose="020B0604020202020204" pitchFamily="34" charset="0"/>
              <a:buChar char="•"/>
            </a:pPr>
            <a:r>
              <a:rPr lang="en-US" dirty="0"/>
              <a:t>to make sure that the community emergency response plan includes community water systems that also handle Extremely Hazardous Substances (e.g.: Chlorine). </a:t>
            </a:r>
          </a:p>
          <a:p>
            <a:pPr marL="171450" indent="-171450">
              <a:buFont typeface="Arial" panose="020B0604020202020204" pitchFamily="34" charset="0"/>
              <a:buChar char="•"/>
            </a:pPr>
            <a:r>
              <a:rPr lang="en-US" dirty="0"/>
              <a:t>To make it easier for your water system to obtain Tier II information easily and immediately (after 9/11 incident, many states safeguard their Tier II information according to the state homeland security procedures) and get emergency release notification under 304 that may affect your waters. </a:t>
            </a:r>
          </a:p>
          <a:p>
            <a:pPr marL="171450" indent="-171450">
              <a:buFont typeface="Arial" panose="020B0604020202020204" pitchFamily="34" charset="0"/>
              <a:buChar char="•"/>
            </a:pPr>
            <a:r>
              <a:rPr lang="en-US" dirty="0"/>
              <a:t>AWA requires systems to coordinate with your LEPC, to the extent possible, anyways (may as well join while you’re at it to reap the benefits listed above)</a:t>
            </a:r>
          </a:p>
          <a:p>
            <a:pPr marL="171450" indent="-171450">
              <a:buFont typeface="Arial" panose="020B0604020202020204" pitchFamily="34" charset="0"/>
              <a:buChar char="•"/>
            </a:pPr>
            <a:r>
              <a:rPr lang="en-US" dirty="0"/>
              <a:t>Requesting Tier 2 chemical data can help inform your risk and resilience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t>Risk to a chemical spill can be incorporated into the ERP required under Section 2013</a:t>
            </a:r>
          </a:p>
        </p:txBody>
      </p:sp>
      <p:sp>
        <p:nvSpPr>
          <p:cNvPr id="4" name="Slide Number Placeholder 3"/>
          <p:cNvSpPr>
            <a:spLocks noGrp="1"/>
          </p:cNvSpPr>
          <p:nvPr>
            <p:ph type="sldNum" sz="quarter" idx="5"/>
          </p:nvPr>
        </p:nvSpPr>
        <p:spPr/>
        <p:txBody>
          <a:bodyPr/>
          <a:lstStyle/>
          <a:p>
            <a:fld id="{FB3F1709-43F8-492A-AA07-BC8F673B8001}" type="slidenum">
              <a:rPr lang="en-US" smtClean="0"/>
              <a:pPr/>
              <a:t>63</a:t>
            </a:fld>
            <a:endParaRPr lang="en-US" dirty="0"/>
          </a:p>
        </p:txBody>
      </p:sp>
      <p:sp>
        <p:nvSpPr>
          <p:cNvPr id="7" name="Slide Image Placeholder 6">
            <a:extLst>
              <a:ext uri="{FF2B5EF4-FFF2-40B4-BE49-F238E27FC236}">
                <a16:creationId xmlns:a16="http://schemas.microsoft.com/office/drawing/2014/main" id="{42159D47-6AD3-44B3-8C36-A217496745B8}"/>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15847390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Here are the resources that EPA has available on the subject we just went over, Section 2018.</a:t>
            </a:r>
          </a:p>
          <a:p>
            <a:pPr marL="171450" indent="-171450">
              <a:buFont typeface="Arial" panose="020B0604020202020204" pitchFamily="34" charset="0"/>
              <a:buChar char="•"/>
            </a:pPr>
            <a:r>
              <a:rPr lang="en-US" dirty="0"/>
              <a:t>We have </a:t>
            </a:r>
            <a:r>
              <a:rPr lang="en-US" u="sng" dirty="0">
                <a:hlinkClick r:id="rId3"/>
              </a:rPr>
              <a:t>a </a:t>
            </a:r>
            <a:r>
              <a:rPr lang="en-US" dirty="0">
                <a:hlinkClick r:id="rId3"/>
              </a:rPr>
              <a:t>fact sheet for SERCs, TERCs and LEPCs</a:t>
            </a:r>
            <a:r>
              <a:rPr lang="en-US" dirty="0"/>
              <a:t> to explain how AWIA revised EPCRA. </a:t>
            </a:r>
          </a:p>
          <a:p>
            <a:pPr marL="171450" indent="-171450">
              <a:buFont typeface="Arial" panose="020B0604020202020204" pitchFamily="34" charset="0"/>
              <a:buChar char="•"/>
            </a:pPr>
            <a:r>
              <a:rPr lang="en-US" dirty="0"/>
              <a:t>We also published companion fact sheet for state primacy agencies and community water systems.</a:t>
            </a:r>
          </a:p>
          <a:p>
            <a:pPr marL="171450" indent="-171450">
              <a:buFont typeface="Arial" panose="020B0604020202020204" pitchFamily="34" charset="0"/>
              <a:buChar char="•"/>
            </a:pPr>
            <a:r>
              <a:rPr lang="en-US" dirty="0"/>
              <a:t>A list of FAQs for Section 2018</a:t>
            </a:r>
          </a:p>
          <a:p>
            <a:pPr marL="171450" indent="-171450">
              <a:buFont typeface="Arial" panose="020B0604020202020204" pitchFamily="34" charset="0"/>
              <a:buChar char="•"/>
            </a:pPr>
            <a:r>
              <a:rPr lang="en-US" dirty="0"/>
              <a:t>And EPA provides webinars and in-person training to community water systems, state primacy agencies, EPA emergency responders, SERCs, TERCs and LEPCs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For more information about AWIA Section 2018, please visit our website, listed on the slide.</a:t>
            </a:r>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64</a:t>
            </a:fld>
            <a:endParaRPr lang="en-US" dirty="0"/>
          </a:p>
        </p:txBody>
      </p:sp>
      <p:sp>
        <p:nvSpPr>
          <p:cNvPr id="7" name="Slide Image Placeholder 6">
            <a:extLst>
              <a:ext uri="{FF2B5EF4-FFF2-40B4-BE49-F238E27FC236}">
                <a16:creationId xmlns:a16="http://schemas.microsoft.com/office/drawing/2014/main" id="{0FA974FA-8BB3-433C-B9CB-E0CDDB5208F6}"/>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31963822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questions? I’ll do my best to answer. If not, I will follow up and get an answer or you are welcome to reach out to our subject matter experts on Section 2018 whose contact info is on the next slide.</a:t>
            </a:r>
            <a:endParaRPr lang="en-US" dirty="0">
              <a:cs typeface="Calibri"/>
            </a:endParaRPr>
          </a:p>
          <a:p>
            <a:endParaRPr lang="en-US" dirty="0"/>
          </a:p>
          <a:p>
            <a:pPr marL="0" indent="0">
              <a:buClr>
                <a:schemeClr val="accent6">
                  <a:lumMod val="75000"/>
                </a:schemeClr>
              </a:buClr>
              <a:buNone/>
            </a:pPr>
            <a:r>
              <a:rPr lang="en-US" sz="1200" b="1" dirty="0">
                <a:solidFill>
                  <a:srgbClr val="2372A7"/>
                </a:solidFill>
                <a:ea typeface="+mn-lt"/>
                <a:cs typeface="+mn-lt"/>
              </a:rPr>
              <a:t>Q: </a:t>
            </a:r>
            <a:r>
              <a:rPr lang="en-US" sz="1200" dirty="0">
                <a:ea typeface="+mn-lt"/>
                <a:cs typeface="+mn-lt"/>
              </a:rPr>
              <a:t>Can a contractor certify my utility’s risk assessment or emergency response plan? </a:t>
            </a:r>
          </a:p>
          <a:p>
            <a:pPr marL="0" indent="0">
              <a:buClr>
                <a:schemeClr val="accent6">
                  <a:lumMod val="75000"/>
                </a:schemeClr>
              </a:buClr>
              <a:buNone/>
            </a:pPr>
            <a:r>
              <a:rPr lang="en-US" sz="1200" b="1" dirty="0">
                <a:solidFill>
                  <a:srgbClr val="2372A7"/>
                </a:solidFill>
                <a:ea typeface="+mn-lt"/>
                <a:cs typeface="+mn-lt"/>
              </a:rPr>
              <a:t>A: </a:t>
            </a:r>
            <a:r>
              <a:rPr lang="en-US" sz="1200" b="0" dirty="0">
                <a:solidFill>
                  <a:srgbClr val="2372A7"/>
                </a:solidFill>
                <a:ea typeface="+mn-lt"/>
                <a:cs typeface="+mn-lt"/>
              </a:rPr>
              <a:t>A contractor can assist you in putting together the RRA and ERP, but it must be certified by a</a:t>
            </a:r>
            <a:r>
              <a:rPr lang="en-US" sz="1200" dirty="0">
                <a:ea typeface="+mn-lt"/>
                <a:cs typeface="+mn-lt"/>
              </a:rPr>
              <a:t> utility employee.</a:t>
            </a:r>
          </a:p>
          <a:p>
            <a:pPr marL="0" indent="0">
              <a:buClr>
                <a:schemeClr val="accent6">
                  <a:lumMod val="75000"/>
                </a:schemeClr>
              </a:buClr>
              <a:buNone/>
            </a:pPr>
            <a:endParaRPr lang="en-US" sz="1200" dirty="0">
              <a:ea typeface="+mn-lt"/>
              <a:cs typeface="+mn-lt"/>
            </a:endParaRPr>
          </a:p>
          <a:p>
            <a:pPr marL="0" indent="0">
              <a:buNone/>
            </a:pPr>
            <a:r>
              <a:rPr lang="en-US" sz="1200" b="1" dirty="0">
                <a:solidFill>
                  <a:srgbClr val="2372A7"/>
                </a:solidFill>
              </a:rPr>
              <a:t>Q: </a:t>
            </a:r>
            <a:r>
              <a:rPr lang="en-US" sz="1200" b="0" dirty="0">
                <a:solidFill>
                  <a:srgbClr val="2372A7"/>
                </a:solidFill>
              </a:rPr>
              <a:t>When you say that RRA renewals are due after five years, is that based on five years after the initial deadline, or five years after the utility submits and certifies? </a:t>
            </a:r>
            <a:endParaRPr lang="en-US" sz="1200" b="0" dirty="0">
              <a:solidFill>
                <a:srgbClr val="2372A7"/>
              </a:solidFill>
              <a:cs typeface="Calibri"/>
            </a:endParaRPr>
          </a:p>
          <a:p>
            <a:pPr marL="0" indent="0">
              <a:buNone/>
            </a:pPr>
            <a:r>
              <a:rPr lang="en-US" sz="1200" b="1" dirty="0">
                <a:solidFill>
                  <a:srgbClr val="2372A7"/>
                </a:solidFill>
              </a:rPr>
              <a:t>A: </a:t>
            </a:r>
            <a:r>
              <a:rPr lang="en-US" sz="1200" dirty="0"/>
              <a:t>The 5-year date will be based on the deadlines established in the law. So for example, this year’s deadline for medium (50,000-99,999) utilities is December 31, 2020; the next deadline for renewal is December 31, 2025. </a:t>
            </a:r>
            <a:endParaRPr lang="en-US" sz="1200" dirty="0">
              <a:cs typeface="Calibri"/>
            </a:endParaRPr>
          </a:p>
          <a:p>
            <a:pPr marL="0" indent="0">
              <a:buNone/>
            </a:pPr>
            <a:endParaRPr lang="en-US" sz="1200" dirty="0">
              <a:ea typeface="+mn-lt"/>
              <a:cs typeface="+mn-lt"/>
            </a:endParaRPr>
          </a:p>
          <a:p>
            <a:pPr marL="0" indent="0">
              <a:buNone/>
            </a:pPr>
            <a:r>
              <a:rPr lang="en-US" sz="1200" b="1" dirty="0">
                <a:ea typeface="+mn-lt"/>
                <a:cs typeface="+mn-lt"/>
              </a:rPr>
              <a:t>Q: </a:t>
            </a:r>
            <a:r>
              <a:rPr lang="en-US" sz="1200" b="0" dirty="0">
                <a:ea typeface="+mn-lt"/>
                <a:cs typeface="+mn-lt"/>
              </a:rPr>
              <a:t>Under Section 2018, is there any documentation required to be maintained about the release notification process?</a:t>
            </a:r>
          </a:p>
          <a:p>
            <a:pPr marL="0" indent="0">
              <a:buNone/>
            </a:pPr>
            <a:r>
              <a:rPr lang="en-US" sz="1200" b="1" dirty="0">
                <a:ea typeface="+mn-lt"/>
                <a:cs typeface="+mn-lt"/>
              </a:rPr>
              <a:t>A: </a:t>
            </a:r>
            <a:r>
              <a:rPr lang="en-US" sz="1200" b="0" dirty="0">
                <a:ea typeface="+mn-lt"/>
                <a:cs typeface="+mn-lt"/>
              </a:rPr>
              <a:t>Neither EPCRA nor AWIA contain any explicit recordkeeping requirements for facilities or for state and local implementing agencies.</a:t>
            </a:r>
            <a:endParaRPr lang="en-US" sz="1200" b="1" dirty="0">
              <a:ea typeface="+mn-lt"/>
              <a:cs typeface="+mn-lt"/>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65</a:t>
            </a:fld>
            <a:endParaRPr lang="en-US" dirty="0"/>
          </a:p>
        </p:txBody>
      </p:sp>
    </p:spTree>
    <p:extLst>
      <p:ext uri="{BB962C8B-B14F-4D97-AF65-F5344CB8AC3E}">
        <p14:creationId xmlns:p14="http://schemas.microsoft.com/office/powerpoint/2010/main" val="591414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5"/>
          </p:nvPr>
        </p:nvSpPr>
        <p:spPr/>
        <p:txBody>
          <a:bodyPr/>
          <a:lstStyle/>
          <a:p>
            <a:fld id="{FB3F1709-43F8-492A-AA07-BC8F673B8001}" type="slidenum">
              <a:rPr lang="en-US" smtClean="0"/>
              <a:t>66</a:t>
            </a:fld>
            <a:endParaRPr lang="en-US" dirty="0"/>
          </a:p>
        </p:txBody>
      </p:sp>
    </p:spTree>
    <p:extLst>
      <p:ext uri="{BB962C8B-B14F-4D97-AF65-F5344CB8AC3E}">
        <p14:creationId xmlns:p14="http://schemas.microsoft.com/office/powerpoint/2010/main" val="6513258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Main presenter</a:t>
            </a:r>
          </a:p>
          <a:p>
            <a:r>
              <a:rPr lang="en-US" dirty="0"/>
              <a:t>Hello Everyone,</a:t>
            </a:r>
          </a:p>
          <a:p>
            <a:endParaRPr lang="en-US" dirty="0"/>
          </a:p>
          <a:p>
            <a:pPr lvl="0"/>
            <a:r>
              <a:rPr lang="en-US" dirty="0"/>
              <a:t>My name is ___ and I’m here today to conduct Module 2 of our 3-module training on America’s Water Infrastructure Act. In Module 2, we will be focusing on the risk and resilience assessments requirement of AWIA. </a:t>
            </a:r>
          </a:p>
          <a:p>
            <a:pPr lvl="0"/>
            <a:endParaRPr lang="en-US" i="1" dirty="0"/>
          </a:p>
          <a:p>
            <a:pPr lvl="0"/>
            <a:r>
              <a:rPr lang="en-US" i="1" dirty="0"/>
              <a:t>*Note: Be sure to state some very encouraging words to everyone in the class to validate their ability to conduct a risk assessment and develop/update an emergency response plan in order to motivate them to model positive learning behaviors. For example:</a:t>
            </a:r>
            <a:r>
              <a:rPr lang="en-US" dirty="0"/>
              <a:t> </a:t>
            </a:r>
          </a:p>
          <a:p>
            <a:pPr lvl="0"/>
            <a:endParaRPr lang="en-US" dirty="0"/>
          </a:p>
          <a:p>
            <a:pPr lvl="0"/>
            <a:r>
              <a:rPr lang="en-US" dirty="0"/>
              <a:t>Some of you are already involved in asset management and others may have been involved in the development of a previous vulnerability assessment from the Bioterrorism Act of 2002 (which AWIA has now replaced). This training will help you to take that knowledge and apply it to complete the new requirement for the risk and resilience assessment under AWIA. </a:t>
            </a:r>
          </a:p>
          <a:p>
            <a:pPr lvl="0"/>
            <a:endParaRPr lang="en-US" dirty="0"/>
          </a:p>
          <a:p>
            <a:r>
              <a:rPr lang="en-US" dirty="0"/>
              <a:t>Let’s start with introductions. </a:t>
            </a:r>
            <a:r>
              <a:rPr lang="en-US" i="1" dirty="0"/>
              <a:t>Note: Be sure to introduce support staff. Introduce yourself and the other instructor(s) and ensure that the you include the following in your introductions:</a:t>
            </a:r>
            <a:endParaRPr lang="en-US" i="1" dirty="0">
              <a:cs typeface="Calibri"/>
            </a:endParaRPr>
          </a:p>
          <a:p>
            <a:pPr marL="171450" indent="-171450">
              <a:buFont typeface="Arial" panose="020B0604020202020204" pitchFamily="34" charset="0"/>
              <a:buChar char="•"/>
            </a:pPr>
            <a:r>
              <a:rPr lang="en-US" i="1" dirty="0"/>
              <a:t>Where you work and mission of the WSD (WSD Mission: To enhance the security and resilience of the water sector by providing innovative tools and training)</a:t>
            </a:r>
          </a:p>
          <a:p>
            <a:pPr marL="171450" indent="-171450">
              <a:buFont typeface="Arial" panose="020B0604020202020204" pitchFamily="34" charset="0"/>
              <a:buChar char="•"/>
            </a:pPr>
            <a:r>
              <a:rPr lang="en-US" i="1" dirty="0"/>
              <a:t>College degrees</a:t>
            </a:r>
            <a:endParaRPr lang="en-US" i="1" dirty="0">
              <a:cs typeface="Calibri" panose="020F0502020204030204"/>
            </a:endParaRPr>
          </a:p>
          <a:p>
            <a:pPr marL="171450" indent="-171450">
              <a:buFont typeface="Arial" panose="020B0604020202020204" pitchFamily="34" charset="0"/>
              <a:buChar char="•"/>
            </a:pPr>
            <a:r>
              <a:rPr lang="en-US" i="1" dirty="0"/>
              <a:t>Experience with water sector</a:t>
            </a:r>
          </a:p>
          <a:p>
            <a:pPr marL="171450" indent="-171450">
              <a:buFont typeface="Arial" panose="020B0604020202020204" pitchFamily="34" charset="0"/>
              <a:buChar char="•"/>
            </a:pPr>
            <a:endParaRPr lang="en-US" i="1" dirty="0"/>
          </a:p>
          <a:p>
            <a:pPr marL="0" indent="0">
              <a:buFont typeface="Arial" panose="020B0604020202020204" pitchFamily="34" charset="0"/>
              <a:buNone/>
            </a:pPr>
            <a:r>
              <a:rPr lang="en-US" i="1" dirty="0"/>
              <a:t>During the middle portion of today’s workshop, we will be joined by several small group breakout moderators from EPA, they will introduce themselves to you when we break out into small groups.</a:t>
            </a:r>
            <a:endParaRPr lang="en-US" i="1" dirty="0">
              <a:cs typeface="Calibri"/>
            </a:endParaRPr>
          </a:p>
          <a:p>
            <a:pPr lvl="0"/>
            <a:endParaRPr lang="en-US" dirty="0"/>
          </a:p>
          <a:p>
            <a:pPr lvl="0"/>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67</a:t>
            </a:fld>
            <a:endParaRPr lang="en-US" dirty="0"/>
          </a:p>
        </p:txBody>
      </p:sp>
      <p:sp>
        <p:nvSpPr>
          <p:cNvPr id="7" name="Slide Image Placeholder 6">
            <a:extLst>
              <a:ext uri="{FF2B5EF4-FFF2-40B4-BE49-F238E27FC236}">
                <a16:creationId xmlns:a16="http://schemas.microsoft.com/office/drawing/2014/main" id="{28FC0DCE-F228-4379-B476-E9EE58AEC2A7}"/>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962394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mn-lt"/>
                <a:ea typeface="+mn-ea"/>
                <a:cs typeface="+mn-cs"/>
              </a:rPr>
              <a:t>Here are the 1.5 hour modules that we are giving for our multi-module AWIA</a:t>
            </a:r>
            <a:r>
              <a:rPr lang="en-US" sz="1100" b="0" i="0" kern="1200" dirty="0">
                <a:solidFill>
                  <a:schemeClr val="tx1"/>
                </a:solidFill>
                <a:effectLst/>
                <a:latin typeface="+mn-lt"/>
                <a:ea typeface="+mn-ea"/>
                <a:cs typeface="+mn-cs"/>
              </a:rPr>
              <a:t>​ workshop this week. During Module 1 we gave an overview of AWIA Section 2013, including requirements the certification process, and Section 2018, for those of you who joined us. </a:t>
            </a:r>
            <a:endParaRPr lang="en-US" dirty="0">
              <a:ea typeface="+mn-ea"/>
              <a:cs typeface="+mn-cs"/>
            </a:endParaRPr>
          </a:p>
          <a:p>
            <a:pPr rtl="0" fontAlgn="base"/>
            <a:endParaRPr lang="en-US" sz="1100" b="0" i="0" kern="1200" dirty="0">
              <a:solidFill>
                <a:schemeClr val="tx1"/>
              </a:solidFill>
              <a:effectLst/>
              <a:latin typeface="+mn-lt"/>
              <a:ea typeface="+mn-ea"/>
              <a:cs typeface="+mn-cs"/>
            </a:endParaRPr>
          </a:p>
          <a:p>
            <a:pPr rtl="0" fontAlgn="base"/>
            <a:r>
              <a:rPr lang="en-US" sz="1100" b="0" i="0" kern="1200" dirty="0">
                <a:solidFill>
                  <a:schemeClr val="tx1"/>
                </a:solidFill>
                <a:effectLst/>
                <a:latin typeface="+mn-lt"/>
                <a:ea typeface="+mn-ea"/>
                <a:cs typeface="+mn-cs"/>
              </a:rPr>
              <a:t>Today, in </a:t>
            </a:r>
            <a:r>
              <a:rPr lang="en-US" sz="1100" b="0" i="0" u="none" strike="noStrike" kern="1200" dirty="0">
                <a:solidFill>
                  <a:schemeClr val="tx1"/>
                </a:solidFill>
                <a:effectLst/>
                <a:latin typeface="+mn-lt"/>
                <a:ea typeface="+mn-ea"/>
                <a:cs typeface="+mn-cs"/>
              </a:rPr>
              <a:t>Module 2, we’ll delve into the risk and resilience assessment requirements and the tools that EPA has developed to assist you in conducting/updating your AWIA-compliant risk and resilience assessment.</a:t>
            </a:r>
            <a:r>
              <a:rPr lang="en-US" sz="1100" b="0" i="0" kern="1200" dirty="0">
                <a:solidFill>
                  <a:schemeClr val="tx1"/>
                </a:solidFill>
                <a:effectLst/>
                <a:latin typeface="+mn-lt"/>
                <a:ea typeface="+mn-ea"/>
                <a:cs typeface="+mn-cs"/>
              </a:rPr>
              <a:t>​</a:t>
            </a:r>
          </a:p>
          <a:p>
            <a:pPr rtl="0" fontAlgn="base"/>
            <a:r>
              <a:rPr lang="en-US" sz="1100" b="0" i="0" kern="1200" dirty="0">
                <a:solidFill>
                  <a:schemeClr val="tx1"/>
                </a:solidFill>
                <a:effectLst/>
                <a:latin typeface="+mn-lt"/>
                <a:ea typeface="+mn-ea"/>
                <a:cs typeface="+mn-cs"/>
              </a:rPr>
              <a:t>​</a:t>
            </a:r>
          </a:p>
          <a:p>
            <a:pPr fontAlgn="base"/>
            <a:r>
              <a:rPr lang="en-US" sz="1100" b="0" i="0" u="none" strike="noStrike" kern="1200" dirty="0">
                <a:solidFill>
                  <a:schemeClr val="tx1"/>
                </a:solidFill>
                <a:effectLst/>
                <a:latin typeface="+mn-lt"/>
                <a:ea typeface="+mn-ea"/>
                <a:cs typeface="+mn-cs"/>
              </a:rPr>
              <a:t>Then in Module 3,</a:t>
            </a:r>
            <a:r>
              <a:rPr lang="en-US" dirty="0"/>
              <a:t> </a:t>
            </a:r>
            <a:r>
              <a:rPr lang="en-US" sz="1100" b="0" i="0" u="none" strike="noStrike" kern="1200" dirty="0">
                <a:solidFill>
                  <a:schemeClr val="tx1"/>
                </a:solidFill>
                <a:effectLst/>
                <a:latin typeface="+mn-lt"/>
                <a:ea typeface="+mn-ea"/>
                <a:cs typeface="+mn-cs"/>
              </a:rPr>
              <a:t> a guest speaker from EPA</a:t>
            </a:r>
            <a:r>
              <a:rPr lang="en-US" dirty="0"/>
              <a:t> </a:t>
            </a:r>
            <a:r>
              <a:rPr lang="en-US" sz="1100" b="0" i="0" u="none" strike="noStrike" kern="1200" dirty="0">
                <a:solidFill>
                  <a:schemeClr val="tx1"/>
                </a:solidFill>
                <a:effectLst/>
                <a:latin typeface="+mn-lt"/>
                <a:ea typeface="+mn-ea"/>
                <a:cs typeface="+mn-cs"/>
              </a:rPr>
              <a:t>will talk through the emergency response plan requirements and the emergency response plan guidance and template that was developed to assist community water systems in developing/updating an AWIA-compliant emergency response plan. </a:t>
            </a:r>
            <a:r>
              <a:rPr lang="en-US" sz="1100" b="0" i="0" kern="1200" dirty="0">
                <a:solidFill>
                  <a:schemeClr val="tx1"/>
                </a:solidFill>
                <a:effectLst/>
                <a:latin typeface="+mn-lt"/>
                <a:ea typeface="+mn-ea"/>
                <a:cs typeface="+mn-cs"/>
              </a:rPr>
              <a:t>​</a:t>
            </a:r>
            <a:endParaRPr lang="en-US" sz="11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FB3F1709-43F8-492A-AA07-BC8F673B8001}" type="slidenum">
              <a:rPr lang="en-US" smtClean="0"/>
              <a:pPr/>
              <a:t>68</a:t>
            </a:fld>
            <a:endParaRPr lang="en-US" dirty="0"/>
          </a:p>
        </p:txBody>
      </p:sp>
      <p:sp>
        <p:nvSpPr>
          <p:cNvPr id="7" name="Slide Image Placeholder 6">
            <a:extLst>
              <a:ext uri="{FF2B5EF4-FFF2-40B4-BE49-F238E27FC236}">
                <a16:creationId xmlns:a16="http://schemas.microsoft.com/office/drawing/2014/main" id="{F1476E74-45D1-44FC-8452-5CB7B47699C8}"/>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108364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Main presenter</a:t>
            </a:r>
          </a:p>
          <a:p>
            <a:r>
              <a:rPr lang="en-US" dirty="0"/>
              <a:t>Our goal for today is to understand the requirements of a risk assessment and know how to use EPA’s Small Systems Risk and Resilience Assessment Checklist to complete a risk assessment. </a:t>
            </a:r>
          </a:p>
          <a:p>
            <a:endParaRPr lang="en-US" dirty="0"/>
          </a:p>
          <a:p>
            <a:r>
              <a:rPr lang="en-US" dirty="0"/>
              <a:t>AWIA does not require you to use any particular standard or method to complete your risk assessment. Whether you use the small systems checklist, or another method is completely up to your water utility, we’re just going to use the checklist today as an example of one resource that’s available to help you make an AWIA-compliant risk and resilience assessment.</a:t>
            </a:r>
          </a:p>
        </p:txBody>
      </p:sp>
      <p:sp>
        <p:nvSpPr>
          <p:cNvPr id="4" name="Slide Number Placeholder 3"/>
          <p:cNvSpPr>
            <a:spLocks noGrp="1"/>
          </p:cNvSpPr>
          <p:nvPr>
            <p:ph type="sldNum" sz="quarter" idx="5"/>
          </p:nvPr>
        </p:nvSpPr>
        <p:spPr/>
        <p:txBody>
          <a:bodyPr/>
          <a:lstStyle/>
          <a:p>
            <a:fld id="{FB3F1709-43F8-492A-AA07-BC8F673B8001}" type="slidenum">
              <a:rPr lang="en-US" smtClean="0"/>
              <a:pPr/>
              <a:t>69</a:t>
            </a:fld>
            <a:endParaRPr lang="en-US" dirty="0"/>
          </a:p>
        </p:txBody>
      </p:sp>
      <p:sp>
        <p:nvSpPr>
          <p:cNvPr id="7" name="Slide Image Placeholder 6">
            <a:extLst>
              <a:ext uri="{FF2B5EF4-FFF2-40B4-BE49-F238E27FC236}">
                <a16:creationId xmlns:a16="http://schemas.microsoft.com/office/drawing/2014/main" id="{465DE668-A847-4C13-A64C-F6F21FA393F4}"/>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31016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Prior to AWIA, the Bioterrorism Act of 2002, which added Section 1433 to the SDWA, required water systems to assess their vulnerabilities to terrorist or other intentional acts and, based on the assessment, prepare emergency response plans.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statute required </a:t>
            </a:r>
            <a:r>
              <a:rPr lang="en-US" dirty="0"/>
              <a:t>community water systems to conduct a vulnerability assessment by set deadlines and submit a copy to EPA as well as develop an emergency response plan and certify completion to EPA,</a:t>
            </a:r>
            <a:r>
              <a:rPr lang="en-US" sz="1200" b="0" i="0" kern="1200" dirty="0">
                <a:solidFill>
                  <a:schemeClr val="tx1"/>
                </a:solidFill>
                <a:effectLst/>
                <a:latin typeface="+mn-lt"/>
                <a:ea typeface="+mn-ea"/>
                <a:cs typeface="+mn-cs"/>
              </a:rPr>
              <a:t> but did not require them to periodically update their risk assessments or emergency response plans.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vulnerability assessments were meant to identify risks associated with terrorist attacks or other intentional acts designed to disrupt the water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also required that EPA protect the information in those vulnerability assessments submitted by water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EPA also provided technical assistance to certain community water systems based on these assessments.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EPA was named as the primary agency responsible for enforcing this section of SDWA.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*If anyone asks about getting their Vulnerability Assessments returned to them: </a:t>
            </a:r>
            <a:r>
              <a:rPr lang="en-US" sz="1200" i="1" kern="1200" dirty="0">
                <a:solidFill>
                  <a:schemeClr val="tx1"/>
                </a:solidFill>
                <a:effectLst/>
                <a:latin typeface="+mn-lt"/>
                <a:ea typeface="+mn-ea"/>
                <a:cs typeface="+mn-cs"/>
              </a:rPr>
              <a:t>this process has been delayed by COVID-19. We are currently working on reducing our backlog but it will be several more weeks before we can get through them all (10/22/2020).</a:t>
            </a:r>
            <a:endParaRPr lang="en-US" i="1"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a:t>
            </a:fld>
            <a:endParaRPr lang="en-US" dirty="0"/>
          </a:p>
        </p:txBody>
      </p:sp>
    </p:spTree>
    <p:extLst>
      <p:ext uri="{BB962C8B-B14F-4D97-AF65-F5344CB8AC3E}">
        <p14:creationId xmlns:p14="http://schemas.microsoft.com/office/powerpoint/2010/main" val="24489465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endParaRPr lang="en-US" dirty="0"/>
          </a:p>
          <a:p>
            <a:r>
              <a:rPr lang="en-US" dirty="0"/>
              <a:t>How does a risk and resilience assessment help your utility?</a:t>
            </a:r>
          </a:p>
          <a:p>
            <a:endParaRPr lang="en-US" dirty="0"/>
          </a:p>
          <a:p>
            <a:r>
              <a:rPr lang="en-US" dirty="0"/>
              <a:t>You don’t know what you don’t know, so a risk assessment will help to identify those risks specific to your utility. Knowing the types of risks and potential for those risks is crucial for developing plans to prepare for those risks. For natural disasters, use data from your area to determine the likelihood of earthquakes, fires, floods, drought, etc.</a:t>
            </a:r>
            <a:endParaRPr lang="en-US" dirty="0">
              <a:cs typeface="Calibri"/>
            </a:endParaRPr>
          </a:p>
          <a:p>
            <a:endParaRPr lang="en-US" dirty="0"/>
          </a:p>
          <a:p>
            <a:r>
              <a:rPr lang="en-US" dirty="0"/>
              <a:t>Once you know all your risks, you can put measures in place to mitigate those risks and make your utility more resilient. The value of the risk assessment is to help you prioritize the projects that you will invest in at your utility to build resilience to your biggest threats.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70</a:t>
            </a:fld>
            <a:endParaRPr lang="en-US" dirty="0"/>
          </a:p>
        </p:txBody>
      </p:sp>
      <p:sp>
        <p:nvSpPr>
          <p:cNvPr id="7" name="Slide Image Placeholder 6">
            <a:extLst>
              <a:ext uri="{FF2B5EF4-FFF2-40B4-BE49-F238E27FC236}">
                <a16:creationId xmlns:a16="http://schemas.microsoft.com/office/drawing/2014/main" id="{67CCCCB5-D49B-443C-BCA0-4687EFE52D9D}"/>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5791447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endParaRPr lang="en-US" dirty="0"/>
          </a:p>
          <a:p>
            <a:r>
              <a:rPr lang="en-US" dirty="0"/>
              <a:t>If you serve a population over 3,300, AWIA Section 2013 requires that you complete a risk and resilience assessment. Your risk and resilience assessment shall include:</a:t>
            </a:r>
          </a:p>
          <a:p>
            <a:endParaRPr lang="en-US" dirty="0"/>
          </a:p>
          <a:p>
            <a:pPr marL="171450" indent="-171450">
              <a:buFont typeface="Arial" panose="020B0604020202020204" pitchFamily="34" charset="0"/>
              <a:buChar char="•"/>
            </a:pPr>
            <a:r>
              <a:rPr lang="en-US" dirty="0"/>
              <a:t>the risk to the system from both malevolent acts (e.g. theft, contamination) and natural hazards (e.g. flood);</a:t>
            </a:r>
            <a:endParaRPr lang="en-US" dirty="0">
              <a:cs typeface="Calibri"/>
            </a:endParaRPr>
          </a:p>
          <a:p>
            <a:pPr marL="171450" lvl="0" indent="-171450">
              <a:buFont typeface="Arial" panose="020B0604020202020204" pitchFamily="34" charset="0"/>
              <a:buChar char="•"/>
            </a:pPr>
            <a:r>
              <a:rPr lang="en-US" dirty="0"/>
              <a:t>the resilience of the pipes and constructed conveyances, source water, water collection and intake, pretreatment, treatment, storage and distribution facilities, electronic, computer, or other automated systems (including the security of such systems); NOTE: [Ask the audience to provide] examples of ways to keep these assets safe. Be sure to mention cybersecurity; other examples include fencing, bollards, and perimeter walls; gates and facility entrances; intrusion detection sensors and alarms; access control systems (e.g., locks, card reader systems); and hardened doors, security grilles, and equipment cages</a:t>
            </a:r>
            <a:endParaRPr lang="en-US" dirty="0">
              <a:cs typeface="Calibri"/>
            </a:endParaRPr>
          </a:p>
          <a:p>
            <a:pPr marL="171450" indent="-171450">
              <a:buFont typeface="Arial" panose="020B0604020202020204" pitchFamily="34" charset="0"/>
              <a:buChar char="•"/>
            </a:pPr>
            <a:r>
              <a:rPr lang="en-US" dirty="0"/>
              <a:t>the monitoring practices of the system; NOTE: [Ask the audience to provide] examples of monitoring practices. Examples include sensors, laboratory resources, sampling capabilities, and data management equipment and systems.</a:t>
            </a:r>
            <a:endParaRPr lang="en-US" dirty="0">
              <a:cs typeface="Calibri"/>
            </a:endParaRPr>
          </a:p>
          <a:p>
            <a:pPr marL="171450" lvl="0" indent="-171450">
              <a:buFont typeface="Arial" panose="020B0604020202020204" pitchFamily="34" charset="0"/>
              <a:buChar char="•"/>
            </a:pPr>
            <a:r>
              <a:rPr lang="en-US" dirty="0"/>
              <a:t>the financial infrastructure of the system; NOTE: [Ask the audience to provide] examples of financial infrastructure. examples include billing, payment, and accounting systems, along with third parties used for these services.</a:t>
            </a:r>
            <a:endParaRPr lang="en-US" dirty="0">
              <a:cs typeface="Calibri"/>
            </a:endParaRPr>
          </a:p>
          <a:p>
            <a:pPr marL="171450" indent="-171450">
              <a:buFont typeface="Arial" panose="020B0604020202020204" pitchFamily="34" charset="0"/>
              <a:buChar char="•"/>
            </a:pPr>
            <a:r>
              <a:rPr lang="en-US" dirty="0"/>
              <a:t>the use, storage, or handling of various chemicals by the system; NOTE: [Ask the audience to provide] examples of storage facilities and handling practices used for chemical disinfection and treatment. Assessments under this asset category should focus on the risk of uncontrolled release of a potentially dangerous chemical like chlorine </a:t>
            </a:r>
            <a:endParaRPr lang="en-US" dirty="0">
              <a:cs typeface="Calibri"/>
            </a:endParaRPr>
          </a:p>
          <a:p>
            <a:pPr marL="171450" lvl="0" indent="-171450">
              <a:buFont typeface="Arial" panose="020B0604020202020204" pitchFamily="34" charset="0"/>
              <a:buChar char="•"/>
            </a:pPr>
            <a:r>
              <a:rPr lang="en-US" dirty="0"/>
              <a:t>and the operation and maintenance of the system. NOTE: [Ask the audience to provide] examples of operation and maintenance areas to include in the assessment examples include equipment, supplies, and key personnel</a:t>
            </a:r>
            <a:endParaRPr lang="en-US" dirty="0">
              <a:cs typeface="Calibri"/>
            </a:endParaRPr>
          </a:p>
          <a:p>
            <a:endParaRPr lang="en-US" dirty="0"/>
          </a:p>
          <a:p>
            <a:r>
              <a:rPr lang="en-US" dirty="0"/>
              <a:t>The assessment may include an evaluation of capital and operational needs for risk and resilience management for the system.</a:t>
            </a:r>
          </a:p>
          <a:p>
            <a:endParaRPr lang="en-US" dirty="0">
              <a:cs typeface="Calibri"/>
            </a:endParaRPr>
          </a:p>
          <a:p>
            <a:r>
              <a:rPr lang="en-US" dirty="0"/>
              <a:t>In addition, the risk assessment should consider and address risks at any consecutive systems that could impact the water system.</a:t>
            </a:r>
            <a:endParaRPr lang="en-US" dirty="0">
              <a:cs typeface="Calibr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71</a:t>
            </a:fld>
            <a:endParaRPr lang="en-US" dirty="0"/>
          </a:p>
        </p:txBody>
      </p:sp>
      <p:sp>
        <p:nvSpPr>
          <p:cNvPr id="7" name="Slide Image Placeholder 6">
            <a:extLst>
              <a:ext uri="{FF2B5EF4-FFF2-40B4-BE49-F238E27FC236}">
                <a16:creationId xmlns:a16="http://schemas.microsoft.com/office/drawing/2014/main" id="{B0218B5B-8A9F-4254-AAD7-858BF8BC1264}"/>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15877664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endParaRPr lang="en-US" dirty="0">
              <a:cs typeface="Calibri"/>
            </a:endParaRPr>
          </a:p>
          <a:p>
            <a:r>
              <a:rPr lang="en-US" dirty="0">
                <a:cs typeface="Calibri"/>
              </a:rPr>
              <a:t>This slide is a reminder of the deadlines for RRAs for different water systems, which are based on population service size. </a:t>
            </a:r>
            <a:endParaRPr lang="en-US" dirty="0"/>
          </a:p>
          <a:p>
            <a:endParaRPr lang="en-US" dirty="0"/>
          </a:p>
          <a:p>
            <a:r>
              <a:rPr lang="en-US" dirty="0"/>
              <a:t>This slide shows the certification deadline for your risk assessment based on the population served by your utility. You can see that any community water system servicing a population greater than 3,300 must comply with AWIA Section 2013 requirements.</a:t>
            </a:r>
            <a:endParaRPr lang="en-US" dirty="0">
              <a:cs typeface="Calibri"/>
            </a:endParaRPr>
          </a:p>
          <a:p>
            <a:r>
              <a:rPr lang="en-US" dirty="0"/>
              <a:t>The deadlines for utilities serving 100,000 or more have already passed.</a:t>
            </a:r>
            <a:endParaRPr lang="en-US" dirty="0">
              <a:cs typeface="Calibri"/>
            </a:endParaRPr>
          </a:p>
          <a:p>
            <a:r>
              <a:rPr lang="en-US" dirty="0"/>
              <a:t>For utilities serving a population of 50,000 to 99,999, you must certify your risk assessment no later than December 31, 2020.</a:t>
            </a:r>
            <a:endParaRPr lang="en-US" dirty="0">
              <a:cs typeface="Calibri"/>
            </a:endParaRPr>
          </a:p>
          <a:p>
            <a:r>
              <a:rPr lang="en-US" b="1" dirty="0"/>
              <a:t>For utilities serving a population of 3,301 to 49,999, you must certify your risk assessment no later than June 30, 2021.</a:t>
            </a:r>
          </a:p>
          <a:p>
            <a:endParaRPr lang="en-US" dirty="0">
              <a:cs typeface="Calibri"/>
            </a:endParaRPr>
          </a:p>
          <a:p>
            <a:r>
              <a:rPr lang="en-US" dirty="0">
                <a:cs typeface="Calibri"/>
              </a:rPr>
              <a:t>ERP due 6 months later.</a:t>
            </a:r>
          </a:p>
          <a:p>
            <a:endParaRPr lang="en-US" dirty="0">
              <a:cs typeface="Calibri"/>
            </a:endParaRPr>
          </a:p>
          <a:p>
            <a:r>
              <a:rPr lang="en-US" b="1" dirty="0">
                <a:cs typeface="Calibri"/>
              </a:rPr>
              <a:t>Then, 5 years after these deadlines, you will be asked to review your risk and resilience assessment, update it if necessary, and recertify completion to EPA </a:t>
            </a:r>
            <a:r>
              <a:rPr lang="en-US" b="0" dirty="0">
                <a:cs typeface="Calibri"/>
              </a:rPr>
              <a:t>[</a:t>
            </a:r>
            <a:r>
              <a:rPr lang="en-US" b="0" i="1" dirty="0">
                <a:cs typeface="Calibri"/>
              </a:rPr>
              <a:t>Make sure to emphasize this bolded text because it comes up later in the form of a CEU quiz question]</a:t>
            </a:r>
            <a:endParaRPr lang="en-US" b="0" dirty="0">
              <a:cs typeface="Calibri"/>
            </a:endParaRPr>
          </a:p>
          <a:p>
            <a:endParaRPr lang="en-US" dirty="0"/>
          </a:p>
          <a:p>
            <a:r>
              <a:rPr lang="en-US" dirty="0"/>
              <a:t>Note that population served size is being determined using the SDWIS date from the fourth quarter of 2018.</a:t>
            </a:r>
            <a:endParaRPr lang="en-US" dirty="0">
              <a:cs typeface="Calibri"/>
            </a:endParaRPr>
          </a:p>
        </p:txBody>
      </p:sp>
      <p:sp>
        <p:nvSpPr>
          <p:cNvPr id="4" name="Slide Number Placeholder 3"/>
          <p:cNvSpPr>
            <a:spLocks noGrp="1"/>
          </p:cNvSpPr>
          <p:nvPr>
            <p:ph type="sldNum" sz="quarter" idx="5"/>
          </p:nvPr>
        </p:nvSpPr>
        <p:spPr/>
        <p:txBody>
          <a:bodyPr/>
          <a:lstStyle/>
          <a:p>
            <a:fld id="{FB3F1709-43F8-492A-AA07-BC8F673B8001}" type="slidenum">
              <a:rPr lang="en-US" smtClean="0"/>
              <a:pPr/>
              <a:t>72</a:t>
            </a:fld>
            <a:endParaRPr lang="en-US" dirty="0"/>
          </a:p>
        </p:txBody>
      </p:sp>
      <p:sp>
        <p:nvSpPr>
          <p:cNvPr id="7" name="Slide Image Placeholder 6">
            <a:extLst>
              <a:ext uri="{FF2B5EF4-FFF2-40B4-BE49-F238E27FC236}">
                <a16:creationId xmlns:a16="http://schemas.microsoft.com/office/drawing/2014/main" id="{85C096ED-5D68-4DEA-86DB-D7BEE564C965}"/>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10178061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Main presenter</a:t>
            </a: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Question: </a:t>
            </a:r>
            <a:r>
              <a:rPr lang="en-US" sz="1100" dirty="0"/>
              <a:t>True or False. Community Water Systems must include the risk to the system from both malevolent acts and natural hazards in their risk and resilience assessment.</a:t>
            </a:r>
          </a:p>
          <a:p>
            <a:endParaRPr lang="en-US" b="1" dirty="0"/>
          </a:p>
          <a:p>
            <a:r>
              <a:rPr lang="en-US" b="0" dirty="0"/>
              <a:t>Answer: </a:t>
            </a:r>
            <a:r>
              <a:rPr lang="en-US" b="1" dirty="0"/>
              <a:t>True.</a:t>
            </a:r>
            <a:r>
              <a:rPr lang="en-US" b="0" dirty="0"/>
              <a:t> Malevolent acts (contamination, cyber intrusion, vandalism, active shooter etc.) and natural hazards (earthquakes, fires, floods, droughts, etc.) must be addressed in the risk and resilience assessment. This is different from the Vulnerability Assessment that some of you may have done for the Bioterrorism Act of 2002, which AWIA replaces. The Bioterrorism Act only asked CWSs to consider malevolent acts, now AWIA requires both.</a:t>
            </a:r>
          </a:p>
        </p:txBody>
      </p:sp>
      <p:sp>
        <p:nvSpPr>
          <p:cNvPr id="4" name="Slide Number Placeholder 3"/>
          <p:cNvSpPr>
            <a:spLocks noGrp="1"/>
          </p:cNvSpPr>
          <p:nvPr>
            <p:ph type="sldNum" sz="quarter" idx="5"/>
          </p:nvPr>
        </p:nvSpPr>
        <p:spPr/>
        <p:txBody>
          <a:bodyPr/>
          <a:lstStyle/>
          <a:p>
            <a:fld id="{FB3F1709-43F8-492A-AA07-BC8F673B8001}" type="slidenum">
              <a:rPr lang="en-US" smtClean="0"/>
              <a:pPr/>
              <a:t>73</a:t>
            </a:fld>
            <a:endParaRPr lang="en-US" dirty="0"/>
          </a:p>
        </p:txBody>
      </p:sp>
      <p:sp>
        <p:nvSpPr>
          <p:cNvPr id="7" name="Slide Image Placeholder 6">
            <a:extLst>
              <a:ext uri="{FF2B5EF4-FFF2-40B4-BE49-F238E27FC236}">
                <a16:creationId xmlns:a16="http://schemas.microsoft.com/office/drawing/2014/main" id="{D7CE8E48-9EC0-49E9-9A53-A5A65C58E25B}"/>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39795594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endParaRPr lang="en-US" dirty="0"/>
          </a:p>
          <a:p>
            <a:r>
              <a:rPr lang="en-US" dirty="0"/>
              <a:t>Now that you know the basic requirements of a risk and resilience assessment, how do you get started? It can take several months to complete, depending on the size of the utility, so please do not delay.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going to take a deeper look at one of the resources that EPA developed to help you comply with AWIA, the Small Systems Risk and Resilience Assessment Checklist. </a:t>
            </a:r>
            <a:r>
              <a:rPr lang="en-US" sz="1100" kern="1200" dirty="0">
                <a:solidFill>
                  <a:schemeClr val="tx1"/>
                </a:solidFill>
                <a:effectLst/>
                <a:latin typeface="+mn-lt"/>
                <a:ea typeface="+mn-ea"/>
                <a:cs typeface="+mn-cs"/>
              </a:rPr>
              <a:t>Some of you may have already started creating or updating your risk assessments using our VSAT tool. If so that's great. We will be talking about the small systems checklist today though, a new resource that EPA published this summer that is an alternative to using our VSAT tool. If you are familiar with EPA’s VSAT tool you'll probably see the similarities between VSAT and the checklist, they're just 2 different options for how your utility can present your risk and resilience assessment analysis in an organized way.</a:t>
            </a:r>
            <a:endParaRPr lang="en-US" dirty="0"/>
          </a:p>
          <a:p>
            <a:endParaRPr lang="en-US" dirty="0"/>
          </a:p>
          <a:p>
            <a:endParaRPr lang="en-US" sz="2100" dirty="0"/>
          </a:p>
          <a:p>
            <a:endParaRPr lang="en-US" sz="2100" dirty="0"/>
          </a:p>
        </p:txBody>
      </p:sp>
      <p:sp>
        <p:nvSpPr>
          <p:cNvPr id="4" name="Slide Number Placeholder 3"/>
          <p:cNvSpPr>
            <a:spLocks noGrp="1"/>
          </p:cNvSpPr>
          <p:nvPr>
            <p:ph type="sldNum" sz="quarter" idx="5"/>
          </p:nvPr>
        </p:nvSpPr>
        <p:spPr/>
        <p:txBody>
          <a:bodyPr/>
          <a:lstStyle/>
          <a:p>
            <a:fld id="{FB3F1709-43F8-492A-AA07-BC8F673B8001}" type="slidenum">
              <a:rPr lang="en-US" smtClean="0"/>
              <a:t>74</a:t>
            </a:fld>
            <a:endParaRPr lang="en-US" dirty="0"/>
          </a:p>
        </p:txBody>
      </p:sp>
    </p:spTree>
    <p:extLst>
      <p:ext uri="{BB962C8B-B14F-4D97-AF65-F5344CB8AC3E}">
        <p14:creationId xmlns:p14="http://schemas.microsoft.com/office/powerpoint/2010/main" val="36796261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endParaRPr lang="en-US" dirty="0"/>
          </a:p>
          <a:p>
            <a:r>
              <a:rPr lang="en-US" dirty="0"/>
              <a:t>Let’s take a deeper look at one of the resources that EPA developed to help you comply with AWIA, the Small Systems Checklist.</a:t>
            </a:r>
          </a:p>
          <a:p>
            <a:endParaRPr lang="en-US" dirty="0"/>
          </a:p>
          <a:p>
            <a:r>
              <a:rPr lang="en-US" dirty="0"/>
              <a:t>This guidance document came out of discussions we at EPA had with small system technical assistance providers. EPA recognizes the challenge that many small systems would face in complying with the AWIA requirement to do an assessment.</a:t>
            </a:r>
          </a:p>
          <a:p>
            <a:endParaRPr lang="en-US" dirty="0"/>
          </a:p>
          <a:p>
            <a:r>
              <a:rPr lang="en-US" dirty="0"/>
              <a:t>Congress did not appropriate significant funding for technical assistance for AWIA, so essentially the assessments will be based on what systems are able to do in house with the limited time and resources. This guidance is intended to provide the simplest way for water systems to comply with the requirements in AWIA. </a:t>
            </a:r>
          </a:p>
          <a:p>
            <a:endParaRPr lang="en-US" dirty="0"/>
          </a:p>
          <a:p>
            <a:r>
              <a:rPr lang="en-US" dirty="0"/>
              <a:t>Please note that this guidance does not cover all aspects of water system security and resilience, such as asset management, climate change, and emergency preparedness and response. It’s focused on the risk and resilience requirements in AWIA, but WSD does have many more resources available if a system would like to add to their risk assessment or emergency response plan.</a:t>
            </a:r>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75</a:t>
            </a:fld>
            <a:endParaRPr lang="en-US" dirty="0"/>
          </a:p>
        </p:txBody>
      </p:sp>
    </p:spTree>
    <p:extLst>
      <p:ext uri="{BB962C8B-B14F-4D97-AF65-F5344CB8AC3E}">
        <p14:creationId xmlns:p14="http://schemas.microsoft.com/office/powerpoint/2010/main" val="25678888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Main presenter</a:t>
            </a:r>
            <a:endParaRPr lang="en-US" dirty="0"/>
          </a:p>
          <a:p>
            <a:pPr marL="171450" indent="-171450">
              <a:buFont typeface="Arial" panose="020B0604020202020204" pitchFamily="34" charset="0"/>
              <a:buChar char="•"/>
            </a:pPr>
            <a:r>
              <a:rPr lang="en-US" dirty="0"/>
              <a:t>AWIA does not require water systems to use any particular standard or guidance, a water system can take any approach they’d like as long as they comply with the requirements in the statute. </a:t>
            </a:r>
          </a:p>
          <a:p>
            <a:pPr marL="171450" indent="-171450">
              <a:buFont typeface="Arial" panose="020B0604020202020204" pitchFamily="34" charset="0"/>
              <a:buChar char="•"/>
            </a:pPr>
            <a:r>
              <a:rPr lang="en-US" dirty="0"/>
              <a:t>The small systems checklist was developed with AWIA’s smallest size category in mind, serving 3,300 – 50,000 people, as a straightforward, qualitative approach to creating a risk and resilience assessment that complies with AIWA.</a:t>
            </a:r>
          </a:p>
          <a:p>
            <a:pPr marL="171450" indent="-171450">
              <a:buFont typeface="Arial" panose="020B0604020202020204" pitchFamily="34" charset="0"/>
              <a:buChar char="•"/>
            </a:pPr>
            <a:r>
              <a:rPr lang="en-US" dirty="0"/>
              <a:t>For larger water systems, EPA recommends a quantitative risk assessment method like the Vulnerability Self Assessment (VSAT) tool or American Water Works Association’s J100 standard.</a:t>
            </a:r>
          </a:p>
          <a:p>
            <a:pPr marL="171450" indent="-171450">
              <a:buFont typeface="Arial" panose="020B0604020202020204" pitchFamily="34" charset="0"/>
              <a:buChar char="•"/>
            </a:pPr>
            <a:r>
              <a:rPr lang="en-US" dirty="0"/>
              <a:t>Systems that serve under 3,300 aren’t required to create a risk assessment but EPA is going to release guidance for these very small systems next year in case they would like to assess the risk and resilience of their system.</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76</a:t>
            </a:fld>
            <a:endParaRPr lang="en-US" dirty="0"/>
          </a:p>
        </p:txBody>
      </p:sp>
    </p:spTree>
    <p:extLst>
      <p:ext uri="{BB962C8B-B14F-4D97-AF65-F5344CB8AC3E}">
        <p14:creationId xmlns:p14="http://schemas.microsoft.com/office/powerpoint/2010/main" val="40458469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1" dirty="0"/>
              <a:t>Main presenter</a:t>
            </a:r>
            <a:endParaRPr lang="en-US" sz="2200" dirty="0"/>
          </a:p>
          <a:p>
            <a:pPr marL="0" indent="0">
              <a:lnSpc>
                <a:spcPct val="100000"/>
              </a:lnSpc>
              <a:spcBef>
                <a:spcPts val="0"/>
              </a:spcBef>
              <a:spcAft>
                <a:spcPts val="1200"/>
              </a:spcAft>
              <a:buNone/>
            </a:pPr>
            <a:r>
              <a:rPr lang="en-US" sz="2200" dirty="0"/>
              <a:t>10 sets of tables correspond to the 10 asset categories in AWIA. In each set of tables, do the following:</a:t>
            </a:r>
          </a:p>
          <a:p>
            <a:pPr marL="457200" lvl="1" indent="0">
              <a:lnSpc>
                <a:spcPct val="100000"/>
              </a:lnSpc>
              <a:spcBef>
                <a:spcPts val="0"/>
              </a:spcBef>
              <a:spcAft>
                <a:spcPts val="1200"/>
              </a:spcAft>
              <a:buFont typeface="Arial" panose="020B0604020202020204" pitchFamily="34" charset="0"/>
              <a:buNone/>
            </a:pPr>
            <a:r>
              <a:rPr lang="en-US" sz="2200" dirty="0"/>
              <a:t>1. Select malevolent acts and natural hazards from the tables that pose a significant risk to the asset category at the CWS. </a:t>
            </a:r>
          </a:p>
          <a:p>
            <a:pPr marL="1257300" lvl="2" indent="-342900">
              <a:spcBef>
                <a:spcPts val="0"/>
              </a:spcBef>
              <a:spcAft>
                <a:spcPts val="1200"/>
              </a:spcAft>
              <a:buFont typeface="Arial" panose="020B0604020202020204" pitchFamily="34" charset="0"/>
              <a:buChar char="•"/>
            </a:pPr>
            <a:r>
              <a:rPr lang="en-US" sz="2000" dirty="0"/>
              <a:t>You may write-in malevolent acts and natural hazards not listed</a:t>
            </a:r>
          </a:p>
          <a:p>
            <a:pPr marL="1257300" lvl="2" indent="-342900">
              <a:spcBef>
                <a:spcPts val="0"/>
              </a:spcBef>
              <a:spcAft>
                <a:spcPts val="1200"/>
              </a:spcAft>
              <a:buFont typeface="Arial" panose="020B0604020202020204" pitchFamily="34" charset="0"/>
              <a:buChar char="•"/>
            </a:pPr>
            <a:r>
              <a:rPr lang="en-US" sz="2000" dirty="0"/>
              <a:t>Consider prevalence, vulnerabilities, and significant potential consequences</a:t>
            </a:r>
          </a:p>
          <a:p>
            <a:pPr marL="1257300" lvl="2" indent="-342900">
              <a:spcBef>
                <a:spcPts val="0"/>
              </a:spcBef>
              <a:spcAft>
                <a:spcPts val="1200"/>
              </a:spcAft>
              <a:buFont typeface="Arial" panose="020B0604020202020204" pitchFamily="34" charset="0"/>
              <a:buChar char="•"/>
            </a:pPr>
            <a:r>
              <a:rPr lang="en-US" sz="2000" dirty="0"/>
              <a:t>NOTE: EPA’s Baseline Information on Malevolent Acts Relevant to Community Water Systems provides additional information and resources to help you with this step (a link to the baseline document is in the instructions of the small systems checklist)</a:t>
            </a:r>
          </a:p>
          <a:p>
            <a:pPr marL="457200" lvl="1" indent="0">
              <a:spcBef>
                <a:spcPts val="0"/>
              </a:spcBef>
              <a:spcAft>
                <a:spcPts val="1200"/>
              </a:spcAft>
              <a:buFont typeface="Arial" panose="020B0604020202020204" pitchFamily="34" charset="0"/>
              <a:buNone/>
            </a:pPr>
            <a:r>
              <a:rPr lang="en-US" sz="2000" dirty="0"/>
              <a:t>2. For each threat that you identify as a significant risk, briefly describe how it could impact the asset category at the CWS</a:t>
            </a:r>
          </a:p>
          <a:p>
            <a:pPr lvl="1">
              <a:spcBef>
                <a:spcPts val="0"/>
              </a:spcBef>
              <a:spcAft>
                <a:spcPts val="1200"/>
              </a:spcAft>
            </a:pPr>
            <a:r>
              <a:rPr lang="en-US" sz="2000" dirty="0"/>
              <a:t>Include major assets that might be damaged or disabled, water service restrictions or loss, and public health impacts as applicable.</a:t>
            </a:r>
          </a:p>
          <a:p>
            <a:pPr marL="1085850" lvl="2" indent="-171450">
              <a:buFont typeface="Arial" panose="020B0604020202020204" pitchFamily="34" charset="0"/>
              <a:buChar char="•"/>
            </a:pPr>
            <a:r>
              <a:rPr lang="en-US" sz="1100" b="1" dirty="0"/>
              <a:t>Focus on identifying the impact on critical assets (i.e. assets that have significant economic or public health consequences). Do not try to address the impact on every asset that exists at the water system</a:t>
            </a:r>
            <a:r>
              <a:rPr lang="en-US" sz="1100" dirty="0"/>
              <a:t>, that would get overwhelming very quickly. We want to create focused risk and resilience assessments targeted to the assets that are most critical to the functioning of the system. </a:t>
            </a:r>
            <a:r>
              <a:rPr lang="en-US" sz="1100" i="1" dirty="0"/>
              <a:t>[this is important, and it is a CEU quiz question, so take time to drive this point home]</a:t>
            </a:r>
            <a:endParaRPr lang="en-US" i="1" dirty="0"/>
          </a:p>
        </p:txBody>
      </p:sp>
      <p:sp>
        <p:nvSpPr>
          <p:cNvPr id="4" name="Slide Number Placeholder 3"/>
          <p:cNvSpPr>
            <a:spLocks noGrp="1"/>
          </p:cNvSpPr>
          <p:nvPr>
            <p:ph type="sldNum" sz="quarter" idx="5"/>
          </p:nvPr>
        </p:nvSpPr>
        <p:spPr/>
        <p:txBody>
          <a:bodyPr/>
          <a:lstStyle/>
          <a:p>
            <a:fld id="{FB3F1709-43F8-492A-AA07-BC8F673B8001}" type="slidenum">
              <a:rPr lang="en-US" smtClean="0"/>
              <a:t>77</a:t>
            </a:fld>
            <a:endParaRPr lang="en-US" dirty="0"/>
          </a:p>
        </p:txBody>
      </p:sp>
    </p:spTree>
    <p:extLst>
      <p:ext uri="{BB962C8B-B14F-4D97-AF65-F5344CB8AC3E}">
        <p14:creationId xmlns:p14="http://schemas.microsoft.com/office/powerpoint/2010/main" val="15259829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list of malevolent acts and natural hazards that could negatively impact water systems that EPA suggests that water utilities consider when creating their risk and resilience assessment. You can add more.</a:t>
            </a:r>
          </a:p>
        </p:txBody>
      </p:sp>
      <p:sp>
        <p:nvSpPr>
          <p:cNvPr id="4" name="Slide Number Placeholder 3"/>
          <p:cNvSpPr>
            <a:spLocks noGrp="1"/>
          </p:cNvSpPr>
          <p:nvPr>
            <p:ph type="sldNum" sz="quarter" idx="5"/>
          </p:nvPr>
        </p:nvSpPr>
        <p:spPr/>
        <p:txBody>
          <a:bodyPr/>
          <a:lstStyle/>
          <a:p>
            <a:fld id="{FB3F1709-43F8-492A-AA07-BC8F673B8001}" type="slidenum">
              <a:rPr lang="en-US" smtClean="0"/>
              <a:t>78</a:t>
            </a:fld>
            <a:endParaRPr lang="en-US" dirty="0"/>
          </a:p>
        </p:txBody>
      </p:sp>
    </p:spTree>
    <p:extLst>
      <p:ext uri="{BB962C8B-B14F-4D97-AF65-F5344CB8AC3E}">
        <p14:creationId xmlns:p14="http://schemas.microsoft.com/office/powerpoint/2010/main" val="12985582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what the checklist looks like. On the cover page you just fill out the basic information for the water system.</a:t>
            </a:r>
          </a:p>
        </p:txBody>
      </p:sp>
      <p:sp>
        <p:nvSpPr>
          <p:cNvPr id="4" name="Slide Number Placeholder 3"/>
          <p:cNvSpPr>
            <a:spLocks noGrp="1"/>
          </p:cNvSpPr>
          <p:nvPr>
            <p:ph type="sldNum" sz="quarter" idx="5"/>
          </p:nvPr>
        </p:nvSpPr>
        <p:spPr/>
        <p:txBody>
          <a:bodyPr/>
          <a:lstStyle/>
          <a:p>
            <a:fld id="{FB3F1709-43F8-492A-AA07-BC8F673B8001}" type="slidenum">
              <a:rPr lang="en-US" smtClean="0"/>
              <a:t>79</a:t>
            </a:fld>
            <a:endParaRPr lang="en-US" dirty="0"/>
          </a:p>
        </p:txBody>
      </p:sp>
    </p:spTree>
    <p:extLst>
      <p:ext uri="{BB962C8B-B14F-4D97-AF65-F5344CB8AC3E}">
        <p14:creationId xmlns:p14="http://schemas.microsoft.com/office/powerpoint/2010/main" val="837340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AWIA Amends the SDWA Section 1433 and requires not only an initial risk assessment and emergency response plan, but the new requirement includes re-certification every 5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it includes malevolent acts and natural hazards, while the bioterrorism act only included intentional malevolent 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EPA will also provide guidance to very small systems who are not required to comply with the certification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EPA directly enforces Section 1433, like the bioterrorism 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*Please note that AWIA in a large law with multiple sections. We will be spending most of our time on AWIA Section 2013. Because of this, I may say “AWIA requirements” as shorthand instead of saying Section 2013 over and over – please note that by “AWIA requirements” I am talking about Section 2013 of AWIA, specifically. At the end of Module 1 I will spend some time talking about AWIA Section 2018, but for the rest of this workshop (all 3 modules), I will be talking about Section 2013.</a:t>
            </a: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a:t>
            </a:fld>
            <a:endParaRPr lang="en-US" dirty="0"/>
          </a:p>
        </p:txBody>
      </p:sp>
    </p:spTree>
    <p:extLst>
      <p:ext uri="{BB962C8B-B14F-4D97-AF65-F5344CB8AC3E}">
        <p14:creationId xmlns:p14="http://schemas.microsoft.com/office/powerpoint/2010/main" val="2298843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here is an example of table 1. At the top, the table states the asset category. This table is looking at physical barriers, which refers the physical security at the water system. The water system would check off any of these malevolent acts that they believe could cause significant risk to the system and then write a description of the impacts it could have on the given asset.</a:t>
            </a:r>
          </a:p>
        </p:txBody>
      </p:sp>
      <p:sp>
        <p:nvSpPr>
          <p:cNvPr id="4" name="Slide Number Placeholder 3"/>
          <p:cNvSpPr>
            <a:spLocks noGrp="1"/>
          </p:cNvSpPr>
          <p:nvPr>
            <p:ph type="sldNum" sz="quarter" idx="5"/>
          </p:nvPr>
        </p:nvSpPr>
        <p:spPr/>
        <p:txBody>
          <a:bodyPr/>
          <a:lstStyle/>
          <a:p>
            <a:fld id="{FB3F1709-43F8-492A-AA07-BC8F673B8001}" type="slidenum">
              <a:rPr lang="en-US" smtClean="0"/>
              <a:t>80</a:t>
            </a:fld>
            <a:endParaRPr lang="en-US" dirty="0"/>
          </a:p>
        </p:txBody>
      </p:sp>
    </p:spTree>
    <p:extLst>
      <p:ext uri="{BB962C8B-B14F-4D97-AF65-F5344CB8AC3E}">
        <p14:creationId xmlns:p14="http://schemas.microsoft.com/office/powerpoint/2010/main" val="11632123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second table follows a similar format of the first, but now it’s asking for natural hazards instead of malevolent acts.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81</a:t>
            </a:fld>
            <a:endParaRPr lang="en-US" dirty="0"/>
          </a:p>
        </p:txBody>
      </p:sp>
    </p:spTree>
    <p:extLst>
      <p:ext uri="{BB962C8B-B14F-4D97-AF65-F5344CB8AC3E}">
        <p14:creationId xmlns:p14="http://schemas.microsoft.com/office/powerpoint/2010/main" val="20603169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presenter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table is optional. </a:t>
            </a:r>
            <a:r>
              <a:rPr lang="en-US" dirty="0"/>
              <a:t>Since water systems are going through the process of identifying threats, they may want to take the next step and identify countermeasures to reduce risk while they’re at it.</a:t>
            </a:r>
          </a:p>
        </p:txBody>
      </p:sp>
      <p:sp>
        <p:nvSpPr>
          <p:cNvPr id="4" name="Slide Number Placeholder 3"/>
          <p:cNvSpPr>
            <a:spLocks noGrp="1"/>
          </p:cNvSpPr>
          <p:nvPr>
            <p:ph type="sldNum" sz="quarter" idx="5"/>
          </p:nvPr>
        </p:nvSpPr>
        <p:spPr/>
        <p:txBody>
          <a:bodyPr/>
          <a:lstStyle/>
          <a:p>
            <a:fld id="{FB3F1709-43F8-492A-AA07-BC8F673B8001}" type="slidenum">
              <a:rPr lang="en-US" smtClean="0"/>
              <a:pPr/>
              <a:t>82</a:t>
            </a:fld>
            <a:endParaRPr lang="en-US" dirty="0"/>
          </a:p>
        </p:txBody>
      </p:sp>
    </p:spTree>
    <p:extLst>
      <p:ext uri="{BB962C8B-B14F-4D97-AF65-F5344CB8AC3E}">
        <p14:creationId xmlns:p14="http://schemas.microsoft.com/office/powerpoint/2010/main" val="13152430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b="0" i="0" dirty="0"/>
              <a:t>Question: </a:t>
            </a:r>
            <a:r>
              <a:rPr lang="en-US" sz="1100" dirty="0"/>
              <a:t>True or False. The risk and resilience assessment should focus on the impact of threats on critical assets (i.e. assets that have significant economic or public health consequences); Community Water Systems should not try to address every single asset that exists at the water utility. </a:t>
            </a:r>
          </a:p>
          <a:p>
            <a:endParaRPr lang="en-US" b="1" dirty="0"/>
          </a:p>
          <a:p>
            <a:r>
              <a:rPr lang="en-US" b="0" dirty="0"/>
              <a:t>Answer: </a:t>
            </a:r>
            <a:r>
              <a:rPr lang="en-US" b="1" dirty="0"/>
              <a:t>True. Focus on critical assets so that you don’t get overwhelmed trying to incorporate every single asset in your risk and resilience assessment.</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pPr/>
              <a:t>83</a:t>
            </a:fld>
            <a:endParaRPr lang="en-US" dirty="0"/>
          </a:p>
        </p:txBody>
      </p:sp>
      <p:sp>
        <p:nvSpPr>
          <p:cNvPr id="7" name="Slide Image Placeholder 6">
            <a:extLst>
              <a:ext uri="{FF2B5EF4-FFF2-40B4-BE49-F238E27FC236}">
                <a16:creationId xmlns:a16="http://schemas.microsoft.com/office/drawing/2014/main" id="{D7CE8E48-9EC0-49E9-9A53-A5A65C58E25B}"/>
              </a:ext>
            </a:extLst>
          </p:cNvPr>
          <p:cNvSpPr>
            <a:spLocks noGrp="1" noRot="1" noChangeAspect="1"/>
          </p:cNvSpPr>
          <p:nvPr>
            <p:ph type="sldImg"/>
          </p:nvPr>
        </p:nvSpPr>
        <p:spPr>
          <a:xfrm>
            <a:off x="-2422525" y="809625"/>
            <a:ext cx="11750675" cy="6610350"/>
          </a:xfrm>
        </p:spPr>
      </p:sp>
    </p:spTree>
    <p:extLst>
      <p:ext uri="{BB962C8B-B14F-4D97-AF65-F5344CB8AC3E}">
        <p14:creationId xmlns:p14="http://schemas.microsoft.com/office/powerpoint/2010/main" val="27063457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r>
              <a:rPr lang="en-US" b="1" dirty="0"/>
              <a:t>Main presenter</a:t>
            </a:r>
          </a:p>
          <a:p>
            <a:endParaRPr lang="en-US" dirty="0"/>
          </a:p>
          <a:p>
            <a:r>
              <a:rPr lang="en-US" dirty="0"/>
              <a:t>Now we’re going to enter break out groups with moderators who will walk each group through an example water utility scenario that we created. Our webinar support will automatically place you into a breakout group. </a:t>
            </a:r>
          </a:p>
          <a:p>
            <a:endParaRPr lang="en-US" dirty="0"/>
          </a:p>
          <a:p>
            <a:r>
              <a:rPr lang="en-US" dirty="0"/>
              <a:t>In the meantime, we encourage you to open a blank checklist </a:t>
            </a:r>
            <a:r>
              <a:rPr lang="en-US" b="1" dirty="0"/>
              <a:t>(can be found on the materials tab) </a:t>
            </a:r>
            <a:r>
              <a:rPr lang="en-US" dirty="0"/>
              <a:t>and, if you’d like, use this time to start jotting notes for your own RRA. It is not possible to complete your systems RRA in a 45-minute session, but we encourage you to think through the process for your facility, while we walk through the fictitious facility example, and ask questions of the group to help you out with your own utility’s RRA. </a:t>
            </a:r>
          </a:p>
          <a:p>
            <a:endParaRPr lang="en-US" dirty="0"/>
          </a:p>
          <a:p>
            <a:endParaRPr lang="en-US" dirty="0"/>
          </a:p>
          <a:p>
            <a:endParaRPr lang="en-US" dirty="0"/>
          </a:p>
          <a:p>
            <a:pPr defTabSz="1559865">
              <a:defRPr/>
            </a:pPr>
            <a:endParaRPr lang="en-US" dirty="0"/>
          </a:p>
          <a:p>
            <a:endParaRPr lang="en-US" dirty="0"/>
          </a:p>
          <a:p>
            <a:endParaRPr lang="en-US" sz="2100" dirty="0"/>
          </a:p>
          <a:p>
            <a:endParaRPr lang="en-US" sz="2100" dirty="0"/>
          </a:p>
        </p:txBody>
      </p:sp>
      <p:sp>
        <p:nvSpPr>
          <p:cNvPr id="4" name="Slide Number Placeholder 3"/>
          <p:cNvSpPr>
            <a:spLocks noGrp="1"/>
          </p:cNvSpPr>
          <p:nvPr>
            <p:ph type="sldNum" sz="quarter" idx="5"/>
          </p:nvPr>
        </p:nvSpPr>
        <p:spPr/>
        <p:txBody>
          <a:bodyPr/>
          <a:lstStyle/>
          <a:p>
            <a:fld id="{FB3F1709-43F8-492A-AA07-BC8F673B8001}" type="slidenum">
              <a:rPr lang="en-US" smtClean="0"/>
              <a:t>84</a:t>
            </a:fld>
            <a:endParaRPr lang="en-US" dirty="0"/>
          </a:p>
        </p:txBody>
      </p:sp>
    </p:spTree>
    <p:extLst>
      <p:ext uri="{BB962C8B-B14F-4D97-AF65-F5344CB8AC3E}">
        <p14:creationId xmlns:p14="http://schemas.microsoft.com/office/powerpoint/2010/main" val="5224614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Instructions for leader: Once you join,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t>Unmute yourself on your GoToTraining panel.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t>Turn on your webcam in the browser.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t>View the chat and attendee list in your browser.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t>Periodically say the slide deck page number to the attendees.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t>Make note of attendee’s names and questions for when we rejoin the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breakout group. </a:t>
            </a:r>
            <a:r>
              <a:rPr lang="en-US" i="0" dirty="0"/>
              <a:t>As a quick reminder, you will control your audio on your GoToTraining side panel. All other features will be in your browser. Please note the “Raise hand” feature on your browser is to notify organizers that you have a technical issue and not to notify me that you would like to ask a question. Instead, if you have questions for me, please feel free to unmute. Please stay muted when you aren’t asking a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If you experience technical issues, please:</a:t>
            </a:r>
            <a:endParaRPr lang="en-US" dirty="0"/>
          </a:p>
          <a:p>
            <a:pPr marL="171450" indent="-171450" algn="l">
              <a:buFont typeface="Arial" panose="020B0604020202020204" pitchFamily="34" charset="0"/>
              <a:buChar char="•"/>
            </a:pPr>
            <a:r>
              <a:rPr lang="en-US" dirty="0"/>
              <a:t>Raise your hand in your Breakout Browser or</a:t>
            </a:r>
          </a:p>
          <a:p>
            <a:pPr marL="171450" indent="-171450" algn="l">
              <a:buFont typeface="Arial" panose="020B0604020202020204" pitchFamily="34" charset="0"/>
              <a:buChar char="•"/>
            </a:pPr>
            <a:r>
              <a:rPr lang="en-US" dirty="0"/>
              <a:t>Chat organizers in your GoToTraining Side-panel. </a:t>
            </a:r>
          </a:p>
          <a:p>
            <a:pPr marL="0" indent="0" algn="l">
              <a:buFont typeface="Arial" panose="020B0604020202020204" pitchFamily="34" charset="0"/>
              <a:buNone/>
            </a:pPr>
            <a:r>
              <a:rPr lang="en-US" dirty="0"/>
              <a:t>One of our webinar support staff will assist you shortly. </a:t>
            </a:r>
          </a:p>
          <a:p>
            <a:pPr marL="171450" indent="-171450" algn="l">
              <a:buFont typeface="Arial" panose="020B0604020202020204" pitchFamily="34" charset="0"/>
              <a:buChar char="•"/>
            </a:pPr>
            <a:endParaRPr lang="en-US" dirty="0"/>
          </a:p>
          <a:p>
            <a:pPr marL="0" indent="0" algn="l">
              <a:buFont typeface="Arial" panose="020B0604020202020204" pitchFamily="34" charset="0"/>
              <a:buNone/>
            </a:pPr>
            <a:r>
              <a:rPr lang="en-US" dirty="0"/>
              <a:t>Lastly, if you cannot see the slides in your browser, all slides are available for download in the “Materials” panel on your GoToTraining panel.</a:t>
            </a:r>
          </a:p>
          <a:p>
            <a:pPr marL="0" indent="0" algn="l">
              <a:buFont typeface="Arial" panose="020B0604020202020204" pitchFamily="34" charset="0"/>
              <a:buNone/>
            </a:pPr>
            <a:endParaRPr lang="en-US" dirty="0"/>
          </a:p>
          <a:p>
            <a:pPr marL="0" indent="0" algn="l">
              <a:buFont typeface="Arial" panose="020B0604020202020204" pitchFamily="34" charset="0"/>
              <a:buNone/>
            </a:pPr>
            <a:r>
              <a:rPr lang="en-US" dirty="0"/>
              <a:t>We will go through the slides for our breakout group. Please scroll through the PDF with me in your browser. </a:t>
            </a:r>
          </a:p>
          <a:p>
            <a:pPr marL="0" indent="0" algn="l">
              <a:buFont typeface="Arial" panose="020B0604020202020204" pitchFamily="34" charset="0"/>
              <a:buNone/>
            </a:pPr>
            <a:endParaRPr lang="en-US" dirty="0"/>
          </a:p>
          <a:p>
            <a:pPr marL="0" indent="0" algn="l">
              <a:buFont typeface="Arial" panose="020B0604020202020204" pitchFamily="34" charset="0"/>
              <a:buNone/>
            </a:pPr>
            <a:r>
              <a:rPr lang="en-US" dirty="0"/>
              <a:t>Our job as a breakout group moderator is to walk the group through the checklist to demonstrate how it works. If you have any questions that I don’t know the answer to, I will get an answer from my EPA colleagues who are technical experts on the subject and get back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Let’s get started!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a:defRPr/>
            </a:pPr>
            <a:r>
              <a:rPr lang="en-US" i="1" dirty="0"/>
              <a:t>Both introduce yourself. </a:t>
            </a:r>
            <a:r>
              <a:rPr lang="en-US" i="0" dirty="0"/>
              <a:t> </a:t>
            </a:r>
            <a:r>
              <a:rPr lang="en-US" i="1" dirty="0"/>
              <a:t>Ask participants to type their name and occupation in the browser breakout group chat box so we know who is in our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will be working through the Small Systems Risk and Resilience Checklist for the fictitious water utility Spring View Water District. Spring View Water District is a </a:t>
            </a:r>
            <a:r>
              <a:rPr lang="en-US" sz="1100" b="1" dirty="0">
                <a:solidFill>
                  <a:schemeClr val="tx1">
                    <a:lumMod val="75000"/>
                    <a:lumOff val="25000"/>
                  </a:schemeClr>
                </a:solidFill>
              </a:rPr>
              <a:t>: s</a:t>
            </a:r>
            <a:r>
              <a:rPr lang="en-US" sz="1100" dirty="0">
                <a:solidFill>
                  <a:schemeClr val="tx1">
                    <a:lumMod val="75000"/>
                    <a:lumOff val="25000"/>
                  </a:schemeClr>
                </a:solidFill>
              </a:rPr>
              <a:t>mall utility located in the far south suburbs Atlanta, GA that serves 35,000 people</a:t>
            </a:r>
            <a:r>
              <a:rPr lang="en-US" dirty="0"/>
              <a:t>. Spring View Water District went through their inventory and chose their most critical assets to considerer through the checklist:</a:t>
            </a:r>
          </a:p>
          <a:p>
            <a:pPr marL="800100" lvl="1" indent="-342900">
              <a:buFont typeface="Arial" panose="020B0604020202020204" pitchFamily="34" charset="0"/>
              <a:buChar char="•"/>
            </a:pPr>
            <a:r>
              <a:rPr lang="en-US" sz="2200" dirty="0"/>
              <a:t>8 pumping stations</a:t>
            </a:r>
          </a:p>
          <a:p>
            <a:pPr marL="800100" lvl="1" indent="-342900">
              <a:buFont typeface="Arial" panose="020B0604020202020204" pitchFamily="34" charset="0"/>
              <a:buChar char="•"/>
            </a:pPr>
            <a:r>
              <a:rPr lang="en-US" sz="2200" dirty="0"/>
              <a:t>Supervisory control and data acquisition (SCADA) system (</a:t>
            </a:r>
            <a:r>
              <a:rPr lang="en-US" sz="2200" i="1" dirty="0"/>
              <a:t>pronounced skay-duh; rhymes with cicada)</a:t>
            </a:r>
            <a:endParaRPr lang="en-US" sz="2200" dirty="0"/>
          </a:p>
          <a:p>
            <a:pPr marL="800100" lvl="1" indent="-342900">
              <a:buFont typeface="Arial" panose="020B0604020202020204" pitchFamily="34" charset="0"/>
              <a:buChar char="•"/>
            </a:pPr>
            <a:r>
              <a:rPr lang="en-US" sz="2200" dirty="0"/>
              <a:t>Water treatment plant</a:t>
            </a:r>
          </a:p>
          <a:p>
            <a:pPr marL="800100" lvl="1" indent="-342900">
              <a:buFont typeface="Arial" panose="020B0604020202020204" pitchFamily="34" charset="0"/>
              <a:buChar char="•"/>
            </a:pPr>
            <a:r>
              <a:rPr lang="en-US" sz="2200" dirty="0"/>
              <a:t>IT business and financial systems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Here’s a quick recap of what we learned in the last presentation about the checklist:</a:t>
            </a:r>
          </a:p>
          <a:p>
            <a:pPr marL="171450" indent="-171450" defTabSz="1559865">
              <a:buFontTx/>
              <a:buChar char="-"/>
              <a:defRPr/>
            </a:pPr>
            <a:r>
              <a:rPr lang="en-US" dirty="0"/>
              <a:t>The checklist provides an organized way to present your risk and resilience assessment analysis in previously created tables.</a:t>
            </a:r>
          </a:p>
          <a:p>
            <a:pPr marL="171450" indent="-171450" defTabSz="1559865">
              <a:buFontTx/>
              <a:buChar char="-"/>
              <a:defRPr/>
            </a:pPr>
            <a:r>
              <a:rPr lang="en-US" dirty="0"/>
              <a:t>If you walk through each part of the checklist and fill out the necessary tables, your RRA will be compliant with AWIA, since the 10 tables correspond to the categories of water systems assets that you must address under AWIA.</a:t>
            </a:r>
          </a:p>
          <a:p>
            <a:pPr marL="171450" indent="-171450" defTabSz="1559865">
              <a:buFontTx/>
              <a:buChar char="-"/>
              <a:defRPr/>
            </a:pPr>
            <a:r>
              <a:rPr lang="en-US" dirty="0"/>
              <a:t>Each table represents an asset category. Blue tables are for malevolent acts, green tables are for natural hazards. The rows of the tables correspond to pre-written malevolent acts or natural hazards that could negatively impact that asset category. At the bottom of each table, there is an “Other(s), enter below:” column for you to add your own threats that could significantly impact your specific utility.</a:t>
            </a:r>
          </a:p>
          <a:p>
            <a:pPr marL="171450" indent="-171450" defTabSz="1559865">
              <a:buFontTx/>
              <a:buChar char="-"/>
              <a:defRPr/>
            </a:pPr>
            <a:endParaRPr lang="en-US" i="1" dirty="0"/>
          </a:p>
          <a:p>
            <a:r>
              <a:rPr lang="en-US" sz="1100" i="1" kern="1200" dirty="0">
                <a:solidFill>
                  <a:schemeClr val="tx1"/>
                </a:solidFill>
                <a:effectLst/>
                <a:latin typeface="+mn-lt"/>
                <a:ea typeface="+mn-ea"/>
                <a:cs typeface="+mn-cs"/>
              </a:rPr>
              <a:t>*Anticipated questions that breakout group leaders can be prepared to answer: </a:t>
            </a:r>
          </a:p>
          <a:p>
            <a:pPr marL="171450" lvl="0" indent="-171450">
              <a:buFont typeface="Arial" panose="020B0604020202020204" pitchFamily="34" charset="0"/>
              <a:buChar char="•"/>
            </a:pPr>
            <a:r>
              <a:rPr lang="en-US" sz="1100" i="1" kern="1200" dirty="0">
                <a:solidFill>
                  <a:schemeClr val="tx1"/>
                </a:solidFill>
                <a:effectLst/>
                <a:latin typeface="+mn-lt"/>
                <a:ea typeface="+mn-ea"/>
                <a:cs typeface="+mn-cs"/>
              </a:rPr>
              <a:t>Does every table have to have something checked on it? Yes. AWIA requires that you consider each of these 10 asset categories, so pick threats to critical asset(s) in each table to fully address AWIA requirements.</a:t>
            </a:r>
          </a:p>
          <a:p>
            <a:pPr marL="171450" lvl="0" indent="-171450">
              <a:buFont typeface="Arial" panose="020B0604020202020204" pitchFamily="34" charset="0"/>
              <a:buChar char="•"/>
            </a:pPr>
            <a:r>
              <a:rPr lang="en-US" sz="1100" i="1" kern="1200" dirty="0">
                <a:solidFill>
                  <a:schemeClr val="tx1"/>
                </a:solidFill>
                <a:effectLst/>
                <a:latin typeface="+mn-lt"/>
                <a:ea typeface="+mn-ea"/>
                <a:cs typeface="+mn-cs"/>
              </a:rPr>
              <a:t>And related, if they fill out one line of each table is that enough? Yes.</a:t>
            </a:r>
          </a:p>
          <a:p>
            <a:pPr marL="171450" lvl="0" indent="-171450">
              <a:buFont typeface="Arial" panose="020B0604020202020204" pitchFamily="34" charset="0"/>
              <a:buChar char="•"/>
            </a:pPr>
            <a:r>
              <a:rPr lang="en-US" sz="1100" i="1" kern="1200" dirty="0">
                <a:solidFill>
                  <a:schemeClr val="tx1"/>
                </a:solidFill>
                <a:effectLst/>
                <a:latin typeface="+mn-lt"/>
                <a:ea typeface="+mn-ea"/>
                <a:cs typeface="+mn-cs"/>
              </a:rPr>
              <a:t>What does EPA say (if anything) is the “minimum” level of completeness? Fill out at least one line of each of the required tables (Tables 1a-10b)</a:t>
            </a:r>
          </a:p>
          <a:p>
            <a:pPr marL="171450" lvl="0" indent="-171450">
              <a:buFont typeface="Arial" panose="020B0604020202020204" pitchFamily="34" charset="0"/>
              <a:buChar char="•"/>
            </a:pPr>
            <a:r>
              <a:rPr lang="en-US" sz="1100" i="1" kern="1200" dirty="0">
                <a:solidFill>
                  <a:schemeClr val="tx1"/>
                </a:solidFill>
                <a:effectLst/>
                <a:latin typeface="+mn-lt"/>
                <a:ea typeface="+mn-ea"/>
                <a:cs typeface="+mn-cs"/>
              </a:rPr>
              <a:t>If a difficult question comes up that you do not know how to answer, say “that’s a great question. How about we take that question back to the main group during our large group discussion.” Then, during the large group discussion, pose the question to me and the rest of the group to see if we can answer it. If I can’t answer it I will follow up with an answer later.</a:t>
            </a:r>
          </a:p>
          <a:p>
            <a:pPr marL="171450" lvl="0" indent="-171450">
              <a:buFont typeface="Arial" panose="020B0604020202020204" pitchFamily="34" charset="0"/>
              <a:buChar char="•"/>
            </a:pPr>
            <a:r>
              <a:rPr lang="en-US" sz="1100" i="1" kern="1200" dirty="0">
                <a:solidFill>
                  <a:schemeClr val="tx1"/>
                </a:solidFill>
                <a:effectLst/>
                <a:latin typeface="+mn-lt"/>
                <a:ea typeface="+mn-ea"/>
                <a:cs typeface="+mn-cs"/>
              </a:rPr>
              <a:t>Please take note of questions that you are asked so we can add to this list to help out future moderators!</a:t>
            </a:r>
          </a:p>
          <a:p>
            <a:pPr marL="171450" lvl="0" indent="-171450">
              <a:buFont typeface="Arial" panose="020B0604020202020204" pitchFamily="34" charset="0"/>
              <a:buChar char="•"/>
            </a:pPr>
            <a:endParaRPr lang="en-US" sz="1100" i="1" kern="1200" dirty="0">
              <a:solidFill>
                <a:schemeClr val="tx1"/>
              </a:solidFill>
              <a:effectLst/>
              <a:latin typeface="+mn-lt"/>
              <a:ea typeface="+mn-ea"/>
              <a:cs typeface="+mn-cs"/>
            </a:endParaRPr>
          </a:p>
          <a:p>
            <a:pPr marL="0" lvl="0" indent="0">
              <a:buFont typeface="Arial" panose="020B0604020202020204" pitchFamily="34" charset="0"/>
              <a:buNone/>
            </a:pPr>
            <a:r>
              <a:rPr lang="en-US" sz="1100" i="1" kern="1200" dirty="0">
                <a:solidFill>
                  <a:schemeClr val="tx1"/>
                </a:solidFill>
                <a:effectLst/>
                <a:latin typeface="+mn-lt"/>
                <a:ea typeface="+mn-ea"/>
                <a:cs typeface="+mn-cs"/>
              </a:rPr>
              <a:t>Tips: if you are running out of time, you don’t have to ask every breakout question. If you have too much time, try to encourage discussion by revisiting certain examples and prompting additional discussion about assets and threats that utilities could use.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*Definition: Supervisory control and data acquisition (SCADA) (</a:t>
            </a:r>
            <a:r>
              <a:rPr lang="en-US" sz="1100" i="1" dirty="0"/>
              <a:t>pronounced skay-duh; rhymes with cicada)</a:t>
            </a:r>
            <a:r>
              <a:rPr lang="en-US" i="1" dirty="0"/>
              <a:t>: control system architecture comprising computers, networked data communications and graphical user interfaces for high-level process supervisory management</a:t>
            </a:r>
          </a:p>
        </p:txBody>
      </p:sp>
      <p:sp>
        <p:nvSpPr>
          <p:cNvPr id="4" name="Slide Number Placeholder 3"/>
          <p:cNvSpPr>
            <a:spLocks noGrp="1"/>
          </p:cNvSpPr>
          <p:nvPr>
            <p:ph type="sldNum" sz="quarter" idx="5"/>
          </p:nvPr>
        </p:nvSpPr>
        <p:spPr/>
        <p:txBody>
          <a:bodyPr/>
          <a:lstStyle/>
          <a:p>
            <a:fld id="{FB3F1709-43F8-492A-AA07-BC8F673B8001}" type="slidenum">
              <a:rPr lang="en-US" smtClean="0"/>
              <a:t>85</a:t>
            </a:fld>
            <a:endParaRPr lang="en-US" dirty="0"/>
          </a:p>
        </p:txBody>
      </p:sp>
    </p:spTree>
    <p:extLst>
      <p:ext uri="{BB962C8B-B14F-4D97-AF65-F5344CB8AC3E}">
        <p14:creationId xmlns:p14="http://schemas.microsoft.com/office/powerpoint/2010/main" val="11613016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Here is the first page of the template. It simply asks you to fill in some information about your water utility and the staff members from your water utility (or a consultant) who worked on putting together the RRA.</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86</a:t>
            </a:fld>
            <a:endParaRPr lang="en-US" dirty="0"/>
          </a:p>
        </p:txBody>
      </p:sp>
    </p:spTree>
    <p:extLst>
      <p:ext uri="{BB962C8B-B14F-4D97-AF65-F5344CB8AC3E}">
        <p14:creationId xmlns:p14="http://schemas.microsoft.com/office/powerpoint/2010/main" val="32000137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Now it’s time to select threats to assess throughout this RRA. The RRA is meant to help your water utility prepare for the most likely, highest impact threats. In order to identify such threats of malevolent acts, we recommend focusing on those acts that:</a:t>
            </a:r>
          </a:p>
          <a:p>
            <a:r>
              <a:rPr lang="en-US" dirty="0"/>
              <a:t>	- we know are widespread throughout the US (e.g. cyberattacks)</a:t>
            </a:r>
          </a:p>
          <a:p>
            <a:r>
              <a:rPr lang="en-US" dirty="0"/>
              <a:t>	- can exploit vulnerabilities (weaknesses in the system) at the CWS (e.g. known gaps in security, both cyber security and physical security)</a:t>
            </a:r>
          </a:p>
          <a:p>
            <a:r>
              <a:rPr lang="en-US" dirty="0"/>
              <a:t>	- have the potential to create significant economic loss and/or adversely impact public health.</a:t>
            </a:r>
          </a:p>
          <a:p>
            <a:endParaRPr lang="en-US" dirty="0"/>
          </a:p>
          <a:p>
            <a:r>
              <a:rPr lang="en-US" dirty="0"/>
              <a:t>We recommend focusing on selecting natural hazards that:</a:t>
            </a:r>
          </a:p>
          <a:p>
            <a:r>
              <a:rPr lang="en-US" dirty="0"/>
              <a:t>	- are prevalent in the area where the water system is.</a:t>
            </a:r>
          </a:p>
          <a:p>
            <a:r>
              <a:rPr lang="en-US" dirty="0"/>
              <a:t>	- could affect water system infrastructure that’s vulnerable</a:t>
            </a:r>
          </a:p>
          <a:p>
            <a:r>
              <a:rPr lang="en-US" dirty="0"/>
              <a:t>	- have the potential to cause significant economic loss and/or adversely impact public health</a:t>
            </a:r>
          </a:p>
          <a:p>
            <a:endParaRPr lang="en-US" dirty="0"/>
          </a:p>
          <a:p>
            <a:r>
              <a:rPr lang="en-US" dirty="0"/>
              <a:t>Using the guidelines on the slide, what are some malevolent acts and natural hazards that you think would be good to consider for Region 4?</a:t>
            </a:r>
          </a:p>
          <a:p>
            <a:pPr marL="171450" indent="-171450">
              <a:buFontTx/>
              <a:buChar char="-"/>
            </a:pPr>
            <a:r>
              <a:rPr lang="en-US" i="1" dirty="0"/>
              <a:t>Natural hazards e.g. Flooding, Severe Winter Storms, Ice Storms, etc.</a:t>
            </a:r>
          </a:p>
          <a:p>
            <a:pPr marL="171450" indent="-171450">
              <a:buFontTx/>
              <a:buChar char="-"/>
            </a:pPr>
            <a:r>
              <a:rPr lang="en-US" i="1" dirty="0"/>
              <a:t>Malevolent acts e.g. contamination, cyber intrusion, active shooter, vandalism, etc.</a:t>
            </a:r>
          </a:p>
        </p:txBody>
      </p:sp>
      <p:sp>
        <p:nvSpPr>
          <p:cNvPr id="4" name="Slide Number Placeholder 3"/>
          <p:cNvSpPr>
            <a:spLocks noGrp="1"/>
          </p:cNvSpPr>
          <p:nvPr>
            <p:ph type="sldNum" sz="quarter" idx="5"/>
          </p:nvPr>
        </p:nvSpPr>
        <p:spPr/>
        <p:txBody>
          <a:bodyPr/>
          <a:lstStyle/>
          <a:p>
            <a:fld id="{FB3F1709-43F8-492A-AA07-BC8F673B8001}" type="slidenum">
              <a:rPr lang="en-US" smtClean="0"/>
              <a:t>87</a:t>
            </a:fld>
            <a:endParaRPr lang="en-US" dirty="0"/>
          </a:p>
        </p:txBody>
      </p:sp>
    </p:spTree>
    <p:extLst>
      <p:ext uri="{BB962C8B-B14F-4D97-AF65-F5344CB8AC3E}">
        <p14:creationId xmlns:p14="http://schemas.microsoft.com/office/powerpoint/2010/main" val="41439285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Here’s the malevolent acts and natural hazards we chose for this hypothetical scenario: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First we’ll look at how a 100-year flood event near Spring View Water District could impact the water system.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then we’ll look at a cyberattack on process control systems.</a:t>
            </a:r>
          </a:p>
          <a:p>
            <a:pPr marL="628650" lvl="1" indent="-171450">
              <a:buFont typeface="Arial" panose="020B0604020202020204" pitchFamily="34" charset="0"/>
              <a:buChar char="•"/>
            </a:pPr>
            <a:r>
              <a:rPr lang="en-US" dirty="0"/>
              <a:t>next we’ll look again at a cyberattack, but this time one that is targeted on business enterprise systems that coordinate the accounting, finance, and other crucial processes for operating the water system.</a:t>
            </a:r>
          </a:p>
          <a:p>
            <a:pPr marL="628650" lvl="1" indent="-171450">
              <a:buFont typeface="Arial" panose="020B0604020202020204" pitchFamily="34" charset="0"/>
              <a:buChar char="•"/>
            </a:pPr>
            <a:r>
              <a:rPr lang="en-US" dirty="0"/>
              <a:t>finally, we’ll look at how a viral pandemic could affect water system operations (a timely example)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Please note that we will be taking a limited look at these events. There are many more assets that could be considered during a cyberattack, flood, or pandemic. We recommend that you visit our website for resources that can give you a more in depth look at water security considerations related to specific events of interest to your utility when you create your 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These 4 examples were chosen to illustrate how to fill out the checklist, but your utility may select a longer list of threats to consider that aren’t in our hypothetical Spring View Water District example. There are other, equally important threats that water systems in your region will want to address. Our website has resources that can help you address today’s example threats, and many additional types of natural hazards and malevolent acts, in more detail.</a:t>
            </a:r>
          </a:p>
        </p:txBody>
      </p:sp>
      <p:sp>
        <p:nvSpPr>
          <p:cNvPr id="4" name="Slide Number Placeholder 3"/>
          <p:cNvSpPr>
            <a:spLocks noGrp="1"/>
          </p:cNvSpPr>
          <p:nvPr>
            <p:ph type="sldNum" sz="quarter" idx="5"/>
          </p:nvPr>
        </p:nvSpPr>
        <p:spPr/>
        <p:txBody>
          <a:bodyPr/>
          <a:lstStyle/>
          <a:p>
            <a:fld id="{FB3F1709-43F8-492A-AA07-BC8F673B8001}" type="slidenum">
              <a:rPr lang="en-US" smtClean="0"/>
              <a:t>88</a:t>
            </a:fld>
            <a:endParaRPr lang="en-US" dirty="0"/>
          </a:p>
        </p:txBody>
      </p:sp>
    </p:spTree>
    <p:extLst>
      <p:ext uri="{BB962C8B-B14F-4D97-AF65-F5344CB8AC3E}">
        <p14:creationId xmlns:p14="http://schemas.microsoft.com/office/powerpoint/2010/main" val="12631670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Our first hypothetical threat is the threat of a 100-year flood event. Spring View Water District is located next to the Winding River, where it draws its source water from. They are concerned that a 100-year flood could damage electrical components of their water quality monitoring equipment (which is currently on the ground and is not elevated). This could disrupt their monitoring of the finished water leaving their facility.</a:t>
            </a:r>
            <a:endParaRPr lang="en-US" dirty="0">
              <a:cs typeface="Calibri"/>
            </a:endParaRPr>
          </a:p>
        </p:txBody>
      </p:sp>
      <p:sp>
        <p:nvSpPr>
          <p:cNvPr id="4" name="Slide Number Placeholder 3"/>
          <p:cNvSpPr>
            <a:spLocks noGrp="1"/>
          </p:cNvSpPr>
          <p:nvPr>
            <p:ph type="sldNum" sz="quarter" idx="5"/>
          </p:nvPr>
        </p:nvSpPr>
        <p:spPr/>
        <p:txBody>
          <a:bodyPr/>
          <a:lstStyle/>
          <a:p>
            <a:fld id="{FB3F1709-43F8-492A-AA07-BC8F673B8001}" type="slidenum">
              <a:rPr lang="en-US" smtClean="0"/>
              <a:t>89</a:t>
            </a:fld>
            <a:endParaRPr lang="en-US" dirty="0"/>
          </a:p>
        </p:txBody>
      </p:sp>
    </p:spTree>
    <p:extLst>
      <p:ext uri="{BB962C8B-B14F-4D97-AF65-F5344CB8AC3E}">
        <p14:creationId xmlns:p14="http://schemas.microsoft.com/office/powerpoint/2010/main" val="1598262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Now that we’ve talked about AWIA Section 2013 and the similarities and differences with the Bioterrorism Act which it replaced, let’s talk about the 2 big AWIA section 2013 requirements, starting with the RRA.</a:t>
            </a:r>
          </a:p>
          <a:p>
            <a:endParaRPr lang="en-US" dirty="0"/>
          </a:p>
          <a:p>
            <a:r>
              <a:rPr lang="en-US" dirty="0"/>
              <a:t>The requirements of what needs to be included in your RRA are listed on the slide. We will go over this in much more detail in Module 2 of this workshop.</a:t>
            </a:r>
          </a:p>
          <a:p>
            <a:endParaRPr lang="en-US" dirty="0"/>
          </a:p>
          <a:p>
            <a:r>
              <a:rPr lang="en-US" dirty="0"/>
              <a:t>Summary of steps to take for RRAs:</a:t>
            </a:r>
          </a:p>
          <a:p>
            <a:pPr marL="171450" indent="-171450">
              <a:buFont typeface="Arial" panose="020B0604020202020204" pitchFamily="34" charset="0"/>
              <a:buChar char="•"/>
            </a:pPr>
            <a:r>
              <a:rPr lang="en-US" dirty="0"/>
              <a:t>develop or update the RRA, according to these 10 requirements on the slide</a:t>
            </a:r>
          </a:p>
          <a:p>
            <a:pPr marL="171450" indent="-171450">
              <a:buFont typeface="Arial" panose="020B0604020202020204" pitchFamily="34" charset="0"/>
              <a:buChar char="•"/>
            </a:pPr>
            <a:r>
              <a:rPr lang="en-US" dirty="0"/>
              <a:t>certify to EPA that you’ve done this by the deadline</a:t>
            </a:r>
          </a:p>
          <a:p>
            <a:pPr marL="171450" indent="-171450">
              <a:buFont typeface="Arial" panose="020B0604020202020204" pitchFamily="34" charset="0"/>
              <a:buChar char="•"/>
            </a:pPr>
            <a:r>
              <a:rPr lang="en-US" dirty="0"/>
              <a:t>maintain records of it at your facility for 5 years</a:t>
            </a:r>
          </a:p>
          <a:p>
            <a:pPr marL="171450" indent="-171450">
              <a:buFont typeface="Arial" panose="020B0604020202020204" pitchFamily="34" charset="0"/>
              <a:buChar char="•"/>
            </a:pPr>
            <a:r>
              <a:rPr lang="en-US" dirty="0"/>
              <a:t>review and update, if needed, and recertify every 5 years</a:t>
            </a:r>
          </a:p>
        </p:txBody>
      </p:sp>
      <p:sp>
        <p:nvSpPr>
          <p:cNvPr id="4" name="Slide Number Placeholder 3"/>
          <p:cNvSpPr>
            <a:spLocks noGrp="1"/>
          </p:cNvSpPr>
          <p:nvPr>
            <p:ph type="sldNum" sz="quarter" idx="5"/>
          </p:nvPr>
        </p:nvSpPr>
        <p:spPr/>
        <p:txBody>
          <a:bodyPr/>
          <a:lstStyle/>
          <a:p>
            <a:fld id="{FB3F1709-43F8-492A-AA07-BC8F673B8001}" type="slidenum">
              <a:rPr lang="en-US" smtClean="0"/>
              <a:t>9</a:t>
            </a:fld>
            <a:endParaRPr lang="en-US" dirty="0"/>
          </a:p>
        </p:txBody>
      </p:sp>
    </p:spTree>
    <p:extLst>
      <p:ext uri="{BB962C8B-B14F-4D97-AF65-F5344CB8AC3E}">
        <p14:creationId xmlns:p14="http://schemas.microsoft.com/office/powerpoint/2010/main" val="27831267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2</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Ask the group:</a:t>
            </a:r>
            <a:r>
              <a:rPr lang="en-US" dirty="0"/>
              <a:t> Which of these assets could a flood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slide is a list of the 10 assets that water systems must consider that are stated in the law. Feel free to unmute yourselves or type your thoughts into the chat box. There can be more than one answer to this, so feel free to suggest multiple assets from the list and discuss your reasoning with the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Encourage participants to suggest as many assets as they can think of as a type of brainstorming session for everyone in the breakout group to come up with ideas on how the threat can impact critical assets. Be prepared to throw out suggestions of how several the above assets could be impacted by the threat in case the group is not talkative.</a:t>
            </a:r>
            <a:r>
              <a:rPr lang="en-US" sz="1100" i="0" kern="1200" dirty="0">
                <a:solidFill>
                  <a:schemeClr val="tx1"/>
                </a:solidFill>
                <a:effectLst/>
                <a:latin typeface="+mn-lt"/>
                <a:ea typeface="+mn-ea"/>
                <a:cs typeface="+mn-cs"/>
              </a:rPr>
              <a:t> </a:t>
            </a:r>
            <a:r>
              <a:rPr lang="en-US" i="1" dirty="0"/>
              <a:t>EPA’s Incident Action Checklists may help spark ideas: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https://www.epa.gov/sites/production/files/2015-06/documents/flooding.pdf</a:t>
            </a:r>
          </a:p>
          <a:p>
            <a:pPr>
              <a:defRPr/>
            </a:pPr>
            <a:endParaRPr lang="en-US" b="0" i="1" kern="1200" dirty="0">
              <a:effectLst/>
            </a:endParaRPr>
          </a:p>
          <a:p>
            <a:pPr>
              <a:defRPr/>
            </a:pPr>
            <a:r>
              <a:rPr lang="en-US" b="0" i="1" kern="1200" dirty="0">
                <a:effectLst/>
              </a:rPr>
              <a:t>Examples from EPA’s flooding incident action checklist</a:t>
            </a:r>
            <a:r>
              <a:rPr lang="en-US" b="0" i="1" dirty="0"/>
              <a:t>: </a:t>
            </a:r>
          </a:p>
          <a:p>
            <a:pPr marL="171450" indent="-171450">
              <a:buFont typeface="Arial" panose="020B0604020202020204" pitchFamily="34" charset="0"/>
              <a:buChar char="•"/>
              <a:defRPr/>
            </a:pPr>
            <a:r>
              <a:rPr lang="en-US" b="0" i="1" dirty="0"/>
              <a:t>Flood related debris could cause a blockage at an intake or unearthed water lines due to falling trees. This could fit in category 3 (pipes and constructed conveyances, water collection and intake).</a:t>
            </a:r>
          </a:p>
          <a:p>
            <a:pPr marL="171450" indent="-171450">
              <a:buFont typeface="Arial" panose="020B0604020202020204" pitchFamily="34" charset="0"/>
              <a:buChar char="•"/>
              <a:defRPr/>
            </a:pPr>
            <a:r>
              <a:rPr lang="en-US" b="0" i="1" dirty="0"/>
              <a:t>The flood could cause water quality changes to source waters, including increased turbidity, increased nutrients, and other potential contaminant. This is related to category 2 (source water).</a:t>
            </a:r>
          </a:p>
          <a:p>
            <a:pPr marL="171450" indent="-171450">
              <a:buFont typeface="Arial" panose="020B0604020202020204" pitchFamily="34" charset="0"/>
              <a:buChar char="•"/>
              <a:defRPr/>
            </a:pPr>
            <a:r>
              <a:rPr lang="en-US" b="0" i="1" dirty="0"/>
              <a:t>Loss of power and communication lines. This could fit in category 10 (operation and maintenance of the system).</a:t>
            </a:r>
          </a:p>
          <a:p>
            <a:pPr marL="171450" indent="-171450">
              <a:buFont typeface="Arial" panose="020B0604020202020204" pitchFamily="34" charset="0"/>
              <a:buChar char="•"/>
              <a:defRPr/>
            </a:pPr>
            <a:r>
              <a:rPr lang="en-US" b="0" i="1" dirty="0"/>
              <a:t>Restricted access to the facility due to debris, flood waters	and damage to roadways from washouts and sinkholes. This could affect number 10 (the operation and maintenance of the system).</a:t>
            </a:r>
          </a:p>
          <a:p>
            <a:pPr>
              <a:defRPr/>
            </a:pPr>
            <a:endParaRPr lang="en-US" b="0" i="1" dirty="0"/>
          </a:p>
          <a:p>
            <a:pPr>
              <a:defRPr/>
            </a:pPr>
            <a:endParaRPr lang="en-US" b="0" i="1" dirty="0"/>
          </a:p>
          <a:p>
            <a:pPr>
              <a:defRPr/>
            </a:pPr>
            <a:r>
              <a:rPr lang="en-US" b="0" dirty="0"/>
              <a:t> </a:t>
            </a:r>
          </a:p>
        </p:txBody>
      </p:sp>
      <p:sp>
        <p:nvSpPr>
          <p:cNvPr id="4" name="Slide Number Placeholder 3"/>
          <p:cNvSpPr>
            <a:spLocks noGrp="1"/>
          </p:cNvSpPr>
          <p:nvPr>
            <p:ph type="sldNum" sz="quarter" idx="5"/>
          </p:nvPr>
        </p:nvSpPr>
        <p:spPr/>
        <p:txBody>
          <a:bodyPr/>
          <a:lstStyle/>
          <a:p>
            <a:fld id="{FB3F1709-43F8-492A-AA07-BC8F673B8001}" type="slidenum">
              <a:rPr lang="en-US" smtClean="0"/>
              <a:t>90</a:t>
            </a:fld>
            <a:endParaRPr lang="en-US" dirty="0"/>
          </a:p>
        </p:txBody>
      </p:sp>
    </p:spTree>
    <p:extLst>
      <p:ext uri="{BB962C8B-B14F-4D97-AF65-F5344CB8AC3E}">
        <p14:creationId xmlns:p14="http://schemas.microsoft.com/office/powerpoint/2010/main" val="16527141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sz="1100" kern="1200" dirty="0">
              <a:solidFill>
                <a:schemeClr val="tx1"/>
              </a:solidFill>
              <a:latin typeface="+mn-lt"/>
              <a:ea typeface="+mn-ea"/>
              <a:cs typeface="Arial" panose="020B0604020202020204" pitchFamily="34" charset="0"/>
            </a:endParaRPr>
          </a:p>
          <a:p>
            <a:pPr>
              <a:defRPr/>
            </a:pPr>
            <a:r>
              <a:rPr lang="en-US" dirty="0"/>
              <a:t>Great discussion about how a flood could negatively impact assets at a water utility. Here is the asset that we chose to use in this example. As was mentioned earlier in the presentation, the RRA should look at threats that pose a significant risk to the system. For this example, Spring View Water District determined that a flood poses risk to their </a:t>
            </a:r>
            <a:r>
              <a:rPr lang="en-US" b="1" dirty="0"/>
              <a:t>monitoring practices.</a:t>
            </a:r>
            <a:r>
              <a:rPr lang="en-US" dirty="0"/>
              <a:t> </a:t>
            </a:r>
          </a:p>
          <a:p>
            <a:pPr>
              <a:defRPr/>
            </a:pPr>
            <a:endParaRPr lang="en-US" dirty="0">
              <a:cs typeface="Calibri"/>
            </a:endParaRPr>
          </a:p>
          <a:p>
            <a:pPr>
              <a:defRPr/>
            </a:pPr>
            <a:r>
              <a:rPr lang="en-US" dirty="0"/>
              <a:t>I’ve bolded the words that you will see match up to the language that is used in the small systems checklist: </a:t>
            </a:r>
            <a:r>
              <a:rPr lang="en-US" b="1" dirty="0"/>
              <a:t>flood </a:t>
            </a:r>
            <a:r>
              <a:rPr lang="en-US" dirty="0"/>
              <a:t>is the threat and </a:t>
            </a:r>
            <a:r>
              <a:rPr lang="en-US" b="1" dirty="0"/>
              <a:t>monitoring practices </a:t>
            </a:r>
            <a:r>
              <a:rPr lang="en-US" dirty="0"/>
              <a:t>is the asset impacted by that threat. Thus, we can use Table 7b of the checklist, the table for monitoring practices.</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91</a:t>
            </a:fld>
            <a:endParaRPr lang="en-US" dirty="0"/>
          </a:p>
        </p:txBody>
      </p:sp>
    </p:spTree>
    <p:extLst>
      <p:ext uri="{BB962C8B-B14F-4D97-AF65-F5344CB8AC3E}">
        <p14:creationId xmlns:p14="http://schemas.microsoft.com/office/powerpoint/2010/main" val="2944838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In table 7b, the district checks flood as a significant natural hazard of concern. Then they describe their concern that a 100-year flood could damage electrical components for the utility’s online water quality monitoring equipments (which is not currently elevated).</a:t>
            </a:r>
          </a:p>
          <a:p>
            <a:endParaRPr lang="en-US" dirty="0"/>
          </a:p>
          <a:p>
            <a:r>
              <a:rPr lang="en-US" dirty="0"/>
              <a:t>With a checked box and a written description, we have completed a qualitative assessment of the risk of a </a:t>
            </a:r>
            <a:r>
              <a:rPr lang="en-US" b="1" dirty="0"/>
              <a:t>flood </a:t>
            </a:r>
            <a:r>
              <a:rPr lang="en-US" dirty="0"/>
              <a:t>on </a:t>
            </a:r>
            <a:r>
              <a:rPr lang="en-US" b="1" dirty="0"/>
              <a:t>monitoring practices.</a:t>
            </a:r>
            <a:r>
              <a:rPr lang="en-US" dirty="0"/>
              <a:t> When your system is creating your RRA, you may want to add more than one check box and description to a given table but for the sake of our time-limited training, lets move on to some of the other required areas of the assessment.</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92</a:t>
            </a:fld>
            <a:endParaRPr lang="en-US" dirty="0"/>
          </a:p>
        </p:txBody>
      </p:sp>
    </p:spTree>
    <p:extLst>
      <p:ext uri="{BB962C8B-B14F-4D97-AF65-F5344CB8AC3E}">
        <p14:creationId xmlns:p14="http://schemas.microsoft.com/office/powerpoint/2010/main" val="6730057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Next, Let’s look at some of the details of our hypothetical threat, a cyberattack on process control systems. </a:t>
            </a:r>
          </a:p>
          <a:p>
            <a:r>
              <a:rPr lang="en-US" dirty="0"/>
              <a:t>	- Spring view water district relies on a cellular provider and cell towers to remotely operate its pumping stations.</a:t>
            </a:r>
          </a:p>
          <a:p>
            <a:r>
              <a:rPr lang="en-US" dirty="0"/>
              <a:t>	- the district would like to prepare for the situation where a malicious actor attacks the cell tower and prevents remote operation of a pumping station.</a:t>
            </a:r>
          </a:p>
          <a:p>
            <a:r>
              <a:rPr lang="en-US" dirty="0"/>
              <a:t>Cyberattacks are an important, ever emerging concern in the modern world. They are a great choice of a threat to include in a risk assessment for all utilities.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93</a:t>
            </a:fld>
            <a:endParaRPr lang="en-US" dirty="0"/>
          </a:p>
        </p:txBody>
      </p:sp>
    </p:spTree>
    <p:extLst>
      <p:ext uri="{BB962C8B-B14F-4D97-AF65-F5344CB8AC3E}">
        <p14:creationId xmlns:p14="http://schemas.microsoft.com/office/powerpoint/2010/main" val="20773051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Ask the group:</a:t>
            </a:r>
            <a:r>
              <a:rPr lang="en-US" dirty="0"/>
              <a:t> Which of the assets that the risk and resilience assessments are required to consider do you think this hypothetical cyberattack on process control systems (the cell towers) could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slide is a list of the 10 assets that water systems must consider that are stated in the law. Feel free to unmute yourselves or type your thoughts into the chat box. There can be more than one answer to this, so feel free to suggest multiple assets from the list and discuss your reasoning with the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*Encourage participants to suggest as many assets as they can think of as a type of brainstorming session for everyone in the breakout group to come up with ideas on how a cyberattack on process control systems can impact critical assets. Be prepared to throw out suggestions of how several the above assets could be impacted by the threat in case the group is not talkative. EPA’s Incident Action Checklists may help spark ideas: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https://www.epa.gov/waterutilityresponse/incident-action-checklists-water-utilities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https://www.epa.gov/sites/production/files/2017-11/documents/171013-incidentactionchecklist-cybersecurity_form_508c.pdf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Examples from the cybersecurity incident action checklist:</a:t>
            </a:r>
          </a:p>
          <a:p>
            <a:pPr marL="1085850" marR="0" lvl="3" indent="-171450" algn="l" defTabSz="914400" rtl="0" eaLnBrk="1" fontAlgn="auto" latinLnBrk="0" hangingPunct="1">
              <a:lnSpc>
                <a:spcPct val="110000"/>
              </a:lnSpc>
              <a:spcBef>
                <a:spcPts val="0"/>
              </a:spcBef>
              <a:buClrTx/>
              <a:buSzTx/>
              <a:buFont typeface="Arial" panose="020B0604020202020204" pitchFamily="34" charset="0"/>
              <a:buChar char="•"/>
              <a:tabLst/>
              <a:defRPr/>
            </a:pPr>
            <a:r>
              <a:rPr lang="en-US" i="1" dirty="0"/>
              <a:t>Interruption of treatment, distribution or conveyance processes from opening and closing valves, </a:t>
            </a:r>
            <a:r>
              <a:rPr lang="en-US" b="0" i="1" dirty="0"/>
              <a:t>overriding alarms or disabling pumps or other equipment = </a:t>
            </a:r>
            <a:r>
              <a:rPr kumimoji="0" lang="en-US" sz="18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pipes and constructed conveyances, water collection and intake; pretreatment and treatment; storage and distribution facilities</a:t>
            </a:r>
          </a:p>
          <a:p>
            <a:pPr marL="1085850" marR="0" lvl="3"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i="1" dirty="0"/>
              <a:t>Loss of use of industrial control systems (e.g., SCADA system </a:t>
            </a:r>
            <a:r>
              <a:rPr lang="en-US" sz="1100" dirty="0"/>
              <a:t>(</a:t>
            </a:r>
            <a:r>
              <a:rPr lang="en-US" sz="1100" i="1" dirty="0"/>
              <a:t>pronounced skay-duh)</a:t>
            </a:r>
            <a:r>
              <a:rPr lang="en-US" b="0" i="1" dirty="0"/>
              <a:t>) for remote monitoring of automated treatment and distribution processes = </a:t>
            </a:r>
            <a:r>
              <a:rPr kumimoji="0" lang="en-US" sz="11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pipes and constructed conveyances, water collection and intake; pretreatment and treatment; storage and distribution facilities</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Once the participants have had a chance to suggest assets, flip to the next slide to reveal the asset we will be using in this example.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94</a:t>
            </a:fld>
            <a:endParaRPr lang="en-US" dirty="0"/>
          </a:p>
        </p:txBody>
      </p:sp>
    </p:spTree>
    <p:extLst>
      <p:ext uri="{BB962C8B-B14F-4D97-AF65-F5344CB8AC3E}">
        <p14:creationId xmlns:p14="http://schemas.microsoft.com/office/powerpoint/2010/main" val="31955078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Those were all great suggestions. Here is the asset that we chose to use in this example. As was mentioned earlier in the presentation, the RRA should look at threats that pose a significant risk to the system. In this case, spring view water district decided that a cyberattack on their process control systems poses a significant risk to their storage and distribution facilities. I’ve bolded the words that you will see match up to the language that is used in the small systems checklist: </a:t>
            </a:r>
            <a:r>
              <a:rPr lang="en-US" b="1" dirty="0"/>
              <a:t>cyberattack on process control systems </a:t>
            </a:r>
            <a:r>
              <a:rPr lang="en-US" b="0" dirty="0"/>
              <a:t>is the threat, </a:t>
            </a:r>
            <a:r>
              <a:rPr lang="en-US" b="1" dirty="0"/>
              <a:t>storage and distribution facilities </a:t>
            </a:r>
            <a:r>
              <a:rPr lang="en-US" b="0" dirty="0"/>
              <a:t>is the asset impacted by that threat</a:t>
            </a:r>
            <a:r>
              <a:rPr lang="en-US" dirty="0"/>
              <a:t>. Since storage and distribution is one of the items that AWIA requires that RRA’s address, the small systems checklist has a table that spring view water district can use (Table 5a) to look at the effect that this type of cyberattack could have on its storage and distribution facilities.</a:t>
            </a:r>
          </a:p>
        </p:txBody>
      </p:sp>
      <p:sp>
        <p:nvSpPr>
          <p:cNvPr id="4" name="Slide Number Placeholder 3"/>
          <p:cNvSpPr>
            <a:spLocks noGrp="1"/>
          </p:cNvSpPr>
          <p:nvPr>
            <p:ph type="sldNum" sz="quarter" idx="5"/>
          </p:nvPr>
        </p:nvSpPr>
        <p:spPr/>
        <p:txBody>
          <a:bodyPr/>
          <a:lstStyle/>
          <a:p>
            <a:fld id="{FB3F1709-43F8-492A-AA07-BC8F673B8001}" type="slidenum">
              <a:rPr lang="en-US" smtClean="0"/>
              <a:t>95</a:t>
            </a:fld>
            <a:endParaRPr lang="en-US" dirty="0"/>
          </a:p>
        </p:txBody>
      </p:sp>
    </p:spTree>
    <p:extLst>
      <p:ext uri="{BB962C8B-B14F-4D97-AF65-F5344CB8AC3E}">
        <p14:creationId xmlns:p14="http://schemas.microsoft.com/office/powerpoint/2010/main" val="37454859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Here is what it will look like when spring view water district fills out table 5a of the small systems checklist. You see that spring view water district check off cyberattack on process control systems as the type of malevolent act that they believe could significantly impact their utility. Then in the right-hand column they wrote a description of how the cyberattack could negatively impact their process control systems: if a cell tower is attacked by a malicious actor, it could prevent operation of a critical pumping station.</a:t>
            </a:r>
          </a:p>
          <a:p>
            <a:endParaRPr lang="en-US" dirty="0"/>
          </a:p>
          <a:p>
            <a:r>
              <a:rPr lang="en-US" dirty="0"/>
              <a:t>With a checked box and a written description, we have completed a qualitative assessment of the risk of a cyberattack on process control systems. When your system is creating your RRA, you may want to add more than one check box and description to a given table but for the sake of our time-limited training, lets move on to some of the other required areas of the assessment.</a:t>
            </a:r>
          </a:p>
        </p:txBody>
      </p:sp>
      <p:sp>
        <p:nvSpPr>
          <p:cNvPr id="4" name="Slide Number Placeholder 3"/>
          <p:cNvSpPr>
            <a:spLocks noGrp="1"/>
          </p:cNvSpPr>
          <p:nvPr>
            <p:ph type="sldNum" sz="quarter" idx="5"/>
          </p:nvPr>
        </p:nvSpPr>
        <p:spPr/>
        <p:txBody>
          <a:bodyPr/>
          <a:lstStyle/>
          <a:p>
            <a:fld id="{FB3F1709-43F8-492A-AA07-BC8F673B8001}" type="slidenum">
              <a:rPr lang="en-US" smtClean="0"/>
              <a:t>96</a:t>
            </a:fld>
            <a:endParaRPr lang="en-US" dirty="0"/>
          </a:p>
        </p:txBody>
      </p:sp>
    </p:spTree>
    <p:extLst>
      <p:ext uri="{BB962C8B-B14F-4D97-AF65-F5344CB8AC3E}">
        <p14:creationId xmlns:p14="http://schemas.microsoft.com/office/powerpoint/2010/main" val="7312333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dirty="0"/>
          </a:p>
          <a:p>
            <a:r>
              <a:rPr lang="en-US" dirty="0"/>
              <a:t>Now we’re going to look at the effect that a different kind of cyberattack could have on spring view water district. A malicious actor could launch a ransomware attack that propagates through the district’s local area network, preventing the district from being able to communicate with their customers and access their financial systems. In addition to the negative consequences this cyberattack could have on the financial systems, utility systems that are connected to the local area network, such as lab equipment or work order systems, could also be affected.</a:t>
            </a:r>
          </a:p>
        </p:txBody>
      </p:sp>
      <p:sp>
        <p:nvSpPr>
          <p:cNvPr id="4" name="Slide Number Placeholder 3"/>
          <p:cNvSpPr>
            <a:spLocks noGrp="1"/>
          </p:cNvSpPr>
          <p:nvPr>
            <p:ph type="sldNum" sz="quarter" idx="5"/>
          </p:nvPr>
        </p:nvSpPr>
        <p:spPr/>
        <p:txBody>
          <a:bodyPr/>
          <a:lstStyle/>
          <a:p>
            <a:fld id="{FB3F1709-43F8-492A-AA07-BC8F673B8001}" type="slidenum">
              <a:rPr lang="en-US" smtClean="0"/>
              <a:t>97</a:t>
            </a:fld>
            <a:endParaRPr lang="en-US" dirty="0"/>
          </a:p>
        </p:txBody>
      </p:sp>
    </p:spTree>
    <p:extLst>
      <p:ext uri="{BB962C8B-B14F-4D97-AF65-F5344CB8AC3E}">
        <p14:creationId xmlns:p14="http://schemas.microsoft.com/office/powerpoint/2010/main" val="33177233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 Out Group Discussion Leader 2</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Ask the group:</a:t>
            </a:r>
            <a:r>
              <a:rPr lang="en-US" dirty="0"/>
              <a:t> Which of the assets that the risk and resilience assessments are required to consider do you think this hypothetical cyberattack on business enterprise systems could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like last time, feel free to unmute yourselves or type your thoughts into the chat box. Remember that there can be more than one correct answer to this, so feel free to suggest multiple assets and discuss your reasoning with the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Encourage participants to suggest as many assets as they can think of as a type of brainstorming session for everyone in the breakout group to come up with ideas on how a cyberattack can impact critical assets. Be prepared to throw out suggestions of how several the above assets could be impacted by the threat in case the group is not talkative. EPA’s Incident Action Checklists may help spark ideas: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https://www.epa.gov/waterutilityresponse/</a:t>
            </a:r>
            <a:r>
              <a:rPr lang="en-US" b="0" i="1" dirty="0"/>
              <a:t>incident-action-checklists-water-utilities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https://www.epa.gov/sites/production/files/2017-11/documents/171013-incidentactionchecklist-cybersecurity_form_508c.pdf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Examples from the cybersecurity incident action checklist: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t>Theft of customers’ personal data such as credit card information and social security numbers stored in on-line billing systems = 6. </a:t>
            </a:r>
            <a:r>
              <a:rPr kumimoji="0" lang="en-US" sz="11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electronic, computer, or other automated systems (including the security of such systems); 8. financial infrastructure</a:t>
            </a:r>
            <a:endParaRPr lang="en-US" b="0" i="1"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t>Defacement of the utility’s website or compromise of the email system = 6. </a:t>
            </a:r>
            <a:r>
              <a:rPr kumimoji="0" lang="en-US" sz="11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electronic, computer, or other automated systems (including the security of such systems)</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FB3F1709-43F8-492A-AA07-BC8F673B8001}" type="slidenum">
              <a:rPr lang="en-US" smtClean="0"/>
              <a:t>98</a:t>
            </a:fld>
            <a:endParaRPr lang="en-US" dirty="0"/>
          </a:p>
        </p:txBody>
      </p:sp>
    </p:spTree>
    <p:extLst>
      <p:ext uri="{BB962C8B-B14F-4D97-AF65-F5344CB8AC3E}">
        <p14:creationId xmlns:p14="http://schemas.microsoft.com/office/powerpoint/2010/main" val="31908957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809625"/>
            <a:ext cx="11750675" cy="6610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b="1" dirty="0"/>
              <a:t>Break Out Group Discussion Leader 2</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b="0" i="1" dirty="0"/>
              <a:t>Periodically say your slide deck page number to the attendees.</a:t>
            </a:r>
            <a:endParaRPr lang="en-US" sz="1100" kern="1200" dirty="0">
              <a:solidFill>
                <a:schemeClr val="tx1"/>
              </a:solidFill>
              <a:latin typeface="+mn-lt"/>
              <a:ea typeface="+mn-ea"/>
              <a:cs typeface="Arial" panose="020B0604020202020204" pitchFamily="34" charset="0"/>
            </a:endParaRPr>
          </a:p>
          <a:p>
            <a:endParaRPr lang="en-US" sz="1100" kern="1200" dirty="0">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Great suggestions everyone. Here are the two asset that we chose to focus on in this example. Spring view water district decided that a cyberattack on their business and enterprise systems poses a significant risk to their </a:t>
            </a:r>
            <a:r>
              <a:rPr lang="en-US" sz="1100" b="1" kern="1200" dirty="0">
                <a:solidFill>
                  <a:schemeClr val="tx1"/>
                </a:solidFill>
                <a:latin typeface="+mn-lt"/>
                <a:ea typeface="+mn-ea"/>
                <a:cs typeface="Arial" panose="020B0604020202020204" pitchFamily="34" charset="0"/>
              </a:rPr>
              <a:t>electronic, computer, or other automated systems </a:t>
            </a:r>
            <a:r>
              <a:rPr lang="en-US" sz="1100" kern="1200" dirty="0">
                <a:solidFill>
                  <a:schemeClr val="tx1"/>
                </a:solidFill>
                <a:latin typeface="+mn-lt"/>
                <a:ea typeface="+mn-ea"/>
                <a:cs typeface="Arial" panose="020B0604020202020204" pitchFamily="34" charset="0"/>
              </a:rPr>
              <a:t>AND </a:t>
            </a:r>
            <a:r>
              <a:rPr lang="en-US" sz="1100" b="1" kern="1200" dirty="0">
                <a:solidFill>
                  <a:schemeClr val="tx1"/>
                </a:solidFill>
                <a:latin typeface="+mn-lt"/>
                <a:ea typeface="+mn-ea"/>
                <a:cs typeface="Arial" panose="020B0604020202020204" pitchFamily="34" charset="0"/>
              </a:rPr>
              <a:t>financial infrastructure. </a:t>
            </a:r>
            <a:r>
              <a:rPr lang="en-US" dirty="0"/>
              <a:t>The small systems checklist has a tables that spring view water district can use to look at the effect that this type of cyberattack could have on these assets, Table 6a and Table 8a.</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99</a:t>
            </a:fld>
            <a:endParaRPr lang="en-US" dirty="0"/>
          </a:p>
        </p:txBody>
      </p:sp>
    </p:spTree>
    <p:extLst>
      <p:ext uri="{BB962C8B-B14F-4D97-AF65-F5344CB8AC3E}">
        <p14:creationId xmlns:p14="http://schemas.microsoft.com/office/powerpoint/2010/main" val="400463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6" name="Flowchart: Document 1">
            <a:extLst>
              <a:ext uri="{FF2B5EF4-FFF2-40B4-BE49-F238E27FC236}">
                <a16:creationId xmlns:a16="http://schemas.microsoft.com/office/drawing/2014/main" id="{7548723F-5856-4A55-9686-531122DF3C50}"/>
              </a:ext>
            </a:extLst>
          </p:cNvPr>
          <p:cNvSpPr/>
          <p:nvPr userDrawn="1"/>
        </p:nvSpPr>
        <p:spPr>
          <a:xfrm rot="10800000" flipV="1">
            <a:off x="0" y="0"/>
            <a:ext cx="12192000" cy="438841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0 w 21600"/>
              <a:gd name="connsiteY3" fmla="*/ 7983 h 17322"/>
              <a:gd name="connsiteX4" fmla="*/ 0 w 21600"/>
              <a:gd name="connsiteY4" fmla="*/ 0 h 17322"/>
              <a:gd name="connsiteX0" fmla="*/ 0 w 21600"/>
              <a:gd name="connsiteY0" fmla="*/ 0 h 17324"/>
              <a:gd name="connsiteX1" fmla="*/ 21600 w 21600"/>
              <a:gd name="connsiteY1" fmla="*/ 0 h 17324"/>
              <a:gd name="connsiteX2" fmla="*/ 21600 w 21600"/>
              <a:gd name="connsiteY2" fmla="*/ 17322 h 17324"/>
              <a:gd name="connsiteX3" fmla="*/ 0 w 21600"/>
              <a:gd name="connsiteY3" fmla="*/ 13809 h 17324"/>
              <a:gd name="connsiteX4" fmla="*/ 0 w 21600"/>
              <a:gd name="connsiteY4" fmla="*/ 0 h 17324"/>
              <a:gd name="connsiteX0" fmla="*/ 0 w 21600"/>
              <a:gd name="connsiteY0" fmla="*/ 0 h 14497"/>
              <a:gd name="connsiteX1" fmla="*/ 21600 w 21600"/>
              <a:gd name="connsiteY1" fmla="*/ 0 h 14497"/>
              <a:gd name="connsiteX2" fmla="*/ 21600 w 21600"/>
              <a:gd name="connsiteY2" fmla="*/ 4774 h 14497"/>
              <a:gd name="connsiteX3" fmla="*/ 0 w 21600"/>
              <a:gd name="connsiteY3" fmla="*/ 13809 h 14497"/>
              <a:gd name="connsiteX4" fmla="*/ 0 w 21600"/>
              <a:gd name="connsiteY4" fmla="*/ 0 h 14497"/>
              <a:gd name="connsiteX0" fmla="*/ 0 w 21600"/>
              <a:gd name="connsiteY0" fmla="*/ 0 h 14594"/>
              <a:gd name="connsiteX1" fmla="*/ 21600 w 21600"/>
              <a:gd name="connsiteY1" fmla="*/ 0 h 14594"/>
              <a:gd name="connsiteX2" fmla="*/ 21600 w 21600"/>
              <a:gd name="connsiteY2" fmla="*/ 6656 h 14594"/>
              <a:gd name="connsiteX3" fmla="*/ 0 w 21600"/>
              <a:gd name="connsiteY3" fmla="*/ 13809 h 14594"/>
              <a:gd name="connsiteX4" fmla="*/ 0 w 21600"/>
              <a:gd name="connsiteY4" fmla="*/ 0 h 14594"/>
              <a:gd name="connsiteX0" fmla="*/ 0 w 21600"/>
              <a:gd name="connsiteY0" fmla="*/ 0 h 16231"/>
              <a:gd name="connsiteX1" fmla="*/ 21600 w 21600"/>
              <a:gd name="connsiteY1" fmla="*/ 0 h 16231"/>
              <a:gd name="connsiteX2" fmla="*/ 21600 w 21600"/>
              <a:gd name="connsiteY2" fmla="*/ 6656 h 16231"/>
              <a:gd name="connsiteX3" fmla="*/ 0 w 21600"/>
              <a:gd name="connsiteY3" fmla="*/ 13809 h 16231"/>
              <a:gd name="connsiteX4" fmla="*/ 0 w 21600"/>
              <a:gd name="connsiteY4" fmla="*/ 0 h 16231"/>
              <a:gd name="connsiteX0" fmla="*/ 0 w 21600"/>
              <a:gd name="connsiteY0" fmla="*/ 0 h 16456"/>
              <a:gd name="connsiteX1" fmla="*/ 21600 w 21600"/>
              <a:gd name="connsiteY1" fmla="*/ 0 h 16456"/>
              <a:gd name="connsiteX2" fmla="*/ 21600 w 21600"/>
              <a:gd name="connsiteY2" fmla="*/ 6656 h 16456"/>
              <a:gd name="connsiteX3" fmla="*/ 0 w 21600"/>
              <a:gd name="connsiteY3" fmla="*/ 13809 h 16456"/>
              <a:gd name="connsiteX4" fmla="*/ 0 w 21600"/>
              <a:gd name="connsiteY4" fmla="*/ 0 h 16456"/>
              <a:gd name="connsiteX0" fmla="*/ 0 w 21600"/>
              <a:gd name="connsiteY0" fmla="*/ 0 h 15732"/>
              <a:gd name="connsiteX1" fmla="*/ 21600 w 21600"/>
              <a:gd name="connsiteY1" fmla="*/ 0 h 15732"/>
              <a:gd name="connsiteX2" fmla="*/ 21600 w 21600"/>
              <a:gd name="connsiteY2" fmla="*/ 6656 h 15732"/>
              <a:gd name="connsiteX3" fmla="*/ 0 w 21600"/>
              <a:gd name="connsiteY3" fmla="*/ 13809 h 15732"/>
              <a:gd name="connsiteX4" fmla="*/ 0 w 21600"/>
              <a:gd name="connsiteY4" fmla="*/ 0 h 15732"/>
              <a:gd name="connsiteX0" fmla="*/ 0 w 21600"/>
              <a:gd name="connsiteY0" fmla="*/ 0 h 16200"/>
              <a:gd name="connsiteX1" fmla="*/ 21600 w 21600"/>
              <a:gd name="connsiteY1" fmla="*/ 0 h 16200"/>
              <a:gd name="connsiteX2" fmla="*/ 21600 w 21600"/>
              <a:gd name="connsiteY2" fmla="*/ 6656 h 16200"/>
              <a:gd name="connsiteX3" fmla="*/ 0 w 21600"/>
              <a:gd name="connsiteY3" fmla="*/ 13809 h 16200"/>
              <a:gd name="connsiteX4" fmla="*/ 0 w 21600"/>
              <a:gd name="connsiteY4" fmla="*/ 0 h 16200"/>
              <a:gd name="connsiteX0" fmla="*/ 0 w 21600"/>
              <a:gd name="connsiteY0" fmla="*/ 0 h 16254"/>
              <a:gd name="connsiteX1" fmla="*/ 21600 w 21600"/>
              <a:gd name="connsiteY1" fmla="*/ 0 h 16254"/>
              <a:gd name="connsiteX2" fmla="*/ 21600 w 21600"/>
              <a:gd name="connsiteY2" fmla="*/ 6656 h 16254"/>
              <a:gd name="connsiteX3" fmla="*/ 0 w 21600"/>
              <a:gd name="connsiteY3" fmla="*/ 13809 h 16254"/>
              <a:gd name="connsiteX4" fmla="*/ 0 w 21600"/>
              <a:gd name="connsiteY4" fmla="*/ 0 h 16254"/>
              <a:gd name="connsiteX0" fmla="*/ 0 w 21600"/>
              <a:gd name="connsiteY0" fmla="*/ 0 h 17074"/>
              <a:gd name="connsiteX1" fmla="*/ 21600 w 21600"/>
              <a:gd name="connsiteY1" fmla="*/ 0 h 17074"/>
              <a:gd name="connsiteX2" fmla="*/ 21600 w 21600"/>
              <a:gd name="connsiteY2" fmla="*/ 11261 h 17074"/>
              <a:gd name="connsiteX3" fmla="*/ 0 w 21600"/>
              <a:gd name="connsiteY3" fmla="*/ 13809 h 17074"/>
              <a:gd name="connsiteX4" fmla="*/ 0 w 21600"/>
              <a:gd name="connsiteY4" fmla="*/ 0 h 17074"/>
              <a:gd name="connsiteX0" fmla="*/ 22 w 21622"/>
              <a:gd name="connsiteY0" fmla="*/ 0 h 17862"/>
              <a:gd name="connsiteX1" fmla="*/ 21622 w 21622"/>
              <a:gd name="connsiteY1" fmla="*/ 0 h 17862"/>
              <a:gd name="connsiteX2" fmla="*/ 21622 w 21622"/>
              <a:gd name="connsiteY2" fmla="*/ 11261 h 17862"/>
              <a:gd name="connsiteX3" fmla="*/ 0 w 21622"/>
              <a:gd name="connsiteY3" fmla="*/ 14818 h 17862"/>
              <a:gd name="connsiteX4" fmla="*/ 22 w 21622"/>
              <a:gd name="connsiteY4" fmla="*/ 0 h 17862"/>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5967"/>
              <a:gd name="connsiteX1" fmla="*/ 21622 w 21622"/>
              <a:gd name="connsiteY1" fmla="*/ 0 h 15967"/>
              <a:gd name="connsiteX2" fmla="*/ 21622 w 21622"/>
              <a:gd name="connsiteY2" fmla="*/ 11261 h 15967"/>
              <a:gd name="connsiteX3" fmla="*/ 0 w 21622"/>
              <a:gd name="connsiteY3" fmla="*/ 14818 h 15967"/>
              <a:gd name="connsiteX4" fmla="*/ 22 w 21622"/>
              <a:gd name="connsiteY4" fmla="*/ 0 h 15967"/>
              <a:gd name="connsiteX0" fmla="*/ 22 w 21622"/>
              <a:gd name="connsiteY0" fmla="*/ 0 h 15924"/>
              <a:gd name="connsiteX1" fmla="*/ 21622 w 21622"/>
              <a:gd name="connsiteY1" fmla="*/ 0 h 15924"/>
              <a:gd name="connsiteX2" fmla="*/ 21622 w 21622"/>
              <a:gd name="connsiteY2" fmla="*/ 11261 h 15924"/>
              <a:gd name="connsiteX3" fmla="*/ 0 w 21622"/>
              <a:gd name="connsiteY3" fmla="*/ 14818 h 15924"/>
              <a:gd name="connsiteX4" fmla="*/ 22 w 21622"/>
              <a:gd name="connsiteY4" fmla="*/ 0 h 15924"/>
              <a:gd name="connsiteX0" fmla="*/ 22 w 21622"/>
              <a:gd name="connsiteY0" fmla="*/ 0 h 15995"/>
              <a:gd name="connsiteX1" fmla="*/ 21622 w 21622"/>
              <a:gd name="connsiteY1" fmla="*/ 0 h 15995"/>
              <a:gd name="connsiteX2" fmla="*/ 21622 w 21622"/>
              <a:gd name="connsiteY2" fmla="*/ 11261 h 15995"/>
              <a:gd name="connsiteX3" fmla="*/ 0 w 21622"/>
              <a:gd name="connsiteY3" fmla="*/ 14818 h 15995"/>
              <a:gd name="connsiteX4" fmla="*/ 22 w 21622"/>
              <a:gd name="connsiteY4" fmla="*/ 0 h 15995"/>
              <a:gd name="connsiteX0" fmla="*/ 3 w 21603"/>
              <a:gd name="connsiteY0" fmla="*/ 0 h 15995"/>
              <a:gd name="connsiteX1" fmla="*/ 21603 w 21603"/>
              <a:gd name="connsiteY1" fmla="*/ 0 h 15995"/>
              <a:gd name="connsiteX2" fmla="*/ 21603 w 21603"/>
              <a:gd name="connsiteY2" fmla="*/ 11261 h 15995"/>
              <a:gd name="connsiteX3" fmla="*/ 3 w 21603"/>
              <a:gd name="connsiteY3" fmla="*/ 14818 h 15995"/>
              <a:gd name="connsiteX4" fmla="*/ 3 w 21603"/>
              <a:gd name="connsiteY4" fmla="*/ 0 h 1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 h="15995">
                <a:moveTo>
                  <a:pt x="3" y="0"/>
                </a:moveTo>
                <a:lnTo>
                  <a:pt x="21603" y="0"/>
                </a:lnTo>
                <a:lnTo>
                  <a:pt x="21603" y="11261"/>
                </a:lnTo>
                <a:cubicBezTo>
                  <a:pt x="13215" y="11488"/>
                  <a:pt x="8457" y="18781"/>
                  <a:pt x="3" y="14818"/>
                </a:cubicBezTo>
                <a:cubicBezTo>
                  <a:pt x="10" y="9879"/>
                  <a:pt x="-4" y="4939"/>
                  <a:pt x="3" y="0"/>
                </a:cubicBezTo>
                <a:close/>
              </a:path>
            </a:pathLst>
          </a:custGeom>
          <a:blipFill dpi="0" rotWithShape="1">
            <a:blip r:embed="rId2"/>
            <a:srcRect/>
            <a:stretch>
              <a:fillRect l="-5000" t="-11000" r="-1000" b="-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userDrawn="1">
            <p:ph type="ctrTitle"/>
          </p:nvPr>
        </p:nvSpPr>
        <p:spPr>
          <a:xfrm>
            <a:off x="575820" y="3748850"/>
            <a:ext cx="11371015" cy="1646302"/>
          </a:xfrm>
        </p:spPr>
        <p:txBody>
          <a:bodyPr anchor="b">
            <a:noAutofit/>
          </a:bodyPr>
          <a:lstStyle>
            <a:lvl1pPr algn="ctr">
              <a:defRPr kumimoji="0" lang="en-US" sz="3800" b="1" i="0" u="none" strike="noStrike" kern="1200" cap="all" spc="0" normalizeH="0" baseline="0" dirty="0">
                <a:ln w="0"/>
                <a:solidFill>
                  <a:schemeClr val="bg2">
                    <a:lumMod val="50000"/>
                  </a:schemeClr>
                </a:solidFill>
                <a:effectLst/>
                <a:uLnTx/>
                <a:uFillTx/>
                <a:latin typeface="Gotham Light" pitchFamily="50" charset="0"/>
                <a:ea typeface="+mj-ea"/>
                <a:cs typeface="+mj-cs"/>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3" name="Subtitle 2"/>
          <p:cNvSpPr>
            <a:spLocks noGrp="1"/>
          </p:cNvSpPr>
          <p:nvPr userDrawn="1">
            <p:ph type="subTitle" idx="1" hasCustomPrompt="1"/>
          </p:nvPr>
        </p:nvSpPr>
        <p:spPr>
          <a:xfrm>
            <a:off x="3231573" y="6192982"/>
            <a:ext cx="8686800" cy="322118"/>
          </a:xfrm>
        </p:spPr>
        <p:txBody>
          <a:bodyPr anchor="t">
            <a:normAutofit/>
          </a:bodyPr>
          <a:lstStyle>
            <a:lvl1pPr marL="0" indent="0" algn="l" defTabSz="457200" rtl="0" eaLnBrk="1" latinLnBrk="0" hangingPunct="1">
              <a:buNone/>
              <a:defRPr lang="en-US" sz="2000" b="1" kern="1200" spc="60" dirty="0">
                <a:solidFill>
                  <a:schemeClr val="tx1"/>
                </a:solidFill>
                <a:latin typeface="Gotham Light" pitchFamily="50" charset="0"/>
                <a:ea typeface="Cambria Math" panose="020405030504060302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descr="A close up of a sign&#10;&#10;Description automatically generated">
            <a:extLst>
              <a:ext uri="{FF2B5EF4-FFF2-40B4-BE49-F238E27FC236}">
                <a16:creationId xmlns:a16="http://schemas.microsoft.com/office/drawing/2014/main" id="{F7099B2F-D098-448D-8709-5FFF305F3C76}"/>
              </a:ext>
            </a:extLst>
          </p:cNvPr>
          <p:cNvPicPr>
            <a:picLocks noChangeAspect="1"/>
          </p:cNvPicPr>
          <p:nvPr userDrawn="1"/>
        </p:nvPicPr>
        <p:blipFill>
          <a:blip r:embed="rId3"/>
          <a:stretch>
            <a:fillRect/>
          </a:stretch>
        </p:blipFill>
        <p:spPr>
          <a:xfrm>
            <a:off x="9602654" y="350184"/>
            <a:ext cx="2026352" cy="622090"/>
          </a:xfrm>
          <a:prstGeom prst="rect">
            <a:avLst/>
          </a:prstGeom>
          <a:effectLst>
            <a:glow rad="254000">
              <a:srgbClr val="E3EFF6">
                <a:alpha val="70000"/>
              </a:srgbClr>
            </a:glow>
          </a:effectLst>
        </p:spPr>
      </p:pic>
    </p:spTree>
    <p:extLst>
      <p:ext uri="{BB962C8B-B14F-4D97-AF65-F5344CB8AC3E}">
        <p14:creationId xmlns:p14="http://schemas.microsoft.com/office/powerpoint/2010/main" val="249521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18D04E8A-232D-448B-B352-231097CE69B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3419"/>
          <a:stretch/>
        </p:blipFill>
        <p:spPr>
          <a:xfrm>
            <a:off x="-300338" y="3503778"/>
            <a:ext cx="12940815" cy="4570104"/>
          </a:xfrm>
          <a:prstGeom prst="rect">
            <a:avLst/>
          </a:prstGeom>
        </p:spPr>
      </p:pic>
      <p:sp>
        <p:nvSpPr>
          <p:cNvPr id="15" name="Oval 14">
            <a:extLst>
              <a:ext uri="{FF2B5EF4-FFF2-40B4-BE49-F238E27FC236}">
                <a16:creationId xmlns:a16="http://schemas.microsoft.com/office/drawing/2014/main" id="{57618D77-89D5-49CD-8DC8-252C366AE1F7}"/>
              </a:ext>
            </a:extLst>
          </p:cNvPr>
          <p:cNvSpPr/>
          <p:nvPr userDrawn="1"/>
        </p:nvSpPr>
        <p:spPr>
          <a:xfrm>
            <a:off x="3164114" y="4775200"/>
            <a:ext cx="362857" cy="5805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lowchart: Document 1">
            <a:extLst>
              <a:ext uri="{FF2B5EF4-FFF2-40B4-BE49-F238E27FC236}">
                <a16:creationId xmlns:a16="http://schemas.microsoft.com/office/drawing/2014/main" id="{0774CF50-7953-4CFB-96F6-6E62C2B2C784}"/>
              </a:ext>
            </a:extLst>
          </p:cNvPr>
          <p:cNvSpPr/>
          <p:nvPr userDrawn="1"/>
        </p:nvSpPr>
        <p:spPr>
          <a:xfrm rot="10800000" flipV="1">
            <a:off x="-113063" y="-93984"/>
            <a:ext cx="12372228" cy="18843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0 w 21600"/>
              <a:gd name="connsiteY3" fmla="*/ 7983 h 17322"/>
              <a:gd name="connsiteX4" fmla="*/ 0 w 21600"/>
              <a:gd name="connsiteY4" fmla="*/ 0 h 17322"/>
              <a:gd name="connsiteX0" fmla="*/ 0 w 21600"/>
              <a:gd name="connsiteY0" fmla="*/ 0 h 17324"/>
              <a:gd name="connsiteX1" fmla="*/ 21600 w 21600"/>
              <a:gd name="connsiteY1" fmla="*/ 0 h 17324"/>
              <a:gd name="connsiteX2" fmla="*/ 21600 w 21600"/>
              <a:gd name="connsiteY2" fmla="*/ 17322 h 17324"/>
              <a:gd name="connsiteX3" fmla="*/ 0 w 21600"/>
              <a:gd name="connsiteY3" fmla="*/ 13809 h 17324"/>
              <a:gd name="connsiteX4" fmla="*/ 0 w 21600"/>
              <a:gd name="connsiteY4" fmla="*/ 0 h 17324"/>
              <a:gd name="connsiteX0" fmla="*/ 0 w 21600"/>
              <a:gd name="connsiteY0" fmla="*/ 0 h 14497"/>
              <a:gd name="connsiteX1" fmla="*/ 21600 w 21600"/>
              <a:gd name="connsiteY1" fmla="*/ 0 h 14497"/>
              <a:gd name="connsiteX2" fmla="*/ 21600 w 21600"/>
              <a:gd name="connsiteY2" fmla="*/ 4774 h 14497"/>
              <a:gd name="connsiteX3" fmla="*/ 0 w 21600"/>
              <a:gd name="connsiteY3" fmla="*/ 13809 h 14497"/>
              <a:gd name="connsiteX4" fmla="*/ 0 w 21600"/>
              <a:gd name="connsiteY4" fmla="*/ 0 h 14497"/>
              <a:gd name="connsiteX0" fmla="*/ 0 w 21600"/>
              <a:gd name="connsiteY0" fmla="*/ 0 h 14594"/>
              <a:gd name="connsiteX1" fmla="*/ 21600 w 21600"/>
              <a:gd name="connsiteY1" fmla="*/ 0 h 14594"/>
              <a:gd name="connsiteX2" fmla="*/ 21600 w 21600"/>
              <a:gd name="connsiteY2" fmla="*/ 6656 h 14594"/>
              <a:gd name="connsiteX3" fmla="*/ 0 w 21600"/>
              <a:gd name="connsiteY3" fmla="*/ 13809 h 14594"/>
              <a:gd name="connsiteX4" fmla="*/ 0 w 21600"/>
              <a:gd name="connsiteY4" fmla="*/ 0 h 14594"/>
              <a:gd name="connsiteX0" fmla="*/ 0 w 21600"/>
              <a:gd name="connsiteY0" fmla="*/ 0 h 16231"/>
              <a:gd name="connsiteX1" fmla="*/ 21600 w 21600"/>
              <a:gd name="connsiteY1" fmla="*/ 0 h 16231"/>
              <a:gd name="connsiteX2" fmla="*/ 21600 w 21600"/>
              <a:gd name="connsiteY2" fmla="*/ 6656 h 16231"/>
              <a:gd name="connsiteX3" fmla="*/ 0 w 21600"/>
              <a:gd name="connsiteY3" fmla="*/ 13809 h 16231"/>
              <a:gd name="connsiteX4" fmla="*/ 0 w 21600"/>
              <a:gd name="connsiteY4" fmla="*/ 0 h 16231"/>
              <a:gd name="connsiteX0" fmla="*/ 0 w 21600"/>
              <a:gd name="connsiteY0" fmla="*/ 0 h 16456"/>
              <a:gd name="connsiteX1" fmla="*/ 21600 w 21600"/>
              <a:gd name="connsiteY1" fmla="*/ 0 h 16456"/>
              <a:gd name="connsiteX2" fmla="*/ 21600 w 21600"/>
              <a:gd name="connsiteY2" fmla="*/ 6656 h 16456"/>
              <a:gd name="connsiteX3" fmla="*/ 0 w 21600"/>
              <a:gd name="connsiteY3" fmla="*/ 13809 h 16456"/>
              <a:gd name="connsiteX4" fmla="*/ 0 w 21600"/>
              <a:gd name="connsiteY4" fmla="*/ 0 h 16456"/>
              <a:gd name="connsiteX0" fmla="*/ 0 w 21600"/>
              <a:gd name="connsiteY0" fmla="*/ 0 h 15732"/>
              <a:gd name="connsiteX1" fmla="*/ 21600 w 21600"/>
              <a:gd name="connsiteY1" fmla="*/ 0 h 15732"/>
              <a:gd name="connsiteX2" fmla="*/ 21600 w 21600"/>
              <a:gd name="connsiteY2" fmla="*/ 6656 h 15732"/>
              <a:gd name="connsiteX3" fmla="*/ 0 w 21600"/>
              <a:gd name="connsiteY3" fmla="*/ 13809 h 15732"/>
              <a:gd name="connsiteX4" fmla="*/ 0 w 21600"/>
              <a:gd name="connsiteY4" fmla="*/ 0 h 15732"/>
              <a:gd name="connsiteX0" fmla="*/ 0 w 21600"/>
              <a:gd name="connsiteY0" fmla="*/ 0 h 16200"/>
              <a:gd name="connsiteX1" fmla="*/ 21600 w 21600"/>
              <a:gd name="connsiteY1" fmla="*/ 0 h 16200"/>
              <a:gd name="connsiteX2" fmla="*/ 21600 w 21600"/>
              <a:gd name="connsiteY2" fmla="*/ 6656 h 16200"/>
              <a:gd name="connsiteX3" fmla="*/ 0 w 21600"/>
              <a:gd name="connsiteY3" fmla="*/ 13809 h 16200"/>
              <a:gd name="connsiteX4" fmla="*/ 0 w 21600"/>
              <a:gd name="connsiteY4" fmla="*/ 0 h 16200"/>
              <a:gd name="connsiteX0" fmla="*/ 0 w 21600"/>
              <a:gd name="connsiteY0" fmla="*/ 0 h 16254"/>
              <a:gd name="connsiteX1" fmla="*/ 21600 w 21600"/>
              <a:gd name="connsiteY1" fmla="*/ 0 h 16254"/>
              <a:gd name="connsiteX2" fmla="*/ 21600 w 21600"/>
              <a:gd name="connsiteY2" fmla="*/ 6656 h 16254"/>
              <a:gd name="connsiteX3" fmla="*/ 0 w 21600"/>
              <a:gd name="connsiteY3" fmla="*/ 13809 h 16254"/>
              <a:gd name="connsiteX4" fmla="*/ 0 w 21600"/>
              <a:gd name="connsiteY4" fmla="*/ 0 h 16254"/>
              <a:gd name="connsiteX0" fmla="*/ 0 w 21600"/>
              <a:gd name="connsiteY0" fmla="*/ 0 h 17074"/>
              <a:gd name="connsiteX1" fmla="*/ 21600 w 21600"/>
              <a:gd name="connsiteY1" fmla="*/ 0 h 17074"/>
              <a:gd name="connsiteX2" fmla="*/ 21600 w 21600"/>
              <a:gd name="connsiteY2" fmla="*/ 11261 h 17074"/>
              <a:gd name="connsiteX3" fmla="*/ 0 w 21600"/>
              <a:gd name="connsiteY3" fmla="*/ 13809 h 17074"/>
              <a:gd name="connsiteX4" fmla="*/ 0 w 21600"/>
              <a:gd name="connsiteY4" fmla="*/ 0 h 17074"/>
              <a:gd name="connsiteX0" fmla="*/ 22 w 21622"/>
              <a:gd name="connsiteY0" fmla="*/ 0 h 17862"/>
              <a:gd name="connsiteX1" fmla="*/ 21622 w 21622"/>
              <a:gd name="connsiteY1" fmla="*/ 0 h 17862"/>
              <a:gd name="connsiteX2" fmla="*/ 21622 w 21622"/>
              <a:gd name="connsiteY2" fmla="*/ 11261 h 17862"/>
              <a:gd name="connsiteX3" fmla="*/ 0 w 21622"/>
              <a:gd name="connsiteY3" fmla="*/ 14818 h 17862"/>
              <a:gd name="connsiteX4" fmla="*/ 22 w 21622"/>
              <a:gd name="connsiteY4" fmla="*/ 0 h 17862"/>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5967"/>
              <a:gd name="connsiteX1" fmla="*/ 21622 w 21622"/>
              <a:gd name="connsiteY1" fmla="*/ 0 h 15967"/>
              <a:gd name="connsiteX2" fmla="*/ 21622 w 21622"/>
              <a:gd name="connsiteY2" fmla="*/ 11261 h 15967"/>
              <a:gd name="connsiteX3" fmla="*/ 0 w 21622"/>
              <a:gd name="connsiteY3" fmla="*/ 14818 h 15967"/>
              <a:gd name="connsiteX4" fmla="*/ 22 w 21622"/>
              <a:gd name="connsiteY4" fmla="*/ 0 h 15967"/>
              <a:gd name="connsiteX0" fmla="*/ 22 w 21622"/>
              <a:gd name="connsiteY0" fmla="*/ 0 h 15924"/>
              <a:gd name="connsiteX1" fmla="*/ 21622 w 21622"/>
              <a:gd name="connsiteY1" fmla="*/ 0 h 15924"/>
              <a:gd name="connsiteX2" fmla="*/ 21622 w 21622"/>
              <a:gd name="connsiteY2" fmla="*/ 11261 h 15924"/>
              <a:gd name="connsiteX3" fmla="*/ 0 w 21622"/>
              <a:gd name="connsiteY3" fmla="*/ 14818 h 15924"/>
              <a:gd name="connsiteX4" fmla="*/ 22 w 21622"/>
              <a:gd name="connsiteY4" fmla="*/ 0 h 15924"/>
              <a:gd name="connsiteX0" fmla="*/ 22 w 21622"/>
              <a:gd name="connsiteY0" fmla="*/ 0 h 15995"/>
              <a:gd name="connsiteX1" fmla="*/ 21622 w 21622"/>
              <a:gd name="connsiteY1" fmla="*/ 0 h 15995"/>
              <a:gd name="connsiteX2" fmla="*/ 21622 w 21622"/>
              <a:gd name="connsiteY2" fmla="*/ 11261 h 15995"/>
              <a:gd name="connsiteX3" fmla="*/ 0 w 21622"/>
              <a:gd name="connsiteY3" fmla="*/ 14818 h 15995"/>
              <a:gd name="connsiteX4" fmla="*/ 22 w 21622"/>
              <a:gd name="connsiteY4" fmla="*/ 0 h 15995"/>
              <a:gd name="connsiteX0" fmla="*/ 3 w 21603"/>
              <a:gd name="connsiteY0" fmla="*/ 0 h 15995"/>
              <a:gd name="connsiteX1" fmla="*/ 21603 w 21603"/>
              <a:gd name="connsiteY1" fmla="*/ 0 h 15995"/>
              <a:gd name="connsiteX2" fmla="*/ 21603 w 21603"/>
              <a:gd name="connsiteY2" fmla="*/ 11261 h 15995"/>
              <a:gd name="connsiteX3" fmla="*/ 3 w 21603"/>
              <a:gd name="connsiteY3" fmla="*/ 14818 h 15995"/>
              <a:gd name="connsiteX4" fmla="*/ 3 w 21603"/>
              <a:gd name="connsiteY4" fmla="*/ 0 h 15995"/>
              <a:gd name="connsiteX0" fmla="*/ 3 w 21603"/>
              <a:gd name="connsiteY0" fmla="*/ 0 h 15995"/>
              <a:gd name="connsiteX1" fmla="*/ 21562 w 21603"/>
              <a:gd name="connsiteY1" fmla="*/ 6416 h 15995"/>
              <a:gd name="connsiteX2" fmla="*/ 21603 w 21603"/>
              <a:gd name="connsiteY2" fmla="*/ 11261 h 15995"/>
              <a:gd name="connsiteX3" fmla="*/ 3 w 21603"/>
              <a:gd name="connsiteY3" fmla="*/ 14818 h 15995"/>
              <a:gd name="connsiteX4" fmla="*/ 3 w 21603"/>
              <a:gd name="connsiteY4" fmla="*/ 0 h 15995"/>
              <a:gd name="connsiteX0" fmla="*/ 0 w 21641"/>
              <a:gd name="connsiteY0" fmla="*/ 0 h 9746"/>
              <a:gd name="connsiteX1" fmla="*/ 21600 w 21641"/>
              <a:gd name="connsiteY1" fmla="*/ 167 h 9746"/>
              <a:gd name="connsiteX2" fmla="*/ 21641 w 21641"/>
              <a:gd name="connsiteY2" fmla="*/ 5012 h 9746"/>
              <a:gd name="connsiteX3" fmla="*/ 41 w 21641"/>
              <a:gd name="connsiteY3" fmla="*/ 8569 h 9746"/>
              <a:gd name="connsiteX4" fmla="*/ 0 w 21641"/>
              <a:gd name="connsiteY4" fmla="*/ 0 h 9746"/>
              <a:gd name="connsiteX0" fmla="*/ 0 w 10000"/>
              <a:gd name="connsiteY0" fmla="*/ 0 h 10000"/>
              <a:gd name="connsiteX1" fmla="*/ 10000 w 10000"/>
              <a:gd name="connsiteY1" fmla="*/ 0 h 10000"/>
              <a:gd name="connsiteX2" fmla="*/ 10000 w 10000"/>
              <a:gd name="connsiteY2" fmla="*/ 5143 h 10000"/>
              <a:gd name="connsiteX3" fmla="*/ 19 w 10000"/>
              <a:gd name="connsiteY3" fmla="*/ 8792 h 10000"/>
              <a:gd name="connsiteX4" fmla="*/ 0 w 10000"/>
              <a:gd name="connsiteY4" fmla="*/ 0 h 10000"/>
              <a:gd name="connsiteX0" fmla="*/ 0 w 10000"/>
              <a:gd name="connsiteY0" fmla="*/ 0 h 7831"/>
              <a:gd name="connsiteX1" fmla="*/ 10000 w 10000"/>
              <a:gd name="connsiteY1" fmla="*/ 0 h 7831"/>
              <a:gd name="connsiteX2" fmla="*/ 10000 w 10000"/>
              <a:gd name="connsiteY2" fmla="*/ 5143 h 7831"/>
              <a:gd name="connsiteX3" fmla="*/ 0 w 10000"/>
              <a:gd name="connsiteY3" fmla="*/ 6227 h 7831"/>
              <a:gd name="connsiteX4" fmla="*/ 0 w 10000"/>
              <a:gd name="connsiteY4" fmla="*/ 0 h 7831"/>
              <a:gd name="connsiteX0" fmla="*/ 0 w 10000"/>
              <a:gd name="connsiteY0" fmla="*/ 0 h 9523"/>
              <a:gd name="connsiteX1" fmla="*/ 10000 w 10000"/>
              <a:gd name="connsiteY1" fmla="*/ 0 h 9523"/>
              <a:gd name="connsiteX2" fmla="*/ 10000 w 10000"/>
              <a:gd name="connsiteY2" fmla="*/ 6567 h 9523"/>
              <a:gd name="connsiteX3" fmla="*/ 0 w 10000"/>
              <a:gd name="connsiteY3" fmla="*/ 7952 h 9523"/>
              <a:gd name="connsiteX4" fmla="*/ 0 w 10000"/>
              <a:gd name="connsiteY4" fmla="*/ 0 h 9523"/>
              <a:gd name="connsiteX0" fmla="*/ 0 w 10000"/>
              <a:gd name="connsiteY0" fmla="*/ 0 h 10170"/>
              <a:gd name="connsiteX1" fmla="*/ 10000 w 10000"/>
              <a:gd name="connsiteY1" fmla="*/ 0 h 10170"/>
              <a:gd name="connsiteX2" fmla="*/ 9981 w 10000"/>
              <a:gd name="connsiteY2" fmla="*/ 7698 h 10170"/>
              <a:gd name="connsiteX3" fmla="*/ 0 w 10000"/>
              <a:gd name="connsiteY3" fmla="*/ 8350 h 10170"/>
              <a:gd name="connsiteX4" fmla="*/ 0 w 10000"/>
              <a:gd name="connsiteY4" fmla="*/ 0 h 10170"/>
              <a:gd name="connsiteX0" fmla="*/ 0 w 10000"/>
              <a:gd name="connsiteY0" fmla="*/ 0 h 9802"/>
              <a:gd name="connsiteX1" fmla="*/ 10000 w 10000"/>
              <a:gd name="connsiteY1" fmla="*/ 0 h 9802"/>
              <a:gd name="connsiteX2" fmla="*/ 9981 w 10000"/>
              <a:gd name="connsiteY2" fmla="*/ 7698 h 9802"/>
              <a:gd name="connsiteX3" fmla="*/ 0 w 10000"/>
              <a:gd name="connsiteY3" fmla="*/ 8350 h 9802"/>
              <a:gd name="connsiteX4" fmla="*/ 0 w 10000"/>
              <a:gd name="connsiteY4" fmla="*/ 0 h 9802"/>
              <a:gd name="connsiteX0" fmla="*/ 0 w 10001"/>
              <a:gd name="connsiteY0" fmla="*/ 0 h 9916"/>
              <a:gd name="connsiteX1" fmla="*/ 10000 w 10001"/>
              <a:gd name="connsiteY1" fmla="*/ 0 h 9916"/>
              <a:gd name="connsiteX2" fmla="*/ 10000 w 10001"/>
              <a:gd name="connsiteY2" fmla="*/ 7268 h 9916"/>
              <a:gd name="connsiteX3" fmla="*/ 0 w 10001"/>
              <a:gd name="connsiteY3" fmla="*/ 8519 h 9916"/>
              <a:gd name="connsiteX4" fmla="*/ 0 w 10001"/>
              <a:gd name="connsiteY4" fmla="*/ 0 h 9916"/>
              <a:gd name="connsiteX0" fmla="*/ 0 w 10000"/>
              <a:gd name="connsiteY0" fmla="*/ 0 h 10076"/>
              <a:gd name="connsiteX1" fmla="*/ 9999 w 10000"/>
              <a:gd name="connsiteY1" fmla="*/ 0 h 10076"/>
              <a:gd name="connsiteX2" fmla="*/ 9999 w 10000"/>
              <a:gd name="connsiteY2" fmla="*/ 7330 h 10076"/>
              <a:gd name="connsiteX3" fmla="*/ 0 w 10000"/>
              <a:gd name="connsiteY3" fmla="*/ 8591 h 10076"/>
              <a:gd name="connsiteX4" fmla="*/ 0 w 10000"/>
              <a:gd name="connsiteY4" fmla="*/ 0 h 10076"/>
              <a:gd name="connsiteX0" fmla="*/ 0 w 9999"/>
              <a:gd name="connsiteY0" fmla="*/ 0 h 10230"/>
              <a:gd name="connsiteX1" fmla="*/ 9999 w 9999"/>
              <a:gd name="connsiteY1" fmla="*/ 0 h 10230"/>
              <a:gd name="connsiteX2" fmla="*/ 9965 w 9999"/>
              <a:gd name="connsiteY2" fmla="*/ 8251 h 10230"/>
              <a:gd name="connsiteX3" fmla="*/ 0 w 9999"/>
              <a:gd name="connsiteY3" fmla="*/ 8591 h 10230"/>
              <a:gd name="connsiteX4" fmla="*/ 0 w 9999"/>
              <a:gd name="connsiteY4" fmla="*/ 0 h 10230"/>
              <a:gd name="connsiteX0" fmla="*/ 0 w 10000"/>
              <a:gd name="connsiteY0" fmla="*/ 0 h 9451"/>
              <a:gd name="connsiteX1" fmla="*/ 10000 w 10000"/>
              <a:gd name="connsiteY1" fmla="*/ 0 h 9451"/>
              <a:gd name="connsiteX2" fmla="*/ 9966 w 10000"/>
              <a:gd name="connsiteY2" fmla="*/ 8065 h 9451"/>
              <a:gd name="connsiteX3" fmla="*/ 0 w 10000"/>
              <a:gd name="connsiteY3" fmla="*/ 7710 h 9451"/>
              <a:gd name="connsiteX4" fmla="*/ 0 w 10000"/>
              <a:gd name="connsiteY4" fmla="*/ 0 h 9451"/>
              <a:gd name="connsiteX0" fmla="*/ 0 w 10000"/>
              <a:gd name="connsiteY0" fmla="*/ 0 h 10000"/>
              <a:gd name="connsiteX1" fmla="*/ 10000 w 10000"/>
              <a:gd name="connsiteY1" fmla="*/ 0 h 10000"/>
              <a:gd name="connsiteX2" fmla="*/ 9966 w 10000"/>
              <a:gd name="connsiteY2" fmla="*/ 8533 h 10000"/>
              <a:gd name="connsiteX3" fmla="*/ 0 w 10000"/>
              <a:gd name="connsiteY3" fmla="*/ 8158 h 10000"/>
              <a:gd name="connsiteX4" fmla="*/ 0 w 10000"/>
              <a:gd name="connsiteY4" fmla="*/ 0 h 10000"/>
              <a:gd name="connsiteX0" fmla="*/ 0 w 10000"/>
              <a:gd name="connsiteY0" fmla="*/ 0 h 9927"/>
              <a:gd name="connsiteX1" fmla="*/ 10000 w 10000"/>
              <a:gd name="connsiteY1" fmla="*/ 0 h 9927"/>
              <a:gd name="connsiteX2" fmla="*/ 9966 w 10000"/>
              <a:gd name="connsiteY2" fmla="*/ 8533 h 9927"/>
              <a:gd name="connsiteX3" fmla="*/ 0 w 10000"/>
              <a:gd name="connsiteY3" fmla="*/ 8158 h 9927"/>
              <a:gd name="connsiteX4" fmla="*/ 0 w 10000"/>
              <a:gd name="connsiteY4" fmla="*/ 0 h 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7">
                <a:moveTo>
                  <a:pt x="0" y="0"/>
                </a:moveTo>
                <a:lnTo>
                  <a:pt x="10000" y="0"/>
                </a:lnTo>
                <a:cubicBezTo>
                  <a:pt x="9994" y="2731"/>
                  <a:pt x="9972" y="5804"/>
                  <a:pt x="9966" y="8533"/>
                </a:cubicBezTo>
                <a:cubicBezTo>
                  <a:pt x="4694" y="6767"/>
                  <a:pt x="3008" y="12740"/>
                  <a:pt x="0" y="8158"/>
                </a:cubicBezTo>
                <a:cubicBezTo>
                  <a:pt x="3" y="926"/>
                  <a:pt x="-3" y="7232"/>
                  <a:pt x="0" y="0"/>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B39A3DD4-8908-4856-843A-8AFBD427A2D4}"/>
              </a:ext>
            </a:extLst>
          </p:cNvPr>
          <p:cNvSpPr/>
          <p:nvPr userDrawn="1"/>
        </p:nvSpPr>
        <p:spPr>
          <a:xfrm>
            <a:off x="0" y="-233916"/>
            <a:ext cx="12280605" cy="1212111"/>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8596668" cy="1165860"/>
          </a:xfrm>
        </p:spPr>
        <p:txBody>
          <a:bodyPr anchor="b" anchorCtr="0">
            <a:normAutofit/>
          </a:bodyPr>
          <a:lstStyle>
            <a:lvl1pPr algn="l" defTabSz="457200" rtl="0" eaLnBrk="1" latinLnBrk="0" hangingPunct="1">
              <a:spcBef>
                <a:spcPct val="0"/>
              </a:spcBef>
              <a:buNone/>
              <a:defRPr lang="en-US" sz="3200" kern="1200" spc="60" dirty="0">
                <a:solidFill>
                  <a:schemeClr val="bg1"/>
                </a:solidFill>
                <a:latin typeface="Gotham Light" pitchFamily="50" charset="0"/>
                <a:ea typeface="Cambria Math" panose="020405030504060302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a:xfrm>
            <a:off x="2834640" y="1817689"/>
            <a:ext cx="8596668" cy="3880773"/>
          </a:xfrm>
        </p:spPr>
        <p:txBody>
          <a:bodyPr/>
          <a:lstStyle>
            <a:lvl1pPr marL="342900" indent="-342900">
              <a:buClr>
                <a:schemeClr val="accent6">
                  <a:lumMod val="75000"/>
                </a:schemeClr>
              </a:buClr>
              <a:buFont typeface="Wingdings" panose="05000000000000000000" pitchFamily="2" charset="2"/>
              <a:buChar char="§"/>
              <a:defRPr/>
            </a:lvl1pPr>
            <a:lvl2pPr marL="742950" indent="-285750">
              <a:buClr>
                <a:schemeClr val="accent6">
                  <a:lumMod val="75000"/>
                </a:schemeClr>
              </a:buClr>
              <a:buFont typeface="Wingdings" panose="05000000000000000000" pitchFamily="2" charset="2"/>
              <a:buChar char="§"/>
              <a:defRPr/>
            </a:lvl2pPr>
            <a:lvl3pPr marL="1143000" indent="-228600">
              <a:buClr>
                <a:schemeClr val="accent6">
                  <a:lumMod val="75000"/>
                </a:schemeClr>
              </a:buClr>
              <a:buFont typeface="Wingdings" panose="05000000000000000000" pitchFamily="2" charset="2"/>
              <a:buChar char="§"/>
              <a:defRPr/>
            </a:lvl3pPr>
            <a:lvl4pPr marL="1600200" indent="-228600">
              <a:buClr>
                <a:schemeClr val="accent6">
                  <a:lumMod val="75000"/>
                </a:schemeClr>
              </a:buClr>
              <a:buFont typeface="Wingdings" panose="05000000000000000000" pitchFamily="2" charset="2"/>
              <a:buChar char="§"/>
              <a:defRPr/>
            </a:lvl4pPr>
            <a:lvl5pPr marL="2057400" indent="-228600">
              <a:buClr>
                <a:schemeClr val="accent6">
                  <a:lumMod val="75000"/>
                </a:schemeClr>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504823" y="5904202"/>
            <a:ext cx="911939" cy="365125"/>
          </a:xfrm>
        </p:spPr>
        <p:txBody>
          <a:bodyPr/>
          <a:lstStyle/>
          <a:p>
            <a:endParaRPr lang="en-US" dirty="0"/>
          </a:p>
        </p:txBody>
      </p:sp>
      <p:sp>
        <p:nvSpPr>
          <p:cNvPr id="5" name="Footer Placeholder 4"/>
          <p:cNvSpPr>
            <a:spLocks noGrp="1"/>
          </p:cNvSpPr>
          <p:nvPr>
            <p:ph type="ftr" sz="quarter" idx="11"/>
          </p:nvPr>
        </p:nvSpPr>
        <p:spPr>
          <a:xfrm>
            <a:off x="2971800" y="5904202"/>
            <a:ext cx="6297612" cy="365125"/>
          </a:xfrm>
        </p:spPr>
        <p:txBody>
          <a:bodyPr/>
          <a:lstStyle/>
          <a:p>
            <a:endParaRPr lang="en-US" dirty="0"/>
          </a:p>
        </p:txBody>
      </p:sp>
      <p:sp>
        <p:nvSpPr>
          <p:cNvPr id="6" name="Slide Number Placeholder 5"/>
          <p:cNvSpPr>
            <a:spLocks noGrp="1"/>
          </p:cNvSpPr>
          <p:nvPr>
            <p:ph type="sldNum" sz="quarter" idx="12"/>
          </p:nvPr>
        </p:nvSpPr>
        <p:spPr>
          <a:xfrm>
            <a:off x="10890353" y="5904202"/>
            <a:ext cx="683339" cy="365125"/>
          </a:xfrm>
        </p:spPr>
        <p:txBody>
          <a:bodyPr/>
          <a:lstStyle/>
          <a:p>
            <a:fld id="{D57F1E4F-1CFF-5643-939E-217C01CDF565}" type="slidenum">
              <a:rPr lang="en-US" smtClean="0"/>
              <a:pPr/>
              <a:t>‹#›</a:t>
            </a:fld>
            <a:endParaRPr lang="en-US" dirty="0"/>
          </a:p>
        </p:txBody>
      </p:sp>
      <p:sp>
        <p:nvSpPr>
          <p:cNvPr id="57" name="Rectangle 56">
            <a:extLst>
              <a:ext uri="{FF2B5EF4-FFF2-40B4-BE49-F238E27FC236}">
                <a16:creationId xmlns:a16="http://schemas.microsoft.com/office/drawing/2014/main" id="{FD5AB365-11A3-414B-A6B8-E84EC8ACFA2C}"/>
              </a:ext>
            </a:extLst>
          </p:cNvPr>
          <p:cNvSpPr/>
          <p:nvPr userDrawn="1"/>
        </p:nvSpPr>
        <p:spPr>
          <a:xfrm>
            <a:off x="-2788920" y="-3474720"/>
            <a:ext cx="1746504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EB080C3F-7CC7-4BCF-A42A-3C3EF94686FF}"/>
              </a:ext>
            </a:extLst>
          </p:cNvPr>
          <p:cNvSpPr/>
          <p:nvPr userDrawn="1"/>
        </p:nvSpPr>
        <p:spPr>
          <a:xfrm>
            <a:off x="-3025140" y="6858000"/>
            <a:ext cx="17465040" cy="16230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CBC6DC6-96C7-4421-A693-8F6DDB74D22E}"/>
              </a:ext>
            </a:extLst>
          </p:cNvPr>
          <p:cNvSpPr/>
          <p:nvPr userDrawn="1"/>
        </p:nvSpPr>
        <p:spPr>
          <a:xfrm rot="16200000">
            <a:off x="-6244590" y="164211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4EACCEAD-D163-46D2-BC0E-FF45DFAEAE38}"/>
              </a:ext>
            </a:extLst>
          </p:cNvPr>
          <p:cNvSpPr/>
          <p:nvPr userDrawn="1"/>
        </p:nvSpPr>
        <p:spPr>
          <a:xfrm rot="16200000">
            <a:off x="9422130" y="165735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35498F4C-430C-4798-861D-80F45A3C70AF}"/>
              </a:ext>
            </a:extLst>
          </p:cNvPr>
          <p:cNvCxnSpPr>
            <a:cxnSpLocks/>
          </p:cNvCxnSpPr>
          <p:nvPr userDrawn="1"/>
        </p:nvCxnSpPr>
        <p:spPr>
          <a:xfrm>
            <a:off x="3144140" y="5783979"/>
            <a:ext cx="9047860"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17" name="Picture 16" descr="A close up of a logo&#10;&#10;Description automatically generated">
            <a:extLst>
              <a:ext uri="{FF2B5EF4-FFF2-40B4-BE49-F238E27FC236}">
                <a16:creationId xmlns:a16="http://schemas.microsoft.com/office/drawing/2014/main" id="{DD8EC4E6-56CD-428E-9CC5-6CC7DBF8972C}"/>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25000"/>
                    </a14:imgEffect>
                    <a14:imgEffect>
                      <a14:brightnessContrast bright="100000" contrast="100000"/>
                    </a14:imgEffect>
                  </a14:imgLayer>
                </a14:imgProps>
              </a:ext>
            </a:extLst>
          </a:blip>
          <a:stretch>
            <a:fillRect/>
          </a:stretch>
        </p:blipFill>
        <p:spPr>
          <a:xfrm>
            <a:off x="9326880" y="707167"/>
            <a:ext cx="2560320" cy="354177"/>
          </a:xfrm>
          <a:prstGeom prst="rect">
            <a:avLst/>
          </a:prstGeom>
        </p:spPr>
      </p:pic>
    </p:spTree>
    <p:extLst>
      <p:ext uri="{BB962C8B-B14F-4D97-AF65-F5344CB8AC3E}">
        <p14:creationId xmlns:p14="http://schemas.microsoft.com/office/powerpoint/2010/main" val="3185251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E10DF58C-E857-4954-8B71-9346963B2088}"/>
              </a:ext>
            </a:extLst>
          </p:cNvPr>
          <p:cNvPicPr>
            <a:picLocks noChangeAspect="1"/>
          </p:cNvPicPr>
          <p:nvPr userDrawn="1"/>
        </p:nvPicPr>
        <p:blipFill>
          <a:blip r:embed="rId2"/>
          <a:srcRect l="23148" r="23148"/>
          <a:stretch>
            <a:fillRect/>
          </a:stretch>
        </p:blipFill>
        <p:spPr>
          <a:xfrm>
            <a:off x="6299200" y="0"/>
            <a:ext cx="5892800" cy="6858000"/>
          </a:xfrm>
          <a:prstGeom prst="rect">
            <a:avLst/>
          </a:prstGeom>
        </p:spPr>
      </p:pic>
      <p:sp>
        <p:nvSpPr>
          <p:cNvPr id="14" name="Wave 13">
            <a:extLst>
              <a:ext uri="{FF2B5EF4-FFF2-40B4-BE49-F238E27FC236}">
                <a16:creationId xmlns:a16="http://schemas.microsoft.com/office/drawing/2014/main" id="{1B7D5BB8-2F81-41B8-92F7-5C74C078EE76}"/>
              </a:ext>
            </a:extLst>
          </p:cNvPr>
          <p:cNvSpPr/>
          <p:nvPr userDrawn="1"/>
        </p:nvSpPr>
        <p:spPr>
          <a:xfrm rot="5598133">
            <a:off x="609561" y="-184890"/>
            <a:ext cx="7306567" cy="7246620"/>
          </a:xfrm>
          <a:prstGeom prst="wave">
            <a:avLst>
              <a:gd name="adj1" fmla="val 3670"/>
              <a:gd name="adj2" fmla="val 26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37832" y="1279737"/>
            <a:ext cx="6463068" cy="1826581"/>
          </a:xfrm>
        </p:spPr>
        <p:txBody>
          <a:bodyPr anchor="b">
            <a:normAutofit/>
          </a:bodyPr>
          <a:lstStyle>
            <a:lvl1pPr algn="l">
              <a:defRPr kumimoji="0" lang="en-US" sz="3600" b="0" i="0" u="none" strike="noStrike" kern="1200" cap="all" spc="0" normalizeH="0" baseline="0" dirty="0">
                <a:ln w="0"/>
                <a:solidFill>
                  <a:srgbClr val="0062AC"/>
                </a:solidFill>
                <a:effectLst/>
                <a:uLnTx/>
                <a:uFillTx/>
                <a:latin typeface="Gotham Light" pitchFamily="50" charset="0"/>
                <a:ea typeface="+mj-ea"/>
                <a:cs typeface="+mj-cs"/>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3" name="Text Placeholder 2"/>
          <p:cNvSpPr>
            <a:spLocks noGrp="1"/>
          </p:cNvSpPr>
          <p:nvPr>
            <p:ph type="body" idx="1"/>
          </p:nvPr>
        </p:nvSpPr>
        <p:spPr>
          <a:xfrm>
            <a:off x="746144" y="336920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7" name="Picture 6" descr="A close up of a logo&#10;&#10;Description automatically generated">
            <a:extLst>
              <a:ext uri="{FF2B5EF4-FFF2-40B4-BE49-F238E27FC236}">
                <a16:creationId xmlns:a16="http://schemas.microsoft.com/office/drawing/2014/main" id="{9D35B75A-F475-4CB7-A0A7-4A2322447DE3}"/>
              </a:ext>
            </a:extLst>
          </p:cNvPr>
          <p:cNvPicPr>
            <a:picLocks noChangeAspect="1"/>
          </p:cNvPicPr>
          <p:nvPr userDrawn="1"/>
        </p:nvPicPr>
        <p:blipFill rotWithShape="1">
          <a:blip r:embed="rId3">
            <a:duotone>
              <a:schemeClr val="accent2">
                <a:shade val="45000"/>
                <a:satMod val="135000"/>
              </a:schemeClr>
              <a:prstClr val="white"/>
            </a:duotone>
          </a:blip>
          <a:srcRect l="-10862" t="-60879" r="-11582" b="-48445"/>
          <a:stretch/>
        </p:blipFill>
        <p:spPr>
          <a:xfrm>
            <a:off x="0" y="6119446"/>
            <a:ext cx="3123028" cy="738554"/>
          </a:xfrm>
          <a:prstGeom prst="rect">
            <a:avLst/>
          </a:prstGeom>
          <a:solidFill>
            <a:schemeClr val="bg1"/>
          </a:solidFill>
        </p:spPr>
      </p:pic>
    </p:spTree>
    <p:extLst>
      <p:ext uri="{BB962C8B-B14F-4D97-AF65-F5344CB8AC3E}">
        <p14:creationId xmlns:p14="http://schemas.microsoft.com/office/powerpoint/2010/main" val="379962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B2C8ECD-8325-4681-A12D-07D83402A214}"/>
              </a:ext>
            </a:extLst>
          </p:cNvPr>
          <p:cNvSpPr/>
          <p:nvPr userDrawn="1"/>
        </p:nvSpPr>
        <p:spPr>
          <a:xfrm>
            <a:off x="3164114" y="4775200"/>
            <a:ext cx="517237" cy="5805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8640" y="0"/>
            <a:ext cx="8766582" cy="1120140"/>
          </a:xfrm>
        </p:spPr>
        <p:txBody>
          <a:bodyPr anchor="b" anchorCtr="0">
            <a:normAutofit/>
          </a:bodyPr>
          <a:lstStyle>
            <a:lvl1pPr algn="l" defTabSz="457200" rtl="0" eaLnBrk="1" latinLnBrk="0" hangingPunct="1">
              <a:spcBef>
                <a:spcPct val="0"/>
              </a:spcBef>
              <a:buNone/>
              <a:defRPr lang="en-US" sz="3200" kern="1200" spc="60" dirty="0">
                <a:solidFill>
                  <a:schemeClr val="bg2">
                    <a:lumMod val="50000"/>
                  </a:schemeClr>
                </a:solidFill>
                <a:latin typeface="Gotham Light" pitchFamily="50" charset="0"/>
                <a:ea typeface="Cambria Math" panose="02040503050406030204" pitchFamily="18" charset="0"/>
                <a:cs typeface="Times New Roman" panose="02020603050405020304" pitchFamily="18" charset="0"/>
              </a:defRPr>
            </a:lvl1pPr>
          </a:lstStyle>
          <a:p>
            <a:r>
              <a:rPr lang="en-US"/>
              <a:t>Click to edit Master title style</a:t>
            </a:r>
          </a:p>
        </p:txBody>
      </p:sp>
      <p:pic>
        <p:nvPicPr>
          <p:cNvPr id="22" name="Picture 21">
            <a:extLst>
              <a:ext uri="{FF2B5EF4-FFF2-40B4-BE49-F238E27FC236}">
                <a16:creationId xmlns:a16="http://schemas.microsoft.com/office/drawing/2014/main" id="{D004A25A-387B-424C-8499-5670839631F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3419"/>
          <a:stretch/>
        </p:blipFill>
        <p:spPr>
          <a:xfrm>
            <a:off x="-300338" y="3503778"/>
            <a:ext cx="12940815" cy="4570104"/>
          </a:xfrm>
          <a:prstGeom prst="rect">
            <a:avLst/>
          </a:prstGeom>
        </p:spPr>
      </p:pic>
      <p:sp>
        <p:nvSpPr>
          <p:cNvPr id="25" name="Rectangle 24">
            <a:extLst>
              <a:ext uri="{FF2B5EF4-FFF2-40B4-BE49-F238E27FC236}">
                <a16:creationId xmlns:a16="http://schemas.microsoft.com/office/drawing/2014/main" id="{70C98980-DC7A-4B44-B531-37682E926462}"/>
              </a:ext>
            </a:extLst>
          </p:cNvPr>
          <p:cNvSpPr/>
          <p:nvPr userDrawn="1"/>
        </p:nvSpPr>
        <p:spPr>
          <a:xfrm>
            <a:off x="-3025140" y="6858000"/>
            <a:ext cx="17465040" cy="16230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CF1F50C-3153-450F-8AD3-C9881881DC84}"/>
              </a:ext>
            </a:extLst>
          </p:cNvPr>
          <p:cNvSpPr/>
          <p:nvPr userDrawn="1"/>
        </p:nvSpPr>
        <p:spPr>
          <a:xfrm rot="16200000">
            <a:off x="-6244590" y="164211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CE8F0C7-325E-41A9-B1DF-1EE9EF5422EC}"/>
              </a:ext>
            </a:extLst>
          </p:cNvPr>
          <p:cNvSpPr/>
          <p:nvPr userDrawn="1"/>
        </p:nvSpPr>
        <p:spPr>
          <a:xfrm rot="16200000">
            <a:off x="9422130" y="165735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847B1DDD-47AE-4AA9-A851-431D4CD1EFBD}"/>
              </a:ext>
            </a:extLst>
          </p:cNvPr>
          <p:cNvCxnSpPr>
            <a:cxnSpLocks/>
          </p:cNvCxnSpPr>
          <p:nvPr userDrawn="1"/>
        </p:nvCxnSpPr>
        <p:spPr>
          <a:xfrm>
            <a:off x="3144140" y="5783979"/>
            <a:ext cx="9047860"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7FF3713-3746-4CC0-B991-965208772E6F}"/>
              </a:ext>
            </a:extLst>
          </p:cNvPr>
          <p:cNvSpPr/>
          <p:nvPr userDrawn="1"/>
        </p:nvSpPr>
        <p:spPr>
          <a:xfrm>
            <a:off x="3055257" y="4737594"/>
            <a:ext cx="517237" cy="5805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3017520" y="1664330"/>
            <a:ext cx="8526780" cy="3880772"/>
          </a:xfrm>
        </p:spPr>
        <p:txBody>
          <a:bodyPr/>
          <a:lstStyle>
            <a:lvl1pPr marL="342900" indent="-342900">
              <a:buFont typeface="Wingdings" panose="05000000000000000000" pitchFamily="2" charset="2"/>
              <a:buChar char="§"/>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close up of a logo&#10;&#10;Description automatically generated">
            <a:extLst>
              <a:ext uri="{FF2B5EF4-FFF2-40B4-BE49-F238E27FC236}">
                <a16:creationId xmlns:a16="http://schemas.microsoft.com/office/drawing/2014/main" id="{F581BE0A-EA49-4C56-B588-7ED3CA124F24}"/>
              </a:ext>
            </a:extLst>
          </p:cNvPr>
          <p:cNvPicPr>
            <a:picLocks noChangeAspect="1"/>
          </p:cNvPicPr>
          <p:nvPr userDrawn="1"/>
        </p:nvPicPr>
        <p:blipFill rotWithShape="1">
          <a:blip r:embed="rId4">
            <a:duotone>
              <a:schemeClr val="accent2">
                <a:shade val="45000"/>
                <a:satMod val="135000"/>
              </a:schemeClr>
              <a:prstClr val="white"/>
            </a:duotone>
          </a:blip>
          <a:srcRect l="-10862" t="-60879" r="-11582" b="-48445"/>
          <a:stretch/>
        </p:blipFill>
        <p:spPr>
          <a:xfrm>
            <a:off x="9059595" y="478302"/>
            <a:ext cx="3123028" cy="738554"/>
          </a:xfrm>
          <a:prstGeom prst="rect">
            <a:avLst/>
          </a:prstGeom>
          <a:solidFill>
            <a:schemeClr val="bg1"/>
          </a:solidFill>
        </p:spPr>
      </p:pic>
    </p:spTree>
    <p:extLst>
      <p:ext uri="{BB962C8B-B14F-4D97-AF65-F5344CB8AC3E}">
        <p14:creationId xmlns:p14="http://schemas.microsoft.com/office/powerpoint/2010/main" val="3439750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056D33-BE1B-4F3A-98E4-8CA31126FE7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283FE889-5EB1-4EE3-88B2-4BC7912B8C7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F9067C8-9F4C-4EC6-A2DC-157D1859457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426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1114105" y="276447"/>
            <a:ext cx="10491923" cy="645041"/>
          </a:xfrm>
          <a:prstGeom prst="rect">
            <a:avLst/>
          </a:prstGeom>
        </p:spPr>
        <p:txBody>
          <a:bodyPr/>
          <a:lstStyle>
            <a:lvl1pPr>
              <a:defRPr b="1">
                <a:solidFill>
                  <a:srgbClr val="0097CD"/>
                </a:solidFill>
                <a:latin typeface="Arial" charset="0"/>
                <a:ea typeface="Arial" charset="0"/>
                <a:cs typeface="Arial" charset="0"/>
              </a:defRPr>
            </a:lvl1pPr>
          </a:lstStyle>
          <a:p>
            <a:r>
              <a:rPr lang="en-US"/>
              <a:t>Graphic Title</a:t>
            </a:r>
          </a:p>
        </p:txBody>
      </p:sp>
    </p:spTree>
    <p:extLst>
      <p:ext uri="{BB962C8B-B14F-4D97-AF65-F5344CB8AC3E}">
        <p14:creationId xmlns:p14="http://schemas.microsoft.com/office/powerpoint/2010/main" val="671930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906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98906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1686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98906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902393" y="6041362"/>
            <a:ext cx="683339" cy="365125"/>
          </a:xfrm>
          <a:prstGeom prst="rect">
            <a:avLst/>
          </a:prstGeom>
        </p:spPr>
        <p:txBody>
          <a:bodyPr vert="horz" lIns="91440" tIns="45720" rIns="91440" bIns="45720" rtlCol="0" anchor="ctr"/>
          <a:lstStyle>
            <a:lvl1pPr algn="r">
              <a:defRPr sz="25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814235"/>
      </p:ext>
    </p:extLst>
  </p:cSld>
  <p:clrMap bg1="lt1" tx1="dk1" bg2="lt2" tx2="dk2" accent1="accent1" accent2="accent2" accent3="accent3" accent4="accent4" accent5="accent5" accent6="accent6" hlink="hlink" folHlink="folHlink"/>
  <p:sldLayoutIdLst>
    <p:sldLayoutId id="2147483669" r:id="rId1"/>
    <p:sldLayoutId id="2147483688" r:id="rId2"/>
    <p:sldLayoutId id="2147483671" r:id="rId3"/>
    <p:sldLayoutId id="2147483672" r:id="rId4"/>
    <p:sldLayoutId id="2147483689" r:id="rId5"/>
    <p:sldLayoutId id="2147483690" r:id="rId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0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62.jpeg"/><Relationship Id="rId4" Type="http://schemas.openxmlformats.org/officeDocument/2006/relationships/image" Target="../media/image61.jpeg"/></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62.jpeg"/><Relationship Id="rId4" Type="http://schemas.openxmlformats.org/officeDocument/2006/relationships/image" Target="../media/image61.jpeg"/></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62.jpeg"/><Relationship Id="rId4" Type="http://schemas.openxmlformats.org/officeDocument/2006/relationships/image" Target="../media/image61.jpeg"/></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59.jpg"/><Relationship Id="rId5" Type="http://schemas.openxmlformats.org/officeDocument/2006/relationships/image" Target="../media/image62.jpeg"/><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babylonica.deviantart.com/art/Check-Mark-and-Box-106646881"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hyperlink" Target="https://openclipart.org/detail/172038/due-business-stamp-1" TargetMode="External"/><Relationship Id="rId4" Type="http://schemas.microsoft.com/office/2007/relationships/hdphoto" Target="../media/hdphoto3.wdp"/></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image" Target="../media/image77.sv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s://www.epa.gov/waterutilityresponse/incident-action-checklists-water-utilities"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hyperlink" Target="https://www.epa.gov/waterutilityresponse" TargetMode="External"/><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hyperlink" Target="https://www.epa.gov/communitywaterresilience" TargetMode="External"/><Relationship Id="rId2" Type="http://schemas.openxmlformats.org/officeDocument/2006/relationships/notesSlide" Target="../notesSlides/notesSlide137.xml"/><Relationship Id="rId1" Type="http://schemas.openxmlformats.org/officeDocument/2006/relationships/slideLayout" Target="../slideLayouts/slideLayout4.xml"/><Relationship Id="rId4" Type="http://schemas.openxmlformats.org/officeDocument/2006/relationships/hyperlink" Target="https://www.epa.gov/crwu/resilient-strategies-guide-water-utilities#/"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epa.gov/waterresilience/route-resilience-2018-drinking-water-and-wastewater-utilitie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hyperlink" Target="http://www.epa.gov/waterutilityresponse/water-utility-response-go-mobile-application-and-website" TargetMode="External"/><Relationship Id="rId5" Type="http://schemas.openxmlformats.org/officeDocument/2006/relationships/image" Target="../media/image81.png"/><Relationship Id="rId4" Type="http://schemas.microsoft.com/office/2007/relationships/hdphoto" Target="../media/hdphoto4.wdp"/></Relationships>
</file>

<file path=ppt/slides/_rels/slide148.xml.rels><?xml version="1.0" encoding="UTF-8" standalone="yes"?>
<Relationships xmlns="http://schemas.openxmlformats.org/package/2006/relationships"><Relationship Id="rId3" Type="http://schemas.openxmlformats.org/officeDocument/2006/relationships/hyperlink" Target="https://itunes.apple.com/us/app/epa-response-on-the-go/id1204463589?mt=8"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https://play.google.com/store/apps/details?id=gov.epa.rotg&amp;hl=en"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hyperlink" Target="https://www.epa.gov/waterresilience/technical-support-products-and-services-list"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hyperlink" Target="https://www.epa.gov/waterresiliencetraining"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1.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png"/></Relationships>
</file>

<file path=ppt/slides/_rels/slide152.xml.rels><?xml version="1.0" encoding="UTF-8" standalone="yes"?>
<Relationships xmlns="http://schemas.openxmlformats.org/package/2006/relationships"><Relationship Id="rId3" Type="http://schemas.openxmlformats.org/officeDocument/2006/relationships/hyperlink" Target="mailto:dwresilience@epa.gov" TargetMode="External"/><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hyperlink" Target="https://www.epa.gov/waterresilience/americas-water-infrastructure-act-risk-assessments-and-emergency-response-plan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r25J-DJH2NQ&amp;feature=emb_logo"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openclipart.org/detail/172038/due-business-stamp-1" TargetMode="Externa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3" Type="http://schemas.openxmlformats.org/officeDocument/2006/relationships/hyperlink" Target="mailto:awiaservicedesk@epa"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epa.gov/dwreginfo/information-about-public-water-systems"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www.epa.gov/epcra/epcra-tier-ii-emergency-and-hazardous-chemical-inventory-form"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www.ecfr.gov/cgi-bin/text-idx?SID=110b45fc96f0758d6208324673147f06&amp;mc=true&amp;node=ap40.28.355_161.a&amp;rgn=div9" TargetMode="External"/><Relationship Id="rId7" Type="http://schemas.openxmlformats.org/officeDocument/2006/relationships/image" Target="../media/image39.sv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hyperlink" Target="https://www.ecfr.gov/cgi-bin/text-idx?SID=5eb9206a60662143cb26a1b0a7263e74&amp;mc=true&amp;node=se40.28.302_14&amp;rgn=div8" TargetMode="External"/><Relationship Id="rId10" Type="http://schemas.openxmlformats.org/officeDocument/2006/relationships/image" Target="../media/image42.png"/><Relationship Id="rId4" Type="http://schemas.openxmlformats.org/officeDocument/2006/relationships/hyperlink" Target="http://www.ecfr.gov/cgi-bin/text-idx?SID=110b45fc96f0758d6208324673147f06&amp;mc=true&amp;node=ap40.28.355_161.b&amp;rgn=div9" TargetMode="External"/><Relationship Id="rId9" Type="http://schemas.openxmlformats.org/officeDocument/2006/relationships/image" Target="../media/image4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47.sv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epa.gov/sites/production/files/2019-03/documents/awia_epcra_fact_sheet_draft_508_serc_terc_lepc_final.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www.epa.gov/sites/production/files/2019-12/documents/faqs_awia_section_2018_december_09_2019.pdf" TargetMode="External"/><Relationship Id="rId4" Type="http://schemas.openxmlformats.org/officeDocument/2006/relationships/hyperlink" Target="https://www.epa.gov/waterresilience/americas-water-infrastructure-act-2018-spill-notification-and-access-chemica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3" Type="http://schemas.openxmlformats.org/officeDocument/2006/relationships/hyperlink" Target="mailto:allgeier.steve@epa.gov"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openclipart.org/detail/172038/due-business-stamp-1" TargetMode="External"/><Relationship Id="rId4" Type="http://schemas.microsoft.com/office/2007/relationships/hdphoto" Target="../media/hdphoto3.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www.epa.gov/waterresilience/small-system-risk-and-resilience-assessment-checklist"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AACA-31A3-4DE1-9659-7F55D02BF29E}"/>
              </a:ext>
            </a:extLst>
          </p:cNvPr>
          <p:cNvSpPr>
            <a:spLocks noGrp="1"/>
          </p:cNvSpPr>
          <p:nvPr>
            <p:ph type="ctrTitle"/>
          </p:nvPr>
        </p:nvSpPr>
        <p:spPr>
          <a:xfrm>
            <a:off x="571500" y="4317357"/>
            <a:ext cx="10488638" cy="1671417"/>
          </a:xfrm>
        </p:spPr>
        <p:txBody>
          <a:bodyPr anchor="ctr">
            <a:noAutofit/>
          </a:bodyPr>
          <a:lstStyle/>
          <a:p>
            <a:pPr algn="l"/>
            <a:r>
              <a:rPr lang="en-US" sz="3800" b="1" dirty="0"/>
              <a:t>AWIA workshop </a:t>
            </a:r>
            <a:br>
              <a:rPr lang="en-US" sz="3800" b="1" dirty="0"/>
            </a:br>
            <a:r>
              <a:rPr lang="en-US" sz="3800" b="1" dirty="0"/>
              <a:t>Module 1</a:t>
            </a:r>
            <a:r>
              <a:rPr lang="en-US" dirty="0"/>
              <a:t>: awia Section 2013 requirements, Certification, &amp; awia Section 2018 basics</a:t>
            </a:r>
            <a:br>
              <a:rPr lang="en-US" dirty="0"/>
            </a:br>
            <a:endParaRPr lang="en-US" sz="3800" dirty="0"/>
          </a:p>
        </p:txBody>
      </p:sp>
      <p:cxnSp>
        <p:nvCxnSpPr>
          <p:cNvPr id="4" name="Straight Connector 3">
            <a:extLst>
              <a:ext uri="{FF2B5EF4-FFF2-40B4-BE49-F238E27FC236}">
                <a16:creationId xmlns:a16="http://schemas.microsoft.com/office/drawing/2014/main" id="{DAEC1C2D-2820-4E65-9C55-0FBAD620A93B}"/>
              </a:ext>
              <a:ext uri="{C183D7F6-B498-43B3-948B-1728B52AA6E4}">
                <adec:decorative xmlns:adec="http://schemas.microsoft.com/office/drawing/2017/decorative" val="1"/>
              </a:ext>
            </a:extLst>
          </p:cNvPr>
          <p:cNvCxnSpPr>
            <a:cxnSpLocks/>
          </p:cNvCxnSpPr>
          <p:nvPr/>
        </p:nvCxnSpPr>
        <p:spPr>
          <a:xfrm>
            <a:off x="716096" y="5828511"/>
            <a:ext cx="1028483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639C721B-CA49-448F-9FA5-D1702961B9A7}"/>
              </a:ext>
            </a:extLst>
          </p:cNvPr>
          <p:cNvSpPr>
            <a:spLocks noGrp="1"/>
          </p:cNvSpPr>
          <p:nvPr>
            <p:ph type="subTitle" idx="1"/>
          </p:nvPr>
        </p:nvSpPr>
        <p:spPr>
          <a:xfrm>
            <a:off x="614196" y="5761101"/>
            <a:ext cx="10488637" cy="1096899"/>
          </a:xfrm>
        </p:spPr>
        <p:txBody>
          <a:bodyPr anchor="ctr">
            <a:normAutofit/>
          </a:bodyPr>
          <a:lstStyle/>
          <a:p>
            <a:pPr algn="l">
              <a:spcBef>
                <a:spcPts val="600"/>
              </a:spcBef>
            </a:pPr>
            <a:r>
              <a:rPr lang="en-US" sz="2000" dirty="0">
                <a:solidFill>
                  <a:srgbClr val="0062AC"/>
                </a:solidFill>
              </a:rPr>
              <a:t>Name, Organization</a:t>
            </a:r>
          </a:p>
          <a:p>
            <a:pPr algn="l">
              <a:spcBef>
                <a:spcPts val="600"/>
              </a:spcBef>
            </a:pPr>
            <a:r>
              <a:rPr lang="en-US" dirty="0">
                <a:solidFill>
                  <a:srgbClr val="0062AC"/>
                </a:solidFill>
              </a:rPr>
              <a:t>Date</a:t>
            </a:r>
            <a:endParaRPr lang="en-US" sz="2000" dirty="0">
              <a:solidFill>
                <a:srgbClr val="0062AC"/>
              </a:solidFill>
            </a:endParaRPr>
          </a:p>
        </p:txBody>
      </p:sp>
    </p:spTree>
    <p:extLst>
      <p:ext uri="{BB962C8B-B14F-4D97-AF65-F5344CB8AC3E}">
        <p14:creationId xmlns:p14="http://schemas.microsoft.com/office/powerpoint/2010/main" val="3549205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DA97-BB17-47D3-80F1-46979375A9BB}"/>
              </a:ext>
            </a:extLst>
          </p:cNvPr>
          <p:cNvSpPr>
            <a:spLocks noGrp="1"/>
          </p:cNvSpPr>
          <p:nvPr>
            <p:ph type="title"/>
          </p:nvPr>
        </p:nvSpPr>
        <p:spPr/>
        <p:txBody>
          <a:bodyPr/>
          <a:lstStyle/>
          <a:p>
            <a:r>
              <a:rPr lang="en-US" dirty="0"/>
              <a:t>Emergency Response Plan Requirements</a:t>
            </a:r>
          </a:p>
        </p:txBody>
      </p:sp>
      <p:cxnSp>
        <p:nvCxnSpPr>
          <p:cNvPr id="5" name="Straight Connector 4">
            <a:extLst>
              <a:ext uri="{FF2B5EF4-FFF2-40B4-BE49-F238E27FC236}">
                <a16:creationId xmlns:a16="http://schemas.microsoft.com/office/drawing/2014/main" id="{CE105BF7-01B2-4B2D-838B-D86154E86779}"/>
              </a:ext>
              <a:ext uri="{C183D7F6-B498-43B3-948B-1728B52AA6E4}">
                <adec:decorative xmlns:adec="http://schemas.microsoft.com/office/drawing/2017/decorative" val="1"/>
              </a:ext>
            </a:extLst>
          </p:cNvPr>
          <p:cNvCxnSpPr>
            <a:cxnSpLocks/>
          </p:cNvCxnSpPr>
          <p:nvPr/>
        </p:nvCxnSpPr>
        <p:spPr>
          <a:xfrm>
            <a:off x="0" y="1246124"/>
            <a:ext cx="7611762"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8BF3B27-A809-4AD7-9812-3676403F49BD}"/>
              </a:ext>
            </a:extLst>
          </p:cNvPr>
          <p:cNvSpPr/>
          <p:nvPr/>
        </p:nvSpPr>
        <p:spPr>
          <a:xfrm>
            <a:off x="366744" y="2003045"/>
            <a:ext cx="2411896" cy="2358875"/>
          </a:xfrm>
          <a:prstGeom prst="ellipse">
            <a:avLst/>
          </a:prstGeom>
          <a:ln w="28575">
            <a:solidFill>
              <a:srgbClr val="FD780B"/>
            </a:solidFill>
          </a:ln>
        </p:spPr>
        <p:style>
          <a:lnRef idx="2">
            <a:schemeClr val="accent3"/>
          </a:lnRef>
          <a:fillRef idx="1">
            <a:schemeClr val="lt1"/>
          </a:fillRef>
          <a:effectRef idx="0">
            <a:schemeClr val="accent3"/>
          </a:effectRef>
          <a:fontRef idx="minor">
            <a:schemeClr val="dk1"/>
          </a:fontRef>
        </p:style>
        <p:txBody>
          <a:bodyPr wrap="none" rtlCol="0" anchor="ctr"/>
          <a:lstStyle/>
          <a:p>
            <a:pPr algn="ctr"/>
            <a:r>
              <a:rPr lang="en-US" sz="2400" dirty="0">
                <a:solidFill>
                  <a:srgbClr val="C65B02"/>
                </a:solidFill>
              </a:rPr>
              <a:t>Emergency </a:t>
            </a:r>
          </a:p>
          <a:p>
            <a:pPr algn="ctr"/>
            <a:r>
              <a:rPr lang="en-US" sz="2400" dirty="0">
                <a:solidFill>
                  <a:srgbClr val="C65B02"/>
                </a:solidFill>
              </a:rPr>
              <a:t>Response Plan</a:t>
            </a:r>
          </a:p>
        </p:txBody>
      </p:sp>
      <p:sp>
        <p:nvSpPr>
          <p:cNvPr id="7" name="Content Placeholder 2">
            <a:extLst>
              <a:ext uri="{FF2B5EF4-FFF2-40B4-BE49-F238E27FC236}">
                <a16:creationId xmlns:a16="http://schemas.microsoft.com/office/drawing/2014/main" id="{B442A23F-FEF7-4A51-A4C1-C983B28F18B8}"/>
              </a:ext>
            </a:extLst>
          </p:cNvPr>
          <p:cNvSpPr txBox="1">
            <a:spLocks/>
          </p:cNvSpPr>
          <p:nvPr/>
        </p:nvSpPr>
        <p:spPr>
          <a:xfrm>
            <a:off x="2834640" y="1619251"/>
            <a:ext cx="8990616" cy="407669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ltLang="en-US" sz="2400" dirty="0"/>
              <a:t>Prepare or revise an ERP that incorporates findings from the risk assessment and include:</a:t>
            </a:r>
          </a:p>
          <a:p>
            <a:pPr lvl="1"/>
            <a:r>
              <a:rPr lang="en-US" altLang="en-US" sz="2400" dirty="0"/>
              <a:t>Strategies and resources to improve resilience, including physical security and cybersecurity </a:t>
            </a:r>
            <a:r>
              <a:rPr lang="en-US" altLang="en-US" sz="2400" b="1" dirty="0"/>
              <a:t>(Resilience Strategies)</a:t>
            </a:r>
            <a:r>
              <a:rPr lang="en-US" altLang="en-US" sz="2400" dirty="0"/>
              <a:t>;</a:t>
            </a:r>
          </a:p>
          <a:p>
            <a:pPr lvl="1"/>
            <a:r>
              <a:rPr lang="en-US" altLang="en-US" sz="2400" dirty="0"/>
              <a:t>Plans, procedures, and equipment for responding to a malevolent act or natural hazard </a:t>
            </a:r>
            <a:r>
              <a:rPr lang="en-US" altLang="en-US" sz="2400" b="1" dirty="0"/>
              <a:t>(Emergency Plans &amp; Procedures)</a:t>
            </a:r>
            <a:r>
              <a:rPr lang="en-US" altLang="en-US" sz="2400" dirty="0"/>
              <a:t>;</a:t>
            </a:r>
          </a:p>
          <a:p>
            <a:pPr lvl="1"/>
            <a:r>
              <a:rPr lang="en-US" altLang="en-US" sz="2400" dirty="0"/>
              <a:t>Actions, procedures, and equipment to lessen the impact of a malevolent act or natural hazard, including alternative source water, relocation of intakes and flood protection barriers </a:t>
            </a:r>
            <a:r>
              <a:rPr lang="en-US" altLang="en-US" sz="2400" b="1" dirty="0"/>
              <a:t>(Mitigation)</a:t>
            </a:r>
            <a:r>
              <a:rPr lang="en-US" altLang="en-US" sz="2400" dirty="0"/>
              <a:t>; and</a:t>
            </a:r>
          </a:p>
          <a:p>
            <a:pPr lvl="1"/>
            <a:r>
              <a:rPr lang="en-US" altLang="en-US" sz="2400" dirty="0"/>
              <a:t>Strategies to detect malevolent acts or natural hazards </a:t>
            </a:r>
            <a:r>
              <a:rPr lang="en-US" altLang="en-US" sz="2400" b="1" dirty="0"/>
              <a:t>(Detection Strategies).</a:t>
            </a:r>
          </a:p>
          <a:p>
            <a:r>
              <a:rPr lang="en-US" sz="2600" dirty="0"/>
              <a:t>The law also requires you to coordinate with your local emergency planning committees (LEPCs).</a:t>
            </a:r>
            <a:endParaRPr lang="en-US" altLang="en-US" sz="2600" b="1" dirty="0"/>
          </a:p>
        </p:txBody>
      </p:sp>
      <p:sp>
        <p:nvSpPr>
          <p:cNvPr id="10" name="Slide Number Placeholder 3">
            <a:extLst>
              <a:ext uri="{FF2B5EF4-FFF2-40B4-BE49-F238E27FC236}">
                <a16:creationId xmlns:a16="http://schemas.microsoft.com/office/drawing/2014/main" id="{EFB8271D-2FCE-4B82-9AC3-21AF5240E20D}"/>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10</a:t>
            </a:fld>
            <a:endParaRPr lang="en-US" sz="2500" dirty="0"/>
          </a:p>
        </p:txBody>
      </p:sp>
    </p:spTree>
    <p:extLst>
      <p:ext uri="{BB962C8B-B14F-4D97-AF65-F5344CB8AC3E}">
        <p14:creationId xmlns:p14="http://schemas.microsoft.com/office/powerpoint/2010/main" val="57414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a:t>
            </a:r>
            <a:br>
              <a:rPr lang="en-US" dirty="0"/>
            </a:br>
            <a:r>
              <a:rPr lang="en-US" dirty="0"/>
              <a:t>Table 6a </a:t>
            </a:r>
            <a:r>
              <a:rPr lang="en-US" dirty="0">
                <a:solidFill>
                  <a:schemeClr val="accent2"/>
                </a:solidFill>
              </a:rPr>
              <a:t>15</a:t>
            </a:r>
            <a:endParaRPr lang="en-US" dirty="0"/>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100</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Picture 6" descr="Risk and Resilience Assessment&#10;Table 6a">
            <a:extLst>
              <a:ext uri="{FF2B5EF4-FFF2-40B4-BE49-F238E27FC236}">
                <a16:creationId xmlns:a16="http://schemas.microsoft.com/office/drawing/2014/main" id="{AE7E013A-8A23-4736-8DA9-44A73C40D0E2}"/>
              </a:ext>
            </a:extLst>
          </p:cNvPr>
          <p:cNvPicPr>
            <a:picLocks noChangeAspect="1"/>
          </p:cNvPicPr>
          <p:nvPr/>
        </p:nvPicPr>
        <p:blipFill rotWithShape="1">
          <a:blip r:embed="rId3"/>
          <a:srcRect l="820" t="602" r="820" b="602"/>
          <a:stretch/>
        </p:blipFill>
        <p:spPr>
          <a:xfrm>
            <a:off x="328968" y="1362965"/>
            <a:ext cx="5068103" cy="5340866"/>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10" name="Picture 9" descr="Risk and Resilience Assessment&#10;Table 6a">
            <a:extLst>
              <a:ext uri="{FF2B5EF4-FFF2-40B4-BE49-F238E27FC236}">
                <a16:creationId xmlns:a16="http://schemas.microsoft.com/office/drawing/2014/main" id="{690B23A3-3311-49CE-8B7E-F7A2FBE76B06}"/>
              </a:ext>
            </a:extLst>
          </p:cNvPr>
          <p:cNvPicPr>
            <a:picLocks noChangeAspect="1"/>
          </p:cNvPicPr>
          <p:nvPr/>
        </p:nvPicPr>
        <p:blipFill>
          <a:blip r:embed="rId4"/>
          <a:stretch>
            <a:fillRect/>
          </a:stretch>
        </p:blipFill>
        <p:spPr>
          <a:xfrm>
            <a:off x="2255520" y="3387653"/>
            <a:ext cx="9460680" cy="1590734"/>
          </a:xfrm>
          <a:prstGeom prst="rect">
            <a:avLst/>
          </a:prstGeom>
        </p:spPr>
      </p:pic>
      <p:pic>
        <p:nvPicPr>
          <p:cNvPr id="11" name="Picture 10">
            <a:extLst>
              <a:ext uri="{FF2B5EF4-FFF2-40B4-BE49-F238E27FC236}">
                <a16:creationId xmlns:a16="http://schemas.microsoft.com/office/drawing/2014/main" id="{07D1A86B-54E1-4F8A-887C-305715CC8FBC}"/>
              </a:ext>
              <a:ext uri="{C183D7F6-B498-43B3-948B-1728B52AA6E4}">
                <adec:decorative xmlns:adec="http://schemas.microsoft.com/office/drawing/2017/decorative" val="1"/>
              </a:ext>
            </a:extLst>
          </p:cNvPr>
          <p:cNvPicPr>
            <a:picLocks noChangeAspect="1"/>
          </p:cNvPicPr>
          <p:nvPr/>
        </p:nvPicPr>
        <p:blipFill rotWithShape="1">
          <a:blip r:embed="rId5"/>
          <a:srcRect l="13899" r="20117"/>
          <a:stretch/>
        </p:blipFill>
        <p:spPr>
          <a:xfrm>
            <a:off x="9744892" y="1411633"/>
            <a:ext cx="1828800" cy="1828800"/>
          </a:xfrm>
          <a:prstGeom prst="rect">
            <a:avLst/>
          </a:prstGeom>
        </p:spPr>
      </p:pic>
    </p:spTree>
    <p:extLst>
      <p:ext uri="{BB962C8B-B14F-4D97-AF65-F5344CB8AC3E}">
        <p14:creationId xmlns:p14="http://schemas.microsoft.com/office/powerpoint/2010/main" val="26319147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a:t>
            </a:r>
            <a:br>
              <a:rPr lang="en-US" dirty="0"/>
            </a:br>
            <a:r>
              <a:rPr lang="en-US" dirty="0"/>
              <a:t>Table 8a</a:t>
            </a:r>
            <a:r>
              <a:rPr lang="en-US" dirty="0">
                <a:solidFill>
                  <a:schemeClr val="accent2"/>
                </a:solidFill>
              </a:rPr>
              <a:t> 16</a:t>
            </a:r>
            <a:endParaRPr lang="en-US" dirty="0"/>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101</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11" name="Picture 10" descr="Risk and Resilience Assessment&#10;Table 8a">
            <a:extLst>
              <a:ext uri="{FF2B5EF4-FFF2-40B4-BE49-F238E27FC236}">
                <a16:creationId xmlns:a16="http://schemas.microsoft.com/office/drawing/2014/main" id="{7C2B0960-DC15-4621-BE34-2A831FFAF770}"/>
              </a:ext>
            </a:extLst>
          </p:cNvPr>
          <p:cNvPicPr>
            <a:picLocks noChangeAspect="1"/>
          </p:cNvPicPr>
          <p:nvPr/>
        </p:nvPicPr>
        <p:blipFill rotWithShape="1">
          <a:blip r:embed="rId3"/>
          <a:srcRect l="451" t="538" r="451" b="538"/>
          <a:stretch/>
        </p:blipFill>
        <p:spPr>
          <a:xfrm>
            <a:off x="152400" y="1344692"/>
            <a:ext cx="5346239" cy="533694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9" name="Picture 8" descr="Risk and Resilience Assessment&#10;Table 8a">
            <a:extLst>
              <a:ext uri="{FF2B5EF4-FFF2-40B4-BE49-F238E27FC236}">
                <a16:creationId xmlns:a16="http://schemas.microsoft.com/office/drawing/2014/main" id="{BD3D3569-C331-48B2-AD51-EAFB42611939}"/>
              </a:ext>
            </a:extLst>
          </p:cNvPr>
          <p:cNvPicPr>
            <a:picLocks noChangeAspect="1"/>
          </p:cNvPicPr>
          <p:nvPr/>
        </p:nvPicPr>
        <p:blipFill>
          <a:blip r:embed="rId4"/>
          <a:stretch>
            <a:fillRect/>
          </a:stretch>
        </p:blipFill>
        <p:spPr>
          <a:xfrm>
            <a:off x="2042159" y="3516116"/>
            <a:ext cx="9663509" cy="1624838"/>
          </a:xfrm>
          <a:prstGeom prst="rect">
            <a:avLst/>
          </a:prstGeom>
        </p:spPr>
      </p:pic>
      <p:pic>
        <p:nvPicPr>
          <p:cNvPr id="13" name="Picture 12">
            <a:extLst>
              <a:ext uri="{FF2B5EF4-FFF2-40B4-BE49-F238E27FC236}">
                <a16:creationId xmlns:a16="http://schemas.microsoft.com/office/drawing/2014/main" id="{52B49C40-E6FA-46CD-A8C6-D812416C036E}"/>
              </a:ext>
              <a:ext uri="{C183D7F6-B498-43B3-948B-1728B52AA6E4}">
                <adec:decorative xmlns:adec="http://schemas.microsoft.com/office/drawing/2017/decorative" val="1"/>
              </a:ext>
            </a:extLst>
          </p:cNvPr>
          <p:cNvPicPr>
            <a:picLocks noChangeAspect="1"/>
          </p:cNvPicPr>
          <p:nvPr/>
        </p:nvPicPr>
        <p:blipFill rotWithShape="1">
          <a:blip r:embed="rId5"/>
          <a:srcRect l="13899" r="20117"/>
          <a:stretch/>
        </p:blipFill>
        <p:spPr>
          <a:xfrm>
            <a:off x="9744892" y="1411633"/>
            <a:ext cx="1828800" cy="1828800"/>
          </a:xfrm>
          <a:prstGeom prst="rect">
            <a:avLst/>
          </a:prstGeom>
        </p:spPr>
      </p:pic>
    </p:spTree>
    <p:extLst>
      <p:ext uri="{BB962C8B-B14F-4D97-AF65-F5344CB8AC3E}">
        <p14:creationId xmlns:p14="http://schemas.microsoft.com/office/powerpoint/2010/main" val="21005518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17</a:t>
            </a:r>
            <a:endParaRPr lang="en-US" dirty="0"/>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108960" y="1817689"/>
            <a:ext cx="8441156" cy="3880773"/>
          </a:xfrm>
        </p:spPr>
        <p:txBody>
          <a:bodyPr>
            <a:normAutofit/>
          </a:bodyPr>
          <a:lstStyle/>
          <a:p>
            <a:pPr marL="0" indent="0">
              <a:spcBef>
                <a:spcPts val="0"/>
              </a:spcBef>
              <a:spcAft>
                <a:spcPts val="1200"/>
              </a:spcAft>
              <a:buNone/>
            </a:pPr>
            <a:r>
              <a:rPr lang="en-US" sz="2400" dirty="0">
                <a:latin typeface="+mj-lt"/>
                <a:cs typeface="Arial" panose="020B0604020202020204" pitchFamily="34" charset="0"/>
              </a:rPr>
              <a:t>Hypothetical Threat: </a:t>
            </a:r>
            <a:r>
              <a:rPr lang="en-US" sz="2400" dirty="0">
                <a:cs typeface="Arial" panose="020B0604020202020204" pitchFamily="34" charset="0"/>
              </a:rPr>
              <a:t>Viral Pandemic</a:t>
            </a:r>
            <a:endParaRPr lang="en-US" sz="2400" dirty="0">
              <a:latin typeface="+mj-lt"/>
              <a:cs typeface="Arial" panose="020B0604020202020204" pitchFamily="34" charset="0"/>
            </a:endParaRPr>
          </a:p>
          <a:p>
            <a:pPr>
              <a:spcBef>
                <a:spcPts val="0"/>
              </a:spcBef>
              <a:spcAft>
                <a:spcPts val="1200"/>
              </a:spcAft>
            </a:pPr>
            <a:r>
              <a:rPr lang="en-US" sz="2400" dirty="0">
                <a:latin typeface="+mj-lt"/>
                <a:cs typeface="Arial" panose="020B0604020202020204" pitchFamily="34" charset="0"/>
              </a:rPr>
              <a:t>Spring View Water District is concerned about the effects of a viral pandemic on the utility.</a:t>
            </a:r>
          </a:p>
          <a:p>
            <a:pPr>
              <a:spcBef>
                <a:spcPts val="0"/>
              </a:spcBef>
              <a:spcAft>
                <a:spcPts val="1200"/>
              </a:spcAft>
            </a:pPr>
            <a:r>
              <a:rPr lang="en-US" sz="2400" dirty="0">
                <a:latin typeface="+mj-lt"/>
                <a:cs typeface="Arial" panose="020B0604020202020204" pitchFamily="34" charset="0"/>
              </a:rPr>
              <a:t>The utility stores a 3-week supply of chlorine on-site. Disruptions to the supply chain during a pandemic could cause difficulties obtaining chlorine from suppliers.</a:t>
            </a:r>
          </a:p>
          <a:p>
            <a:pPr>
              <a:spcBef>
                <a:spcPts val="0"/>
              </a:spcBef>
              <a:spcAft>
                <a:spcPts val="1200"/>
              </a:spcAft>
            </a:pPr>
            <a:r>
              <a:rPr lang="en-US" sz="2400" dirty="0">
                <a:latin typeface="+mj-lt"/>
                <a:cs typeface="Arial" panose="020B0604020202020204" pitchFamily="34" charset="0"/>
              </a:rPr>
              <a:t>Spring View Water District has 11 employees. Absenteeism during a viral pandemic could create issues with staffing and a loss of key personnel.</a:t>
            </a:r>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102</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EE0D1C57-07C1-43E7-93E2-1E933388C11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24" r="21276"/>
          <a:stretch/>
        </p:blipFill>
        <p:spPr bwMode="auto">
          <a:xfrm>
            <a:off x="462745" y="194376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429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18</a:t>
            </a:r>
            <a:endParaRPr lang="en-US" dirty="0"/>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103</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12" name="Content Placeholder 9">
            <a:extLst>
              <a:ext uri="{FF2B5EF4-FFF2-40B4-BE49-F238E27FC236}">
                <a16:creationId xmlns:a16="http://schemas.microsoft.com/office/drawing/2014/main" id="{575BA46D-0266-4CCF-B024-662E04468316}"/>
              </a:ext>
            </a:extLst>
          </p:cNvPr>
          <p:cNvSpPr>
            <a:spLocks noGrp="1"/>
          </p:cNvSpPr>
          <p:nvPr>
            <p:ph sz="half" idx="1"/>
          </p:nvPr>
        </p:nvSpPr>
        <p:spPr>
          <a:xfrm>
            <a:off x="3076832" y="1884149"/>
            <a:ext cx="8798841" cy="699301"/>
          </a:xfrm>
        </p:spPr>
        <p:txBody>
          <a:bodyPr/>
          <a:lstStyle/>
          <a:p>
            <a:pPr marL="0" indent="0">
              <a:buNone/>
            </a:pPr>
            <a:r>
              <a:rPr lang="en-US" dirty="0"/>
              <a:t>CWSs serving over 3,300 people must assess the risks to and resilience of specified assets to malevolent acts and natural hazards:</a:t>
            </a:r>
          </a:p>
        </p:txBody>
      </p:sp>
      <p:sp>
        <p:nvSpPr>
          <p:cNvPr id="9" name="Text Placeholder 2">
            <a:extLst>
              <a:ext uri="{FF2B5EF4-FFF2-40B4-BE49-F238E27FC236}">
                <a16:creationId xmlns:a16="http://schemas.microsoft.com/office/drawing/2014/main" id="{062821F2-CBDC-4854-B3C9-2E15C07D49AB}"/>
              </a:ext>
            </a:extLst>
          </p:cNvPr>
          <p:cNvSpPr txBox="1">
            <a:spLocks/>
          </p:cNvSpPr>
          <p:nvPr/>
        </p:nvSpPr>
        <p:spPr>
          <a:xfrm>
            <a:off x="3076832" y="2738757"/>
            <a:ext cx="3941806" cy="2854830"/>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physical barriers;</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source water;</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pipes and constructed conveyances, water collection and intake;</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pretreatment and treatment;</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storage and distribution facilities;</a:t>
            </a:r>
          </a:p>
        </p:txBody>
      </p:sp>
      <p:sp>
        <p:nvSpPr>
          <p:cNvPr id="10" name="Text Placeholder 2">
            <a:extLst>
              <a:ext uri="{FF2B5EF4-FFF2-40B4-BE49-F238E27FC236}">
                <a16:creationId xmlns:a16="http://schemas.microsoft.com/office/drawing/2014/main" id="{2DCC5B56-E22E-49D5-A0B7-C8B0ABC9BB2C}"/>
              </a:ext>
            </a:extLst>
          </p:cNvPr>
          <p:cNvSpPr txBox="1">
            <a:spLocks/>
          </p:cNvSpPr>
          <p:nvPr/>
        </p:nvSpPr>
        <p:spPr>
          <a:xfrm>
            <a:off x="6882713" y="2738758"/>
            <a:ext cx="5053913" cy="2854830"/>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electronic, computer, or other automated systems (including the security of such systems);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monitoring practices;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financial infrastructure;</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the use, storage, or handling of chemicals;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operation and maintenance of the system</a:t>
            </a:r>
          </a:p>
        </p:txBody>
      </p:sp>
      <p:sp>
        <p:nvSpPr>
          <p:cNvPr id="11" name="Text Placeholder 2">
            <a:extLst>
              <a:ext uri="{FF2B5EF4-FFF2-40B4-BE49-F238E27FC236}">
                <a16:creationId xmlns:a16="http://schemas.microsoft.com/office/drawing/2014/main" id="{1D1F3CBA-528A-4ABB-B423-5E6C13F2E0EA}"/>
              </a:ext>
            </a:extLst>
          </p:cNvPr>
          <p:cNvSpPr txBox="1">
            <a:spLocks/>
          </p:cNvSpPr>
          <p:nvPr/>
        </p:nvSpPr>
        <p:spPr>
          <a:xfrm>
            <a:off x="3076832" y="5191692"/>
            <a:ext cx="8859793" cy="392969"/>
          </a:xfrm>
          <a:prstGeom prst="rect">
            <a:avLst/>
          </a:prstGeom>
          <a:solidFill>
            <a:schemeClr val="tx2">
              <a:lumMod val="20000"/>
              <a:lumOff val="80000"/>
            </a:schemeClr>
          </a:solidFill>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20000"/>
              </a:lnSpc>
              <a:spcBef>
                <a:spcPts val="0"/>
              </a:spcBef>
              <a:spcAft>
                <a:spcPts val="450"/>
              </a:spcAft>
              <a:buClrTx/>
              <a:buSzTx/>
              <a:buNone/>
              <a:tabLst/>
              <a:defRPr/>
            </a:pPr>
            <a:r>
              <a:rPr kumimoji="0" lang="en-US" sz="1400" b="0" i="1" u="none" strike="noStrike" kern="1200" cap="none" spc="0" normalizeH="0" baseline="0" noProof="0" dirty="0">
                <a:ln>
                  <a:noFill/>
                </a:ln>
                <a:effectLst/>
                <a:uLnTx/>
                <a:uFillTx/>
                <a:latin typeface="+mj-lt"/>
                <a:ea typeface="+mn-ea"/>
                <a:cs typeface="Arial" panose="020B0604020202020204" pitchFamily="34" charset="0"/>
              </a:rPr>
              <a:t>*May include an evaluation of capital and operational needs for risk and resilience management</a:t>
            </a:r>
          </a:p>
        </p:txBody>
      </p:sp>
      <p:pic>
        <p:nvPicPr>
          <p:cNvPr id="14" name="Picture 2">
            <a:extLst>
              <a:ext uri="{FF2B5EF4-FFF2-40B4-BE49-F238E27FC236}">
                <a16:creationId xmlns:a16="http://schemas.microsoft.com/office/drawing/2014/main" id="{25C6779C-54BF-4FAD-B986-13E40A28B4F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24" r="21276"/>
          <a:stretch/>
        </p:blipFill>
        <p:spPr bwMode="auto">
          <a:xfrm>
            <a:off x="462745" y="194376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5226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19</a:t>
            </a:r>
            <a:endParaRPr lang="en-US" dirty="0"/>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129280" y="1817689"/>
            <a:ext cx="8444412" cy="3880773"/>
          </a:xfrm>
        </p:spPr>
        <p:txBody>
          <a:bodyPr>
            <a:normAutofit/>
          </a:bodyPr>
          <a:lstStyle/>
          <a:p>
            <a:pPr marL="0" indent="0">
              <a:spcBef>
                <a:spcPts val="0"/>
              </a:spcBef>
              <a:spcAft>
                <a:spcPts val="1200"/>
              </a:spcAft>
              <a:buNone/>
            </a:pPr>
            <a:r>
              <a:rPr lang="en-US" sz="2400" dirty="0">
                <a:cs typeface="Arial" panose="020B0604020202020204" pitchFamily="34" charset="0"/>
              </a:rPr>
              <a:t>Hypothetical Threat: Viral Pandemic</a:t>
            </a:r>
            <a:endParaRPr lang="en-US" sz="2400" dirty="0">
              <a:latin typeface="+mj-lt"/>
              <a:cs typeface="Arial" panose="020B0604020202020204" pitchFamily="34" charset="0"/>
            </a:endParaRP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In this scenario, Spring View Water District has determined that a </a:t>
            </a:r>
            <a:r>
              <a:rPr lang="en-US" sz="2400" b="1" dirty="0">
                <a:latin typeface="+mj-lt"/>
                <a:cs typeface="Arial" panose="020B0604020202020204" pitchFamily="34" charset="0"/>
              </a:rPr>
              <a:t>viral pandemic </a:t>
            </a:r>
            <a:r>
              <a:rPr lang="en-US" sz="2400" dirty="0">
                <a:latin typeface="+mj-lt"/>
                <a:cs typeface="Arial" panose="020B0604020202020204" pitchFamily="34" charset="0"/>
              </a:rPr>
              <a:t>poses a significant risk to the District’s </a:t>
            </a:r>
            <a:r>
              <a:rPr lang="en-US" sz="2400" b="1" dirty="0">
                <a:latin typeface="+mj-lt"/>
                <a:cs typeface="Arial" panose="020B0604020202020204" pitchFamily="34" charset="0"/>
              </a:rPr>
              <a:t>operation and maintenance of the system.</a:t>
            </a:r>
          </a:p>
          <a:p>
            <a:pPr>
              <a:spcBef>
                <a:spcPts val="0"/>
              </a:spcBef>
              <a:spcAft>
                <a:spcPts val="600"/>
              </a:spcAft>
              <a:buFont typeface="Arial" panose="020B0604020202020204" pitchFamily="34" charset="0"/>
              <a:buChar char="•"/>
            </a:pPr>
            <a:r>
              <a:rPr lang="en-US" sz="2400" dirty="0">
                <a:latin typeface="+mj-lt"/>
                <a:cs typeface="Arial" panose="020B0604020202020204" pitchFamily="34" charset="0"/>
              </a:rPr>
              <a:t>The utility completes the following table in the checklist, as illustrated on the following slide: </a:t>
            </a:r>
          </a:p>
          <a:p>
            <a:pPr marL="384048" indent="0">
              <a:spcBef>
                <a:spcPts val="0"/>
              </a:spcBef>
              <a:spcAft>
                <a:spcPts val="600"/>
              </a:spcAft>
              <a:buNone/>
            </a:pPr>
            <a:r>
              <a:rPr lang="en-US" sz="2400" b="1" dirty="0">
                <a:latin typeface="+mj-lt"/>
                <a:cs typeface="Arial" panose="020B0604020202020204" pitchFamily="34" charset="0"/>
              </a:rPr>
              <a:t>Table 10b</a:t>
            </a:r>
            <a:r>
              <a:rPr lang="en-US" sz="2400" dirty="0">
                <a:latin typeface="+mj-lt"/>
                <a:cs typeface="Arial" panose="020B0604020202020204" pitchFamily="34" charset="0"/>
              </a:rPr>
              <a:t>: The Operation and Maintenance of the System (Natural Hazards)</a:t>
            </a:r>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104</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521B6CDE-C2E1-4A49-A5B9-560513E0F7B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24" r="21276"/>
          <a:stretch/>
        </p:blipFill>
        <p:spPr bwMode="auto">
          <a:xfrm>
            <a:off x="462745" y="194376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925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isk and Resilience Assessment&#10;Table 10b">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a:t>
            </a:r>
            <a:br>
              <a:rPr lang="en-US" dirty="0"/>
            </a:br>
            <a:r>
              <a:rPr lang="en-US" dirty="0"/>
              <a:t>Table 10b </a:t>
            </a:r>
            <a:r>
              <a:rPr lang="en-US" dirty="0">
                <a:solidFill>
                  <a:schemeClr val="accent2"/>
                </a:solidFill>
              </a:rPr>
              <a:t>20</a:t>
            </a:r>
            <a:endParaRPr lang="en-US" dirty="0"/>
          </a:p>
        </p:txBody>
      </p:sp>
      <p:sp>
        <p:nvSpPr>
          <p:cNvPr id="7" name="Content Placeholder 6">
            <a:extLst>
              <a:ext uri="{FF2B5EF4-FFF2-40B4-BE49-F238E27FC236}">
                <a16:creationId xmlns:a16="http://schemas.microsoft.com/office/drawing/2014/main" id="{4D80B949-8849-4B98-814E-732C60BA532F}"/>
              </a:ext>
            </a:extLst>
          </p:cNvPr>
          <p:cNvSpPr>
            <a:spLocks noGrp="1"/>
          </p:cNvSpPr>
          <p:nvPr>
            <p:ph idx="1"/>
          </p:nvPr>
        </p:nvSpPr>
        <p:spPr/>
        <p:txBody>
          <a:bodyPr/>
          <a:lstStyle/>
          <a:p>
            <a:endParaRPr lang="en-US" dirty="0"/>
          </a:p>
        </p:txBody>
      </p:sp>
      <p:pic>
        <p:nvPicPr>
          <p:cNvPr id="10" name="Picture 9" descr="Risk and Resilience Assessment&#10;Table 10b">
            <a:extLst>
              <a:ext uri="{FF2B5EF4-FFF2-40B4-BE49-F238E27FC236}">
                <a16:creationId xmlns:a16="http://schemas.microsoft.com/office/drawing/2014/main" id="{1EE01566-6BC2-4673-9F47-024DF98EC48F}"/>
              </a:ext>
            </a:extLst>
          </p:cNvPr>
          <p:cNvPicPr>
            <a:picLocks noChangeAspect="1"/>
          </p:cNvPicPr>
          <p:nvPr/>
        </p:nvPicPr>
        <p:blipFill rotWithShape="1">
          <a:blip r:embed="rId3"/>
          <a:srcRect l="833" t="1601" r="833" b="1601"/>
          <a:stretch/>
        </p:blipFill>
        <p:spPr>
          <a:xfrm>
            <a:off x="2834640" y="1838932"/>
            <a:ext cx="8632000" cy="396240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105</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521B6CDE-C2E1-4A49-A5B9-560513E0F7B9}"/>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24" r="21276"/>
          <a:stretch/>
        </p:blipFill>
        <p:spPr bwMode="auto">
          <a:xfrm>
            <a:off x="462745" y="194376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1211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Identify Countermeasures (Optional)</a:t>
            </a:r>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129280" y="1817689"/>
            <a:ext cx="8444412" cy="3880773"/>
          </a:xfrm>
        </p:spPr>
        <p:txBody>
          <a:bodyPr>
            <a:normAutofit/>
          </a:bodyPr>
          <a:lstStyle/>
          <a:p>
            <a:pPr>
              <a:spcBef>
                <a:spcPts val="0"/>
              </a:spcBef>
              <a:spcAft>
                <a:spcPts val="1200"/>
              </a:spcAft>
            </a:pPr>
            <a:r>
              <a:rPr lang="en-US" sz="2400" dirty="0">
                <a:cs typeface="Arial" panose="020B0604020202020204" pitchFamily="34" charset="0"/>
              </a:rPr>
              <a:t>For malevolent acts, countermeasures are intended to deter, delay, detect, and respond to an attack.</a:t>
            </a:r>
          </a:p>
          <a:p>
            <a:pPr>
              <a:spcBef>
                <a:spcPts val="0"/>
              </a:spcBef>
              <a:spcAft>
                <a:spcPts val="1200"/>
              </a:spcAft>
            </a:pPr>
            <a:r>
              <a:rPr lang="en-US" sz="2400" dirty="0">
                <a:cs typeface="Arial" panose="020B0604020202020204" pitchFamily="34" charset="0"/>
              </a:rPr>
              <a:t>For natural hazards, countermeasures are intended to prepare, respond, and recover from an event.</a:t>
            </a:r>
          </a:p>
          <a:p>
            <a:pPr>
              <a:spcBef>
                <a:spcPts val="0"/>
              </a:spcBef>
              <a:spcAft>
                <a:spcPts val="1200"/>
              </a:spcAft>
            </a:pPr>
            <a:r>
              <a:rPr lang="en-US" sz="2400" dirty="0">
                <a:cs typeface="Arial" panose="020B0604020202020204" pitchFamily="34" charset="0"/>
              </a:rPr>
              <a:t>A single countermeasure, such as emergency response planning or power resilience, may reduce risk across multiple malevolent acts, natural hazards and asset categories.</a:t>
            </a:r>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B811174-BE76-436F-A8EC-B6AA52E0A776}"/>
              </a:ext>
            </a:extLst>
          </p:cNvPr>
          <p:cNvSpPr/>
          <p:nvPr/>
        </p:nvSpPr>
        <p:spPr>
          <a:xfrm>
            <a:off x="3129280" y="5397838"/>
            <a:ext cx="8859520" cy="369332"/>
          </a:xfrm>
          <a:prstGeom prst="rect">
            <a:avLst/>
          </a:prstGeom>
        </p:spPr>
        <p:txBody>
          <a:bodyPr wrap="square">
            <a:spAutoFit/>
          </a:bodyPr>
          <a:lstStyle/>
          <a:p>
            <a:r>
              <a:rPr lang="en-US" b="1" i="1" dirty="0"/>
              <a:t> Note: Countermeasure risk assessments are not required for AWIA-compliance.</a:t>
            </a:r>
          </a:p>
        </p:txBody>
      </p:sp>
      <p:pic>
        <p:nvPicPr>
          <p:cNvPr id="10" name="Picture 9">
            <a:extLst>
              <a:ext uri="{FF2B5EF4-FFF2-40B4-BE49-F238E27FC236}">
                <a16:creationId xmlns:a16="http://schemas.microsoft.com/office/drawing/2014/main" id="{61A678F4-0373-4693-8CB2-FD9CFB26EECA}"/>
              </a:ext>
              <a:ext uri="{C183D7F6-B498-43B3-948B-1728B52AA6E4}">
                <adec:decorative xmlns:adec="http://schemas.microsoft.com/office/drawing/2017/decorative" val="1"/>
              </a:ext>
            </a:extLst>
          </p:cNvPr>
          <p:cNvPicPr>
            <a:picLocks noChangeAspect="1"/>
          </p:cNvPicPr>
          <p:nvPr/>
        </p:nvPicPr>
        <p:blipFill rotWithShape="1">
          <a:blip r:embed="rId3"/>
          <a:srcRect l="13899" r="20117"/>
          <a:stretch/>
        </p:blipFill>
        <p:spPr>
          <a:xfrm>
            <a:off x="1799772" y="2000569"/>
            <a:ext cx="914400" cy="914400"/>
          </a:xfrm>
          <a:prstGeom prst="rect">
            <a:avLst/>
          </a:prstGeom>
        </p:spPr>
      </p:pic>
      <p:pic>
        <p:nvPicPr>
          <p:cNvPr id="11" name="Picture 4">
            <a:extLst>
              <a:ext uri="{FF2B5EF4-FFF2-40B4-BE49-F238E27FC236}">
                <a16:creationId xmlns:a16="http://schemas.microsoft.com/office/drawing/2014/main" id="{7829CCA0-9B0A-47F6-AA82-CA5AB4A2E3F2}"/>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6" t="6944" r="2865" b="28140"/>
          <a:stretch/>
        </p:blipFill>
        <p:spPr bwMode="auto">
          <a:xfrm>
            <a:off x="697439" y="200056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8116EFF-8C4C-4BB8-9099-F8617B71EDA2}"/>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24" r="21276"/>
          <a:stretch/>
        </p:blipFill>
        <p:spPr bwMode="auto">
          <a:xfrm>
            <a:off x="698279" y="307844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806F6CE-2B05-401E-BCC6-29BC4F382EFD}"/>
              </a:ext>
              <a:ext uri="{C183D7F6-B498-43B3-948B-1728B52AA6E4}">
                <adec:decorative xmlns:adec="http://schemas.microsoft.com/office/drawing/2017/decorative" val="1"/>
              </a:ext>
            </a:extLst>
          </p:cNvPr>
          <p:cNvPicPr>
            <a:picLocks noChangeAspect="1"/>
          </p:cNvPicPr>
          <p:nvPr/>
        </p:nvPicPr>
        <p:blipFill rotWithShape="1">
          <a:blip r:embed="rId6"/>
          <a:srcRect l="14895" r="17675"/>
          <a:stretch/>
        </p:blipFill>
        <p:spPr>
          <a:xfrm>
            <a:off x="1799772" y="3078447"/>
            <a:ext cx="914400" cy="914400"/>
          </a:xfrm>
          <a:prstGeom prst="rect">
            <a:avLst/>
          </a:prstGeom>
        </p:spPr>
      </p:pic>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106</a:t>
            </a:fld>
            <a:endParaRPr lang="en-US" sz="2500" dirty="0"/>
          </a:p>
        </p:txBody>
      </p:sp>
    </p:spTree>
    <p:extLst>
      <p:ext uri="{BB962C8B-B14F-4D97-AF65-F5344CB8AC3E}">
        <p14:creationId xmlns:p14="http://schemas.microsoft.com/office/powerpoint/2010/main" val="12761749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Identify Countermeasures </a:t>
            </a:r>
            <a:br>
              <a:rPr lang="en-US" dirty="0"/>
            </a:br>
            <a:r>
              <a:rPr lang="en-US" dirty="0"/>
              <a:t>Table 11 </a:t>
            </a:r>
            <a:r>
              <a:rPr lang="en-US" b="1" dirty="0"/>
              <a:t>(Optional)</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12"/>
          </p:nvPr>
        </p:nvSpPr>
        <p:spPr/>
        <p:txBody>
          <a:bodyPr/>
          <a:lstStyle/>
          <a:p>
            <a:fld id="{D57F1E4F-1CFF-5643-939E-217C01CDF565}" type="slidenum">
              <a:rPr lang="en-US" sz="2500" smtClean="0"/>
              <a:pPr/>
              <a:t>107</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B811174-BE76-436F-A8EC-B6AA52E0A776}"/>
              </a:ext>
            </a:extLst>
          </p:cNvPr>
          <p:cNvSpPr/>
          <p:nvPr/>
        </p:nvSpPr>
        <p:spPr>
          <a:xfrm>
            <a:off x="7572009" y="4293628"/>
            <a:ext cx="4199271" cy="1015663"/>
          </a:xfrm>
          <a:prstGeom prst="rect">
            <a:avLst/>
          </a:prstGeom>
        </p:spPr>
        <p:txBody>
          <a:bodyPr wrap="square">
            <a:spAutoFit/>
          </a:bodyPr>
          <a:lstStyle/>
          <a:p>
            <a:r>
              <a:rPr lang="en-US" sz="2000" dirty="0"/>
              <a:t>Note: This table is </a:t>
            </a:r>
            <a:r>
              <a:rPr lang="en-US" sz="2000" b="1" dirty="0"/>
              <a:t>optional</a:t>
            </a:r>
            <a:r>
              <a:rPr lang="en-US" sz="2000" dirty="0"/>
              <a:t>. It also does not require a specific number of countermeasures. </a:t>
            </a:r>
          </a:p>
        </p:txBody>
      </p:sp>
      <p:pic>
        <p:nvPicPr>
          <p:cNvPr id="8" name="Picture 7" descr="Identify Countermeasures &#10;Table 11 (Optional)">
            <a:extLst>
              <a:ext uri="{FF2B5EF4-FFF2-40B4-BE49-F238E27FC236}">
                <a16:creationId xmlns:a16="http://schemas.microsoft.com/office/drawing/2014/main" id="{96C9EBDE-0B6E-4748-BE34-2ECF3A561551}"/>
              </a:ext>
            </a:extLst>
          </p:cNvPr>
          <p:cNvPicPr>
            <a:picLocks noChangeAspect="1"/>
          </p:cNvPicPr>
          <p:nvPr/>
        </p:nvPicPr>
        <p:blipFill rotWithShape="1">
          <a:blip r:embed="rId3"/>
          <a:srcRect l="13899" r="20117"/>
          <a:stretch/>
        </p:blipFill>
        <p:spPr>
          <a:xfrm>
            <a:off x="9565138" y="2048137"/>
            <a:ext cx="914400" cy="914400"/>
          </a:xfrm>
          <a:prstGeom prst="rect">
            <a:avLst/>
          </a:prstGeom>
        </p:spPr>
      </p:pic>
      <p:pic>
        <p:nvPicPr>
          <p:cNvPr id="9" name="Picture 4">
            <a:extLst>
              <a:ext uri="{FF2B5EF4-FFF2-40B4-BE49-F238E27FC236}">
                <a16:creationId xmlns:a16="http://schemas.microsoft.com/office/drawing/2014/main" id="{C281478B-F3DE-40BF-A1E4-B58E8D41377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6" t="6944" r="2865" b="28140"/>
          <a:stretch/>
        </p:blipFill>
        <p:spPr bwMode="auto">
          <a:xfrm>
            <a:off x="8462805" y="204813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86C7C2E-ED05-4C48-BC3C-F158F284C706}"/>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24" r="21276"/>
          <a:stretch/>
        </p:blipFill>
        <p:spPr bwMode="auto">
          <a:xfrm>
            <a:off x="8463645" y="312601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42B3322-81C6-4D93-81D5-E1B5A8EBB210}"/>
              </a:ext>
              <a:ext uri="{C183D7F6-B498-43B3-948B-1728B52AA6E4}">
                <adec:decorative xmlns:adec="http://schemas.microsoft.com/office/drawing/2017/decorative" val="1"/>
              </a:ext>
            </a:extLst>
          </p:cNvPr>
          <p:cNvPicPr>
            <a:picLocks noChangeAspect="1"/>
          </p:cNvPicPr>
          <p:nvPr/>
        </p:nvPicPr>
        <p:blipFill rotWithShape="1">
          <a:blip r:embed="rId6"/>
          <a:srcRect l="14895" r="17675"/>
          <a:stretch/>
        </p:blipFill>
        <p:spPr>
          <a:xfrm>
            <a:off x="9565138" y="3124403"/>
            <a:ext cx="914400" cy="914400"/>
          </a:xfrm>
          <a:prstGeom prst="rect">
            <a:avLst/>
          </a:prstGeom>
        </p:spPr>
      </p:pic>
      <p:pic>
        <p:nvPicPr>
          <p:cNvPr id="12" name="Picture 11">
            <a:extLst>
              <a:ext uri="{FF2B5EF4-FFF2-40B4-BE49-F238E27FC236}">
                <a16:creationId xmlns:a16="http://schemas.microsoft.com/office/drawing/2014/main" id="{3733B061-B64D-4C73-9464-24FF6029375F}"/>
              </a:ext>
              <a:ext uri="{C183D7F6-B498-43B3-948B-1728B52AA6E4}">
                <adec:decorative xmlns:adec="http://schemas.microsoft.com/office/drawing/2017/decorative" val="1"/>
              </a:ext>
            </a:extLst>
          </p:cNvPr>
          <p:cNvPicPr>
            <a:picLocks noChangeAspect="1"/>
          </p:cNvPicPr>
          <p:nvPr/>
        </p:nvPicPr>
        <p:blipFill rotWithShape="1">
          <a:blip r:embed="rId7"/>
          <a:srcRect l="639" t="569" r="639" b="569"/>
          <a:stretch/>
        </p:blipFill>
        <p:spPr>
          <a:xfrm>
            <a:off x="152400" y="1310384"/>
            <a:ext cx="5791200" cy="5319016"/>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50009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0759C-C8AE-491B-BBC9-EDF8CF3C04C7}"/>
              </a:ext>
            </a:extLst>
          </p:cNvPr>
          <p:cNvSpPr>
            <a:spLocks noGrp="1"/>
          </p:cNvSpPr>
          <p:nvPr>
            <p:ph type="title"/>
          </p:nvPr>
        </p:nvSpPr>
        <p:spPr/>
        <p:txBody>
          <a:bodyPr/>
          <a:lstStyle/>
          <a:p>
            <a:r>
              <a:rPr lang="en-US" dirty="0"/>
              <a:t>End of Breakout Group</a:t>
            </a:r>
          </a:p>
        </p:txBody>
      </p:sp>
      <p:sp>
        <p:nvSpPr>
          <p:cNvPr id="3" name="Content Placeholder 2">
            <a:extLst>
              <a:ext uri="{FF2B5EF4-FFF2-40B4-BE49-F238E27FC236}">
                <a16:creationId xmlns:a16="http://schemas.microsoft.com/office/drawing/2014/main" id="{0465ADA8-58FB-48EA-9AAE-CE80B1321361}"/>
              </a:ext>
            </a:extLst>
          </p:cNvPr>
          <p:cNvSpPr>
            <a:spLocks noGrp="1"/>
          </p:cNvSpPr>
          <p:nvPr>
            <p:ph idx="1"/>
          </p:nvPr>
        </p:nvSpPr>
        <p:spPr/>
        <p:txBody>
          <a:bodyPr>
            <a:normAutofit/>
          </a:bodyPr>
          <a:lstStyle/>
          <a:p>
            <a:pPr marL="0" indent="0">
              <a:buNone/>
            </a:pPr>
            <a:r>
              <a:rPr lang="en-US" sz="2400" dirty="0"/>
              <a:t>We will connect you back to the main group shortly. </a:t>
            </a:r>
          </a:p>
          <a:p>
            <a:pPr marL="0" indent="0">
              <a:buNone/>
            </a:pPr>
            <a:r>
              <a:rPr lang="en-US" sz="2400" dirty="0"/>
              <a:t>Be ready to engage by offering thoughts or takeaways from your breakout group to the larger group.</a:t>
            </a:r>
          </a:p>
        </p:txBody>
      </p:sp>
      <p:sp>
        <p:nvSpPr>
          <p:cNvPr id="4" name="Slide Number Placeholder 3">
            <a:extLst>
              <a:ext uri="{FF2B5EF4-FFF2-40B4-BE49-F238E27FC236}">
                <a16:creationId xmlns:a16="http://schemas.microsoft.com/office/drawing/2014/main" id="{8E2B54FA-FB32-4DF6-AA39-40C60DD8EE1A}"/>
              </a:ext>
            </a:extLst>
          </p:cNvPr>
          <p:cNvSpPr>
            <a:spLocks noGrp="1"/>
          </p:cNvSpPr>
          <p:nvPr>
            <p:ph type="sldNum" sz="quarter" idx="12"/>
          </p:nvPr>
        </p:nvSpPr>
        <p:spPr/>
        <p:txBody>
          <a:bodyPr/>
          <a:lstStyle/>
          <a:p>
            <a:fld id="{D57F1E4F-1CFF-5643-939E-217C01CDF565}" type="slidenum">
              <a:rPr lang="en-US" sz="2500" smtClean="0"/>
              <a:pPr/>
              <a:t>108</a:t>
            </a:fld>
            <a:endParaRPr lang="en-US" sz="2500" dirty="0"/>
          </a:p>
        </p:txBody>
      </p:sp>
      <p:pic>
        <p:nvPicPr>
          <p:cNvPr id="6" name="Picture 5">
            <a:extLst>
              <a:ext uri="{FF2B5EF4-FFF2-40B4-BE49-F238E27FC236}">
                <a16:creationId xmlns:a16="http://schemas.microsoft.com/office/drawing/2014/main" id="{6751A9A2-A792-4AEA-92D9-592AF2375934}"/>
              </a:ext>
              <a:ext uri="{C183D7F6-B498-43B3-948B-1728B52AA6E4}">
                <adec:decorative xmlns:adec="http://schemas.microsoft.com/office/drawing/2017/decorative" val="1"/>
              </a:ext>
            </a:extLst>
          </p:cNvPr>
          <p:cNvPicPr>
            <a:picLocks noChangeAspect="1"/>
          </p:cNvPicPr>
          <p:nvPr/>
        </p:nvPicPr>
        <p:blipFill rotWithShape="1">
          <a:blip r:embed="rId3"/>
          <a:srcRect l="13899" r="20117"/>
          <a:stretch/>
        </p:blipFill>
        <p:spPr>
          <a:xfrm>
            <a:off x="4996029" y="3603826"/>
            <a:ext cx="1828800" cy="1828800"/>
          </a:xfrm>
          <a:prstGeom prst="rect">
            <a:avLst/>
          </a:prstGeom>
        </p:spPr>
      </p:pic>
      <p:pic>
        <p:nvPicPr>
          <p:cNvPr id="7" name="Picture 4">
            <a:extLst>
              <a:ext uri="{FF2B5EF4-FFF2-40B4-BE49-F238E27FC236}">
                <a16:creationId xmlns:a16="http://schemas.microsoft.com/office/drawing/2014/main" id="{967D336F-DDDF-42CD-95A6-BB2B08CC054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6" t="6944" r="2865" b="28140"/>
          <a:stretch/>
        </p:blipFill>
        <p:spPr bwMode="auto">
          <a:xfrm>
            <a:off x="2861281" y="360382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74C3AD1-1918-4BBB-B0F3-E9DE117EED1A}"/>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24" r="21276"/>
          <a:stretch/>
        </p:blipFill>
        <p:spPr bwMode="auto">
          <a:xfrm>
            <a:off x="7130777" y="360382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EC9A221-064B-4112-B64B-15DD6392FB09}"/>
              </a:ext>
              <a:ext uri="{C183D7F6-B498-43B3-948B-1728B52AA6E4}">
                <adec:decorative xmlns:adec="http://schemas.microsoft.com/office/drawing/2017/decorative" val="1"/>
              </a:ext>
            </a:extLst>
          </p:cNvPr>
          <p:cNvPicPr>
            <a:picLocks noChangeAspect="1"/>
          </p:cNvPicPr>
          <p:nvPr/>
        </p:nvPicPr>
        <p:blipFill rotWithShape="1">
          <a:blip r:embed="rId6"/>
          <a:srcRect l="14895" r="17675"/>
          <a:stretch/>
        </p:blipFill>
        <p:spPr>
          <a:xfrm>
            <a:off x="9264684" y="3603826"/>
            <a:ext cx="1828800" cy="1828800"/>
          </a:xfrm>
          <a:prstGeom prst="rect">
            <a:avLst/>
          </a:prstGeom>
        </p:spPr>
      </p:pic>
    </p:spTree>
    <p:extLst>
      <p:ext uri="{BB962C8B-B14F-4D97-AF65-F5344CB8AC3E}">
        <p14:creationId xmlns:p14="http://schemas.microsoft.com/office/powerpoint/2010/main" val="34792524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D696B-3060-4585-83E0-EC0A05522DE8}"/>
              </a:ext>
            </a:extLst>
          </p:cNvPr>
          <p:cNvSpPr>
            <a:spLocks noGrp="1"/>
          </p:cNvSpPr>
          <p:nvPr>
            <p:ph type="title"/>
          </p:nvPr>
        </p:nvSpPr>
        <p:spPr>
          <a:xfrm>
            <a:off x="737831" y="1279737"/>
            <a:ext cx="6713555" cy="1826581"/>
          </a:xfrm>
        </p:spPr>
        <p:txBody>
          <a:bodyPr/>
          <a:lstStyle/>
          <a:p>
            <a:r>
              <a:rPr lang="en-US" dirty="0"/>
              <a:t>LARGE GROUP DISCUSSION</a:t>
            </a:r>
          </a:p>
        </p:txBody>
      </p:sp>
      <p:sp>
        <p:nvSpPr>
          <p:cNvPr id="4" name="Slide Number Placeholder 3">
            <a:extLst>
              <a:ext uri="{FF2B5EF4-FFF2-40B4-BE49-F238E27FC236}">
                <a16:creationId xmlns:a16="http://schemas.microsoft.com/office/drawing/2014/main" id="{31BB3073-826C-4EF0-AC0B-E5BED82CF05E}"/>
              </a:ext>
            </a:extLst>
          </p:cNvPr>
          <p:cNvSpPr>
            <a:spLocks noGrp="1"/>
          </p:cNvSpPr>
          <p:nvPr>
            <p:ph type="sldNum" sz="quarter" idx="4294967295"/>
          </p:nvPr>
        </p:nvSpPr>
        <p:spPr>
          <a:xfrm>
            <a:off x="10890504" y="5929671"/>
            <a:ext cx="684212" cy="365125"/>
          </a:xfrm>
        </p:spPr>
        <p:txBody>
          <a:bodyPr/>
          <a:lstStyle/>
          <a:p>
            <a:fld id="{D57F1E4F-1CFF-5643-939E-217C01CDF565}" type="slidenum">
              <a:rPr lang="en-US" sz="2500" smtClean="0"/>
              <a:pPr/>
              <a:t>109</a:t>
            </a:fld>
            <a:endParaRPr lang="en-US" sz="2500" dirty="0"/>
          </a:p>
        </p:txBody>
      </p:sp>
      <p:cxnSp>
        <p:nvCxnSpPr>
          <p:cNvPr id="6" name="Straight Connector 5">
            <a:extLst>
              <a:ext uri="{FF2B5EF4-FFF2-40B4-BE49-F238E27FC236}">
                <a16:creationId xmlns:a16="http://schemas.microsoft.com/office/drawing/2014/main" id="{83AECE62-76AA-4462-9C7D-A614E56488F1}"/>
              </a:ext>
              <a:ext uri="{C183D7F6-B498-43B3-948B-1728B52AA6E4}">
                <adec:decorative xmlns:adec="http://schemas.microsoft.com/office/drawing/2017/decorative" val="1"/>
              </a:ext>
            </a:extLst>
          </p:cNvPr>
          <p:cNvCxnSpPr>
            <a:cxnSpLocks/>
          </p:cNvCxnSpPr>
          <p:nvPr/>
        </p:nvCxnSpPr>
        <p:spPr>
          <a:xfrm>
            <a:off x="862311" y="3253349"/>
            <a:ext cx="6049128"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34A8F5B-13DE-4F4B-A6B4-2DB0287B1564}"/>
              </a:ext>
              <a:ext uri="{C183D7F6-B498-43B3-948B-1728B52AA6E4}">
                <adec:decorative xmlns:adec="http://schemas.microsoft.com/office/drawing/2017/decorative" val="1"/>
              </a:ext>
            </a:extLst>
          </p:cNvPr>
          <p:cNvPicPr>
            <a:picLocks noChangeAspect="1"/>
          </p:cNvPicPr>
          <p:nvPr/>
        </p:nvPicPr>
        <p:blipFill rotWithShape="1">
          <a:blip r:embed="rId3"/>
          <a:srcRect l="13899" r="20117"/>
          <a:stretch/>
        </p:blipFill>
        <p:spPr>
          <a:xfrm>
            <a:off x="2264887" y="3428452"/>
            <a:ext cx="1554480" cy="1554480"/>
          </a:xfrm>
          <a:prstGeom prst="rect">
            <a:avLst/>
          </a:prstGeom>
        </p:spPr>
      </p:pic>
      <p:pic>
        <p:nvPicPr>
          <p:cNvPr id="8" name="Picture 4">
            <a:extLst>
              <a:ext uri="{FF2B5EF4-FFF2-40B4-BE49-F238E27FC236}">
                <a16:creationId xmlns:a16="http://schemas.microsoft.com/office/drawing/2014/main" id="{5F67FC78-DBAF-4B0E-A851-1D200DC6BF8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6" t="6944" r="2865" b="28140"/>
          <a:stretch/>
        </p:blipFill>
        <p:spPr bwMode="auto">
          <a:xfrm>
            <a:off x="587271" y="3428452"/>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0FFFF38-7BB3-4E88-B0CD-7E0A996EA2AB}"/>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24" r="21276"/>
          <a:stretch/>
        </p:blipFill>
        <p:spPr bwMode="auto">
          <a:xfrm>
            <a:off x="3932275" y="3428452"/>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89EA678-0C1D-44A7-8251-C567B52EEBC0}"/>
              </a:ext>
              <a:ext uri="{C183D7F6-B498-43B3-948B-1728B52AA6E4}">
                <adec:decorative xmlns:adec="http://schemas.microsoft.com/office/drawing/2017/decorative" val="1"/>
              </a:ext>
            </a:extLst>
          </p:cNvPr>
          <p:cNvPicPr>
            <a:picLocks noChangeAspect="1"/>
          </p:cNvPicPr>
          <p:nvPr/>
        </p:nvPicPr>
        <p:blipFill rotWithShape="1">
          <a:blip r:embed="rId6"/>
          <a:srcRect l="14895" r="17675"/>
          <a:stretch/>
        </p:blipFill>
        <p:spPr>
          <a:xfrm>
            <a:off x="5599663" y="3428452"/>
            <a:ext cx="1554480" cy="1554480"/>
          </a:xfrm>
          <a:prstGeom prst="rect">
            <a:avLst/>
          </a:prstGeom>
        </p:spPr>
      </p:pic>
    </p:spTree>
    <p:extLst>
      <p:ext uri="{BB962C8B-B14F-4D97-AF65-F5344CB8AC3E}">
        <p14:creationId xmlns:p14="http://schemas.microsoft.com/office/powerpoint/2010/main" val="298688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80A8-92EF-41D5-B2D0-1E831E9E07A6}"/>
              </a:ext>
            </a:extLst>
          </p:cNvPr>
          <p:cNvSpPr>
            <a:spLocks noGrp="1"/>
          </p:cNvSpPr>
          <p:nvPr>
            <p:ph type="title"/>
          </p:nvPr>
        </p:nvSpPr>
        <p:spPr>
          <a:xfrm>
            <a:off x="551542" y="59738"/>
            <a:ext cx="7561943" cy="1120140"/>
          </a:xfrm>
        </p:spPr>
        <p:txBody>
          <a:bodyPr>
            <a:normAutofit/>
          </a:bodyPr>
          <a:lstStyle/>
          <a:p>
            <a:pPr marL="0" indent="0"/>
            <a:r>
              <a:rPr lang="en-US" sz="2800" dirty="0"/>
              <a:t>Who Do the AWIA Requirements Apply To?</a:t>
            </a:r>
          </a:p>
        </p:txBody>
      </p:sp>
      <p:pic>
        <p:nvPicPr>
          <p:cNvPr id="5" name="Picture Placeholder 15" descr="A picture containing clipart&#10;&#10;Description generated with very high confidence">
            <a:extLst>
              <a:ext uri="{FF2B5EF4-FFF2-40B4-BE49-F238E27FC236}">
                <a16:creationId xmlns:a16="http://schemas.microsoft.com/office/drawing/2014/main" id="{CD80498F-3A6B-438D-9A23-46D1905060DD}"/>
              </a:ext>
            </a:extLst>
          </p:cNvPr>
          <p:cNvPicPr>
            <a:picLocks noChangeAspect="1"/>
          </p:cNvPicPr>
          <p:nvPr/>
        </p:nvPicPr>
        <p:blipFill>
          <a:blip r:embed="rId3">
            <a:extLst>
              <a:ext uri="{837473B0-CC2E-450A-ABE3-18F120FF3D39}">
                <a1611:picAttrSrcUrl xmlns:a1611="http://schemas.microsoft.com/office/drawing/2016/11/main" r:id="rId4"/>
              </a:ext>
            </a:extLst>
          </a:blip>
          <a:srcRect l="24782" r="24782"/>
          <a:stretch>
            <a:fillRect/>
          </a:stretch>
        </p:blipFill>
        <p:spPr>
          <a:xfrm>
            <a:off x="842206" y="1489954"/>
            <a:ext cx="1679321" cy="2080729"/>
          </a:xfrm>
          <a:prstGeom prst="rect">
            <a:avLst/>
          </a:prstGeom>
        </p:spPr>
      </p:pic>
      <p:cxnSp>
        <p:nvCxnSpPr>
          <p:cNvPr id="4" name="Straight Connector 3">
            <a:extLst>
              <a:ext uri="{FF2B5EF4-FFF2-40B4-BE49-F238E27FC236}">
                <a16:creationId xmlns:a16="http://schemas.microsoft.com/office/drawing/2014/main" id="{77F8B3A7-7759-42D5-84A6-AF6E6D8ECF5C}"/>
              </a:ext>
              <a:ext uri="{C183D7F6-B498-43B3-948B-1728B52AA6E4}">
                <adec:decorative xmlns:adec="http://schemas.microsoft.com/office/drawing/2017/decorative" val="1"/>
              </a:ext>
            </a:extLst>
          </p:cNvPr>
          <p:cNvCxnSpPr>
            <a:cxnSpLocks/>
          </p:cNvCxnSpPr>
          <p:nvPr/>
        </p:nvCxnSpPr>
        <p:spPr>
          <a:xfrm>
            <a:off x="0" y="1246124"/>
            <a:ext cx="72136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CDCF1B5-14F6-44C2-B015-70786A3AFE85}"/>
              </a:ext>
            </a:extLst>
          </p:cNvPr>
          <p:cNvSpPr/>
          <p:nvPr/>
        </p:nvSpPr>
        <p:spPr>
          <a:xfrm>
            <a:off x="3293469" y="1745489"/>
            <a:ext cx="8531386" cy="2677656"/>
          </a:xfrm>
          <a:prstGeom prst="rect">
            <a:avLst/>
          </a:prstGeom>
        </p:spPr>
        <p:txBody>
          <a:bodyPr wrap="square">
            <a:spAutoFit/>
          </a:bodyPr>
          <a:lstStyle/>
          <a:p>
            <a:r>
              <a:rPr lang="en-US" sz="2800" i="1" dirty="0"/>
              <a:t>Are you a community (drinking) water system serving a population over 3,300?</a:t>
            </a:r>
          </a:p>
          <a:p>
            <a:endParaRPr lang="en-US" sz="2800" i="1" dirty="0"/>
          </a:p>
          <a:p>
            <a:r>
              <a:rPr lang="en-US" sz="2800" i="1" dirty="0"/>
              <a:t>If yes, you must comply with AWIA risk and resilience assessment and emergency response plan requirements.</a:t>
            </a:r>
            <a:endParaRPr lang="en-US" sz="2800" dirty="0"/>
          </a:p>
        </p:txBody>
      </p:sp>
      <p:sp>
        <p:nvSpPr>
          <p:cNvPr id="9" name="Slide Number Placeholder 3">
            <a:extLst>
              <a:ext uri="{FF2B5EF4-FFF2-40B4-BE49-F238E27FC236}">
                <a16:creationId xmlns:a16="http://schemas.microsoft.com/office/drawing/2014/main" id="{33425A40-FAAC-485A-96CE-B27E5DB75AC4}"/>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11</a:t>
            </a:fld>
            <a:endParaRPr lang="en-US" sz="2500" dirty="0"/>
          </a:p>
        </p:txBody>
      </p:sp>
    </p:spTree>
    <p:extLst>
      <p:ext uri="{BB962C8B-B14F-4D97-AF65-F5344CB8AC3E}">
        <p14:creationId xmlns:p14="http://schemas.microsoft.com/office/powerpoint/2010/main" val="2599396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3C89AC-1AF4-472D-81D9-D66A0E3FA224}"/>
              </a:ext>
            </a:extLst>
          </p:cNvPr>
          <p:cNvSpPr>
            <a:spLocks noGrp="1"/>
          </p:cNvSpPr>
          <p:nvPr>
            <p:ph type="title"/>
          </p:nvPr>
        </p:nvSpPr>
        <p:spPr/>
        <p:txBody>
          <a:bodyPr/>
          <a:lstStyle/>
          <a:p>
            <a:r>
              <a:rPr lang="en-US" dirty="0"/>
              <a:t>Module 2 Quiz 3</a:t>
            </a:r>
          </a:p>
        </p:txBody>
      </p:sp>
      <p:cxnSp>
        <p:nvCxnSpPr>
          <p:cNvPr id="6" name="Straight Connector 5">
            <a:extLst>
              <a:ext uri="{FF2B5EF4-FFF2-40B4-BE49-F238E27FC236}">
                <a16:creationId xmlns:a16="http://schemas.microsoft.com/office/drawing/2014/main" id="{EB1900F3-0F7F-467A-A9E8-2A6B44ECBFA4}"/>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8EE157CB-4BEF-4BD0-9E47-4C800B3E3E34}"/>
              </a:ext>
            </a:extLst>
          </p:cNvPr>
          <p:cNvSpPr txBox="1">
            <a:spLocks/>
          </p:cNvSpPr>
          <p:nvPr/>
        </p:nvSpPr>
        <p:spPr>
          <a:xfrm>
            <a:off x="2705242" y="2298928"/>
            <a:ext cx="8526780" cy="25778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2372A7"/>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2372A7"/>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r>
              <a:rPr lang="en-US" sz="2800" dirty="0"/>
              <a:t>Table 11: Identify Countermeasures in the Small System’s RRA Checklist is required for AWIA Section 2013 certification.</a:t>
            </a:r>
          </a:p>
          <a:p>
            <a:pPr marL="0" indent="0">
              <a:buFont typeface="Wingdings" panose="05000000000000000000" pitchFamily="2" charset="2"/>
              <a:buNone/>
            </a:pPr>
            <a:endParaRPr lang="en-US" sz="2800" dirty="0"/>
          </a:p>
          <a:p>
            <a:pPr marL="0" indent="0">
              <a:buFont typeface="Wingdings" panose="05000000000000000000" pitchFamily="2" charset="2"/>
              <a:buNone/>
            </a:pPr>
            <a:r>
              <a:rPr lang="en-US" sz="2800" dirty="0"/>
              <a:t>True or False.</a:t>
            </a:r>
          </a:p>
        </p:txBody>
      </p:sp>
      <p:sp>
        <p:nvSpPr>
          <p:cNvPr id="2" name="Slide Number Placeholder 1">
            <a:extLst>
              <a:ext uri="{FF2B5EF4-FFF2-40B4-BE49-F238E27FC236}">
                <a16:creationId xmlns:a16="http://schemas.microsoft.com/office/drawing/2014/main" id="{5B6A033F-6E76-4391-8F15-69E013328C97}"/>
              </a:ext>
              <a:ext uri="{C183D7F6-B498-43B3-948B-1728B52AA6E4}">
                <adec:decorative xmlns:adec="http://schemas.microsoft.com/office/drawing/2017/decorative" val="1"/>
              </a:ext>
            </a:extLst>
          </p:cNvPr>
          <p:cNvSpPr>
            <a:spLocks noGrp="1"/>
          </p:cNvSpPr>
          <p:nvPr>
            <p:ph type="sldNum" sz="quarter" idx="12"/>
          </p:nvPr>
        </p:nvSpPr>
        <p:spPr>
          <a:xfrm>
            <a:off x="10890353" y="590420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25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110</a:t>
            </a:fld>
            <a:endParaRPr lang="en-US" dirty="0"/>
          </a:p>
        </p:txBody>
      </p:sp>
    </p:spTree>
    <p:extLst>
      <p:ext uri="{BB962C8B-B14F-4D97-AF65-F5344CB8AC3E}">
        <p14:creationId xmlns:p14="http://schemas.microsoft.com/office/powerpoint/2010/main" val="27060172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BE92-E3D5-4979-9823-EB30E27D243D}"/>
              </a:ext>
            </a:extLst>
          </p:cNvPr>
          <p:cNvSpPr>
            <a:spLocks noGrp="1"/>
          </p:cNvSpPr>
          <p:nvPr>
            <p:ph type="title"/>
          </p:nvPr>
        </p:nvSpPr>
        <p:spPr>
          <a:xfrm>
            <a:off x="571500" y="0"/>
            <a:ext cx="7150100" cy="1120140"/>
          </a:xfrm>
        </p:spPr>
        <p:txBody>
          <a:bodyPr>
            <a:normAutofit/>
          </a:bodyPr>
          <a:lstStyle/>
          <a:p>
            <a:r>
              <a:rPr lang="en-US" dirty="0">
                <a:latin typeface="Gotham Light"/>
                <a:ea typeface="Cambria Math"/>
                <a:cs typeface="Times New Roman"/>
              </a:rPr>
              <a:t>Recap: AWIA Risk Assessments</a:t>
            </a:r>
          </a:p>
        </p:txBody>
      </p:sp>
      <p:sp>
        <p:nvSpPr>
          <p:cNvPr id="3" name="Content Placeholder 2">
            <a:extLst>
              <a:ext uri="{FF2B5EF4-FFF2-40B4-BE49-F238E27FC236}">
                <a16:creationId xmlns:a16="http://schemas.microsoft.com/office/drawing/2014/main" id="{03BD1D4B-7BD2-40F4-BD05-F497EE531732}"/>
              </a:ext>
            </a:extLst>
          </p:cNvPr>
          <p:cNvSpPr>
            <a:spLocks noGrp="1"/>
          </p:cNvSpPr>
          <p:nvPr>
            <p:ph sz="half" idx="1"/>
          </p:nvPr>
        </p:nvSpPr>
        <p:spPr>
          <a:xfrm>
            <a:off x="3012864" y="1664330"/>
            <a:ext cx="8342995" cy="3880772"/>
          </a:xfrm>
        </p:spPr>
        <p:txBody>
          <a:bodyPr>
            <a:normAutofit/>
          </a:bodyPr>
          <a:lstStyle/>
          <a:p>
            <a:r>
              <a:rPr lang="en-US" sz="2000" dirty="0"/>
              <a:t>Initial risk and resilience assessment completion and certification due by set deadlines based on utility service size.</a:t>
            </a:r>
          </a:p>
          <a:p>
            <a:r>
              <a:rPr lang="en-US" sz="2000" dirty="0"/>
              <a:t>The risk and resilience assessment replaces the vulnerability assessment from the 2002 Bioterrorism Act.</a:t>
            </a:r>
          </a:p>
          <a:p>
            <a:r>
              <a:rPr lang="en-US" sz="2000" dirty="0"/>
              <a:t>Includes malevolent acts and natural hazards.</a:t>
            </a:r>
          </a:p>
          <a:p>
            <a:r>
              <a:rPr lang="en-US" sz="2000" dirty="0"/>
              <a:t>Small Systems Checklist is a resource designed for small systems with limited resources to create a qualitative risk assessment that complies with AWIA.</a:t>
            </a:r>
          </a:p>
          <a:p>
            <a:r>
              <a:rPr lang="en-US" sz="2000" dirty="0"/>
              <a:t>Utility must re-certify every 5 years.</a:t>
            </a:r>
          </a:p>
        </p:txBody>
      </p:sp>
      <p:cxnSp>
        <p:nvCxnSpPr>
          <p:cNvPr id="6" name="Straight Connector 5">
            <a:extLst>
              <a:ext uri="{FF2B5EF4-FFF2-40B4-BE49-F238E27FC236}">
                <a16:creationId xmlns:a16="http://schemas.microsoft.com/office/drawing/2014/main" id="{06C56E41-41C7-4AA1-9909-3D367E86CE46}"/>
              </a:ext>
              <a:ext uri="{C183D7F6-B498-43B3-948B-1728B52AA6E4}">
                <adec:decorative xmlns:adec="http://schemas.microsoft.com/office/drawing/2017/decorative" val="1"/>
              </a:ext>
            </a:extLst>
          </p:cNvPr>
          <p:cNvCxnSpPr>
            <a:cxnSpLocks/>
          </p:cNvCxnSpPr>
          <p:nvPr/>
        </p:nvCxnSpPr>
        <p:spPr>
          <a:xfrm>
            <a:off x="0" y="1264412"/>
            <a:ext cx="592578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54F2B7B-2D49-4EC6-A2F6-4AF14C8A6ED1}"/>
              </a:ext>
            </a:extLst>
          </p:cNvPr>
          <p:cNvSpPr>
            <a:spLocks noGrp="1"/>
          </p:cNvSpPr>
          <p:nvPr>
            <p:ph type="sldNum" sz="quarter" idx="12"/>
          </p:nvPr>
        </p:nvSpPr>
        <p:spPr>
          <a:xfrm>
            <a:off x="10890353" y="590420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25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111</a:t>
            </a:fld>
            <a:endParaRPr lang="en-US" dirty="0"/>
          </a:p>
        </p:txBody>
      </p:sp>
    </p:spTree>
    <p:extLst>
      <p:ext uri="{BB962C8B-B14F-4D97-AF65-F5344CB8AC3E}">
        <p14:creationId xmlns:p14="http://schemas.microsoft.com/office/powerpoint/2010/main" val="10772083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558D-CCC0-4E9A-9EA7-A8FC5B1284E1}"/>
              </a:ext>
            </a:extLst>
          </p:cNvPr>
          <p:cNvSpPr>
            <a:spLocks noGrp="1"/>
          </p:cNvSpPr>
          <p:nvPr>
            <p:ph type="title"/>
          </p:nvPr>
        </p:nvSpPr>
        <p:spPr>
          <a:xfrm>
            <a:off x="737832" y="1649023"/>
            <a:ext cx="6463068" cy="1623884"/>
          </a:xfrm>
        </p:spPr>
        <p:txBody>
          <a:bodyPr>
            <a:normAutofit/>
          </a:bodyPr>
          <a:lstStyle/>
          <a:p>
            <a:r>
              <a:rPr lang="en-US" sz="4400" dirty="0"/>
              <a:t>Questions? </a:t>
            </a:r>
            <a:r>
              <a:rPr lang="en-US" sz="4400" dirty="0">
                <a:solidFill>
                  <a:schemeClr val="bg1"/>
                </a:solidFill>
              </a:rPr>
              <a:t>2</a:t>
            </a:r>
            <a:endParaRPr lang="en-US" sz="4400" dirty="0"/>
          </a:p>
        </p:txBody>
      </p:sp>
      <p:cxnSp>
        <p:nvCxnSpPr>
          <p:cNvPr id="6" name="Straight Connector 5">
            <a:extLst>
              <a:ext uri="{FF2B5EF4-FFF2-40B4-BE49-F238E27FC236}">
                <a16:creationId xmlns:a16="http://schemas.microsoft.com/office/drawing/2014/main" id="{B8364A23-21DC-4C1A-A57A-F9684FA59ED7}"/>
              </a:ext>
              <a:ext uri="{C183D7F6-B498-43B3-948B-1728B52AA6E4}">
                <adec:decorative xmlns:adec="http://schemas.microsoft.com/office/drawing/2017/decorative" val="1"/>
              </a:ext>
            </a:extLst>
          </p:cNvPr>
          <p:cNvCxnSpPr>
            <a:cxnSpLocks/>
          </p:cNvCxnSpPr>
          <p:nvPr/>
        </p:nvCxnSpPr>
        <p:spPr>
          <a:xfrm>
            <a:off x="855460" y="3339121"/>
            <a:ext cx="35897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Picture 6" descr="picture of question marks">
            <a:extLst>
              <a:ext uri="{FF2B5EF4-FFF2-40B4-BE49-F238E27FC236}">
                <a16:creationId xmlns:a16="http://schemas.microsoft.com/office/drawing/2014/main" id="{01E9205C-8C3D-4594-AEE4-45DE9D641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862" y="3596930"/>
            <a:ext cx="3498849" cy="2628024"/>
          </a:xfrm>
          <a:prstGeom prst="rect">
            <a:avLst/>
          </a:prstGeom>
        </p:spPr>
      </p:pic>
      <p:grpSp>
        <p:nvGrpSpPr>
          <p:cNvPr id="2" name="Group 1">
            <a:extLst>
              <a:ext uri="{FF2B5EF4-FFF2-40B4-BE49-F238E27FC236}">
                <a16:creationId xmlns:a16="http://schemas.microsoft.com/office/drawing/2014/main" id="{8E32D26B-64B8-4BE6-A858-852AE6EA551A}"/>
              </a:ext>
              <a:ext uri="{C183D7F6-B498-43B3-948B-1728B52AA6E4}">
                <adec:decorative xmlns:adec="http://schemas.microsoft.com/office/drawing/2017/decorative" val="1"/>
              </a:ext>
            </a:extLst>
          </p:cNvPr>
          <p:cNvGrpSpPr/>
          <p:nvPr/>
        </p:nvGrpSpPr>
        <p:grpSpPr>
          <a:xfrm>
            <a:off x="158265" y="123095"/>
            <a:ext cx="7473460" cy="1875783"/>
            <a:chOff x="88632" y="0"/>
            <a:chExt cx="6278032" cy="1575739"/>
          </a:xfrm>
        </p:grpSpPr>
        <p:pic>
          <p:nvPicPr>
            <p:cNvPr id="16" name="Picture 15">
              <a:extLst>
                <a:ext uri="{FF2B5EF4-FFF2-40B4-BE49-F238E27FC236}">
                  <a16:creationId xmlns:a16="http://schemas.microsoft.com/office/drawing/2014/main" id="{C1262BDD-DE03-4CD9-99D8-E8E773558F1A}"/>
                </a:ext>
              </a:extLst>
            </p:cNvPr>
            <p:cNvPicPr>
              <a:picLocks noChangeAspect="1"/>
            </p:cNvPicPr>
            <p:nvPr/>
          </p:nvPicPr>
          <p:blipFill rotWithShape="1">
            <a:blip r:embed="rId4"/>
            <a:srcRect t="14397"/>
            <a:stretch/>
          </p:blipFill>
          <p:spPr>
            <a:xfrm>
              <a:off x="88632" y="0"/>
              <a:ext cx="2856133" cy="1575738"/>
            </a:xfrm>
            <a:prstGeom prst="rect">
              <a:avLst/>
            </a:prstGeom>
          </p:spPr>
        </p:pic>
        <p:pic>
          <p:nvPicPr>
            <p:cNvPr id="17" name="Picture 16">
              <a:extLst>
                <a:ext uri="{FF2B5EF4-FFF2-40B4-BE49-F238E27FC236}">
                  <a16:creationId xmlns:a16="http://schemas.microsoft.com/office/drawing/2014/main" id="{E02F9F23-381C-4E32-B926-170BBA1F0A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4475"/>
            <a:stretch/>
          </p:blipFill>
          <p:spPr>
            <a:xfrm>
              <a:off x="3057080" y="0"/>
              <a:ext cx="3309584" cy="1575739"/>
            </a:xfrm>
            <a:prstGeom prst="rect">
              <a:avLst/>
            </a:prstGeom>
          </p:spPr>
        </p:pic>
      </p:grpSp>
    </p:spTree>
    <p:extLst>
      <p:ext uri="{BB962C8B-B14F-4D97-AF65-F5344CB8AC3E}">
        <p14:creationId xmlns:p14="http://schemas.microsoft.com/office/powerpoint/2010/main" val="31989250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AACA-31A3-4DE1-9659-7F55D02BF29E}"/>
              </a:ext>
            </a:extLst>
          </p:cNvPr>
          <p:cNvSpPr>
            <a:spLocks noGrp="1"/>
          </p:cNvSpPr>
          <p:nvPr>
            <p:ph type="ctrTitle"/>
          </p:nvPr>
        </p:nvSpPr>
        <p:spPr>
          <a:xfrm>
            <a:off x="559011" y="4731611"/>
            <a:ext cx="10599008" cy="1096899"/>
          </a:xfrm>
        </p:spPr>
        <p:txBody>
          <a:bodyPr anchor="ctr">
            <a:noAutofit/>
          </a:bodyPr>
          <a:lstStyle/>
          <a:p>
            <a:pPr algn="l"/>
            <a:r>
              <a:rPr lang="en-US" b="1" dirty="0"/>
              <a:t>Awia workshop Module 3: </a:t>
            </a:r>
            <a:br>
              <a:rPr lang="en-US" b="1" dirty="0"/>
            </a:br>
            <a:r>
              <a:rPr lang="en-US" b="1" dirty="0"/>
              <a:t>Emergency Response Plan Guidance and template</a:t>
            </a:r>
            <a:br>
              <a:rPr lang="en-US" sz="3200" b="1" dirty="0"/>
            </a:br>
            <a:endParaRPr lang="en-US" sz="3200" dirty="0"/>
          </a:p>
        </p:txBody>
      </p:sp>
      <p:sp>
        <p:nvSpPr>
          <p:cNvPr id="3" name="Subtitle 2">
            <a:extLst>
              <a:ext uri="{FF2B5EF4-FFF2-40B4-BE49-F238E27FC236}">
                <a16:creationId xmlns:a16="http://schemas.microsoft.com/office/drawing/2014/main" id="{857FE467-D5D1-4CE5-A3CB-19BDEE071280}"/>
              </a:ext>
            </a:extLst>
          </p:cNvPr>
          <p:cNvSpPr>
            <a:spLocks noGrp="1"/>
          </p:cNvSpPr>
          <p:nvPr>
            <p:ph type="subTitle" idx="1"/>
          </p:nvPr>
        </p:nvSpPr>
        <p:spPr>
          <a:xfrm>
            <a:off x="614196" y="5761101"/>
            <a:ext cx="10488637" cy="1096899"/>
          </a:xfrm>
        </p:spPr>
        <p:txBody>
          <a:bodyPr anchor="ctr">
            <a:normAutofit/>
          </a:bodyPr>
          <a:lstStyle/>
          <a:p>
            <a:pPr algn="l">
              <a:spcBef>
                <a:spcPts val="600"/>
              </a:spcBef>
            </a:pPr>
            <a:endParaRPr lang="en-US" sz="2000" dirty="0">
              <a:solidFill>
                <a:srgbClr val="0062AC"/>
              </a:solidFill>
            </a:endParaRPr>
          </a:p>
        </p:txBody>
      </p:sp>
      <p:cxnSp>
        <p:nvCxnSpPr>
          <p:cNvPr id="4" name="Straight Connector 3">
            <a:extLst>
              <a:ext uri="{FF2B5EF4-FFF2-40B4-BE49-F238E27FC236}">
                <a16:creationId xmlns:a16="http://schemas.microsoft.com/office/drawing/2014/main" id="{DAEC1C2D-2820-4E65-9C55-0FBAD620A93B}"/>
              </a:ext>
              <a:ext uri="{C183D7F6-B498-43B3-948B-1728B52AA6E4}">
                <adec:decorative xmlns:adec="http://schemas.microsoft.com/office/drawing/2017/decorative" val="1"/>
              </a:ext>
            </a:extLst>
          </p:cNvPr>
          <p:cNvCxnSpPr>
            <a:cxnSpLocks/>
          </p:cNvCxnSpPr>
          <p:nvPr/>
        </p:nvCxnSpPr>
        <p:spPr>
          <a:xfrm>
            <a:off x="716096" y="5828510"/>
            <a:ext cx="1028483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5101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13DE-E7F6-44C3-BF63-C187D0FEF2F8}"/>
              </a:ext>
            </a:extLst>
          </p:cNvPr>
          <p:cNvSpPr>
            <a:spLocks noGrp="1"/>
          </p:cNvSpPr>
          <p:nvPr>
            <p:ph type="title"/>
          </p:nvPr>
        </p:nvSpPr>
        <p:spPr>
          <a:xfrm>
            <a:off x="582930" y="-34290"/>
            <a:ext cx="8596668" cy="1165860"/>
          </a:xfrm>
        </p:spPr>
        <p:txBody>
          <a:bodyPr/>
          <a:lstStyle/>
          <a:p>
            <a:r>
              <a:rPr lang="en-US" sz="3200" dirty="0"/>
              <a:t>Workshop Training Modules 1-3</a:t>
            </a:r>
          </a:p>
        </p:txBody>
      </p:sp>
      <p:sp>
        <p:nvSpPr>
          <p:cNvPr id="3" name="Content Placeholder 2">
            <a:extLst>
              <a:ext uri="{FF2B5EF4-FFF2-40B4-BE49-F238E27FC236}">
                <a16:creationId xmlns:a16="http://schemas.microsoft.com/office/drawing/2014/main" id="{25022637-EF34-4302-8272-5EF28A171B39}"/>
              </a:ext>
            </a:extLst>
          </p:cNvPr>
          <p:cNvSpPr>
            <a:spLocks noGrp="1"/>
          </p:cNvSpPr>
          <p:nvPr>
            <p:ph idx="1"/>
          </p:nvPr>
        </p:nvSpPr>
        <p:spPr>
          <a:xfrm>
            <a:off x="3108960" y="1988819"/>
            <a:ext cx="8596668" cy="4052543"/>
          </a:xfrm>
        </p:spPr>
        <p:txBody>
          <a:bodyPr>
            <a:normAutofit/>
          </a:bodyPr>
          <a:lstStyle/>
          <a:p>
            <a:pPr marL="0" indent="0">
              <a:buClr>
                <a:schemeClr val="tx1">
                  <a:lumMod val="65000"/>
                  <a:lumOff val="35000"/>
                </a:schemeClr>
              </a:buClr>
              <a:buNone/>
            </a:pPr>
            <a:r>
              <a:rPr lang="en-US" sz="2000" dirty="0"/>
              <a:t>Module 1: </a:t>
            </a:r>
            <a:r>
              <a:rPr lang="en-US" sz="2000" dirty="0">
                <a:solidFill>
                  <a:srgbClr val="0062AC"/>
                </a:solidFill>
              </a:rPr>
              <a:t>AWIA Section 2013 Overview, Certification Process, </a:t>
            </a:r>
          </a:p>
          <a:p>
            <a:pPr marL="0" indent="0">
              <a:buClr>
                <a:schemeClr val="tx1">
                  <a:lumMod val="65000"/>
                  <a:lumOff val="35000"/>
                </a:schemeClr>
              </a:buClr>
              <a:buNone/>
            </a:pPr>
            <a:r>
              <a:rPr lang="en-US" sz="2000" dirty="0">
                <a:solidFill>
                  <a:srgbClr val="0062AC"/>
                </a:solidFill>
              </a:rPr>
              <a:t>and Section 2018</a:t>
            </a:r>
          </a:p>
          <a:p>
            <a:pPr marL="0" indent="0">
              <a:buClr>
                <a:schemeClr val="tx1">
                  <a:lumMod val="65000"/>
                  <a:lumOff val="35000"/>
                </a:schemeClr>
              </a:buClr>
              <a:buNone/>
            </a:pPr>
            <a:endParaRPr lang="en-US" sz="800" dirty="0"/>
          </a:p>
          <a:p>
            <a:pPr marL="0" indent="0">
              <a:buClr>
                <a:schemeClr val="tx1">
                  <a:lumMod val="65000"/>
                  <a:lumOff val="35000"/>
                </a:schemeClr>
              </a:buClr>
              <a:buNone/>
            </a:pPr>
            <a:r>
              <a:rPr lang="en-US" sz="2000" dirty="0"/>
              <a:t>Module 2: </a:t>
            </a:r>
            <a:r>
              <a:rPr lang="en-US" sz="2000" dirty="0">
                <a:solidFill>
                  <a:srgbClr val="0062AC"/>
                </a:solidFill>
              </a:rPr>
              <a:t>Risk and Resilience Assessments </a:t>
            </a:r>
          </a:p>
          <a:p>
            <a:pPr marL="0" indent="0">
              <a:buClr>
                <a:schemeClr val="tx1">
                  <a:lumMod val="65000"/>
                  <a:lumOff val="35000"/>
                </a:schemeClr>
              </a:buClr>
              <a:buNone/>
            </a:pPr>
            <a:endParaRPr lang="en-US" sz="800" dirty="0"/>
          </a:p>
          <a:p>
            <a:pPr marL="0" indent="0">
              <a:buClr>
                <a:schemeClr val="tx1">
                  <a:lumMod val="65000"/>
                  <a:lumOff val="35000"/>
                </a:schemeClr>
              </a:buClr>
              <a:buNone/>
            </a:pPr>
            <a:r>
              <a:rPr lang="en-US" sz="2000" dirty="0"/>
              <a:t>Module 3: </a:t>
            </a:r>
            <a:r>
              <a:rPr lang="en-US" sz="2000" dirty="0">
                <a:solidFill>
                  <a:srgbClr val="0062AC"/>
                </a:solidFill>
              </a:rPr>
              <a:t>Emergency Response Plan Guidance and Template</a:t>
            </a:r>
            <a:r>
              <a:rPr lang="en-US" sz="2000" dirty="0"/>
              <a:t> </a:t>
            </a:r>
          </a:p>
        </p:txBody>
      </p:sp>
      <p:cxnSp>
        <p:nvCxnSpPr>
          <p:cNvPr id="5" name="Straight Connector 4">
            <a:extLst>
              <a:ext uri="{FF2B5EF4-FFF2-40B4-BE49-F238E27FC236}">
                <a16:creationId xmlns:a16="http://schemas.microsoft.com/office/drawing/2014/main" id="{581F7044-C90E-421C-A54F-D96D6E7EBE7E}"/>
              </a:ext>
              <a:ext uri="{C183D7F6-B498-43B3-948B-1728B52AA6E4}">
                <adec:decorative xmlns:adec="http://schemas.microsoft.com/office/drawing/2017/decorative" val="1"/>
              </a:ext>
            </a:extLst>
          </p:cNvPr>
          <p:cNvCxnSpPr>
            <a:cxnSpLocks/>
          </p:cNvCxnSpPr>
          <p:nvPr/>
        </p:nvCxnSpPr>
        <p:spPr>
          <a:xfrm>
            <a:off x="0" y="1246124"/>
            <a:ext cx="59436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052C39E2-7609-4F55-BC18-D0E034A90B04}"/>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114</a:t>
            </a:fld>
            <a:endParaRPr lang="en-US" sz="2500" dirty="0"/>
          </a:p>
        </p:txBody>
      </p:sp>
    </p:spTree>
    <p:extLst>
      <p:ext uri="{BB962C8B-B14F-4D97-AF65-F5344CB8AC3E}">
        <p14:creationId xmlns:p14="http://schemas.microsoft.com/office/powerpoint/2010/main" val="18063810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78AE9-B318-46A8-922D-31B369FAD8D8}"/>
              </a:ext>
            </a:extLst>
          </p:cNvPr>
          <p:cNvSpPr>
            <a:spLocks noGrp="1"/>
          </p:cNvSpPr>
          <p:nvPr>
            <p:ph type="title"/>
          </p:nvPr>
        </p:nvSpPr>
        <p:spPr/>
        <p:txBody>
          <a:bodyPr/>
          <a:lstStyle/>
          <a:p>
            <a:r>
              <a:rPr lang="en-US" dirty="0">
                <a:solidFill>
                  <a:schemeClr val="bg2">
                    <a:lumMod val="50000"/>
                  </a:schemeClr>
                </a:solidFill>
              </a:rPr>
              <a:t>Learning Objectives – AWIA ERP</a:t>
            </a:r>
          </a:p>
        </p:txBody>
      </p:sp>
      <p:sp>
        <p:nvSpPr>
          <p:cNvPr id="3" name="Content Placeholder 2">
            <a:extLst>
              <a:ext uri="{FF2B5EF4-FFF2-40B4-BE49-F238E27FC236}">
                <a16:creationId xmlns:a16="http://schemas.microsoft.com/office/drawing/2014/main" id="{5108BFD3-82B4-4AC2-AF1B-2643B126C557}"/>
              </a:ext>
            </a:extLst>
          </p:cNvPr>
          <p:cNvSpPr>
            <a:spLocks noGrp="1"/>
          </p:cNvSpPr>
          <p:nvPr>
            <p:ph sz="half" idx="1"/>
          </p:nvPr>
        </p:nvSpPr>
        <p:spPr>
          <a:xfrm>
            <a:off x="3017520" y="1664330"/>
            <a:ext cx="8526780" cy="3880772"/>
          </a:xfrm>
          <a:noFill/>
        </p:spPr>
        <p:txBody>
          <a:bodyPr>
            <a:normAutofit/>
          </a:bodyPr>
          <a:lstStyle/>
          <a:p>
            <a:pPr marL="0" indent="0">
              <a:buNone/>
            </a:pPr>
            <a:r>
              <a:rPr lang="en-US" sz="2400" dirty="0"/>
              <a:t>Participants will:</a:t>
            </a:r>
          </a:p>
          <a:p>
            <a:pPr marL="228600" indent="-228600">
              <a:buAutoNum type="arabicParenR"/>
            </a:pPr>
            <a:r>
              <a:rPr lang="en-US" sz="2400" dirty="0"/>
              <a:t>Learn the background, requirements, and deadlines for Emergency Response Plans (ERPs) under AWIA Section 2013.</a:t>
            </a:r>
          </a:p>
          <a:p>
            <a:pPr marL="228600" indent="-228600">
              <a:buAutoNum type="arabicParenR"/>
            </a:pPr>
            <a:r>
              <a:rPr lang="en-US" sz="2400" dirty="0"/>
              <a:t>Understand how to utilize EPA’s Emergency Response Plan Template and Instructions to develop an AWIA-compliant ERP. </a:t>
            </a:r>
          </a:p>
          <a:p>
            <a:pPr marL="228600" indent="-228600">
              <a:buAutoNum type="arabicParenR"/>
            </a:pPr>
            <a:r>
              <a:rPr lang="en-US" sz="2400" dirty="0"/>
              <a:t>Learn about additional free emergency response tools and resources available to utilities.</a:t>
            </a:r>
          </a:p>
        </p:txBody>
      </p:sp>
      <p:cxnSp>
        <p:nvCxnSpPr>
          <p:cNvPr id="6" name="Straight Connector 5">
            <a:extLst>
              <a:ext uri="{FF2B5EF4-FFF2-40B4-BE49-F238E27FC236}">
                <a16:creationId xmlns:a16="http://schemas.microsoft.com/office/drawing/2014/main" id="{5EC8ECAE-767E-42CF-BADE-F4D1683D857C}"/>
              </a:ext>
              <a:ext uri="{C183D7F6-B498-43B3-948B-1728B52AA6E4}">
                <adec:decorative xmlns:adec="http://schemas.microsoft.com/office/drawing/2017/decorative" val="1"/>
              </a:ext>
            </a:extLst>
          </p:cNvPr>
          <p:cNvCxnSpPr>
            <a:cxnSpLocks/>
          </p:cNvCxnSpPr>
          <p:nvPr/>
        </p:nvCxnSpPr>
        <p:spPr>
          <a:xfrm>
            <a:off x="0" y="1246124"/>
            <a:ext cx="475013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9A8F6DB7-9EDE-4715-B5D4-28D4D853A770}"/>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115</a:t>
            </a:fld>
            <a:endParaRPr lang="en-US" sz="2500" dirty="0"/>
          </a:p>
        </p:txBody>
      </p:sp>
    </p:spTree>
    <p:extLst>
      <p:ext uri="{BB962C8B-B14F-4D97-AF65-F5344CB8AC3E}">
        <p14:creationId xmlns:p14="http://schemas.microsoft.com/office/powerpoint/2010/main" val="41990089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9DAB1C-3080-4ABB-BED5-5E63226C3DB8}"/>
              </a:ext>
            </a:extLst>
          </p:cNvPr>
          <p:cNvSpPr>
            <a:spLocks noGrp="1"/>
          </p:cNvSpPr>
          <p:nvPr>
            <p:ph type="title"/>
          </p:nvPr>
        </p:nvSpPr>
        <p:spPr>
          <a:xfrm>
            <a:off x="560614" y="-688280"/>
            <a:ext cx="6463068" cy="1826581"/>
          </a:xfrm>
        </p:spPr>
        <p:txBody>
          <a:bodyPr>
            <a:normAutofit/>
          </a:bodyPr>
          <a:lstStyle/>
          <a:p>
            <a:r>
              <a:rPr lang="en-US" sz="3200" spc="60" dirty="0">
                <a:solidFill>
                  <a:schemeClr val="bg2">
                    <a:lumMod val="50000"/>
                  </a:schemeClr>
                </a:solidFill>
                <a:ea typeface="Cambria Math" panose="02040503050406030204" pitchFamily="18" charset="0"/>
                <a:cs typeface="Times New Roman" panose="02020603050405020304" pitchFamily="18" charset="0"/>
              </a:rPr>
              <a:t>Overview</a:t>
            </a:r>
          </a:p>
        </p:txBody>
      </p:sp>
      <p:sp>
        <p:nvSpPr>
          <p:cNvPr id="5" name="Text Placeholder 4">
            <a:extLst>
              <a:ext uri="{FF2B5EF4-FFF2-40B4-BE49-F238E27FC236}">
                <a16:creationId xmlns:a16="http://schemas.microsoft.com/office/drawing/2014/main" id="{2BB3A280-9F0A-434F-B696-264C3F7C3582}"/>
              </a:ext>
            </a:extLst>
          </p:cNvPr>
          <p:cNvSpPr>
            <a:spLocks noGrp="1"/>
          </p:cNvSpPr>
          <p:nvPr>
            <p:ph type="body" idx="1"/>
          </p:nvPr>
        </p:nvSpPr>
        <p:spPr>
          <a:xfrm>
            <a:off x="560614" y="1552764"/>
            <a:ext cx="8596668" cy="3968355"/>
          </a:xfrm>
        </p:spPr>
        <p:txBody>
          <a:bodyPr>
            <a:normAutofit/>
          </a:bodyPr>
          <a:lstStyle/>
          <a:p>
            <a:pPr marL="457200" indent="-457200">
              <a:buFont typeface="Arial" panose="020B0604020202020204" pitchFamily="34" charset="0"/>
              <a:buChar char="•"/>
            </a:pPr>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Background</a:t>
            </a:r>
          </a:p>
          <a:p>
            <a:pPr marL="457200" indent="-457200">
              <a:buFont typeface="Arial" panose="020B0604020202020204" pitchFamily="34" charset="0"/>
              <a:buChar char="•"/>
            </a:pPr>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AWIA Section 2013-ERP’s</a:t>
            </a:r>
          </a:p>
          <a:p>
            <a:pPr marL="457200" indent="-457200">
              <a:buFont typeface="Arial" panose="020B0604020202020204" pitchFamily="34" charset="0"/>
              <a:buChar char="•"/>
            </a:pPr>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EPA Guidance and Template</a:t>
            </a:r>
          </a:p>
          <a:p>
            <a:pPr marL="457200" indent="-457200">
              <a:buFont typeface="Arial" panose="020B0604020202020204" pitchFamily="34" charset="0"/>
              <a:buChar char="•"/>
            </a:pPr>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Demonstration and Discussion</a:t>
            </a:r>
          </a:p>
          <a:p>
            <a:pPr marL="457200" indent="-457200">
              <a:buFont typeface="Arial" panose="020B0604020202020204" pitchFamily="34" charset="0"/>
              <a:buChar char="•"/>
            </a:pPr>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Tools and Resources</a:t>
            </a:r>
          </a:p>
          <a:p>
            <a:endParaRPr lang="en-US" dirty="0"/>
          </a:p>
        </p:txBody>
      </p:sp>
      <p:cxnSp>
        <p:nvCxnSpPr>
          <p:cNvPr id="6" name="Straight Connector 5">
            <a:extLst>
              <a:ext uri="{FF2B5EF4-FFF2-40B4-BE49-F238E27FC236}">
                <a16:creationId xmlns:a16="http://schemas.microsoft.com/office/drawing/2014/main" id="{BB070F21-BD39-4E34-AE75-EFE17717E5F5}"/>
              </a:ext>
              <a:ext uri="{C183D7F6-B498-43B3-948B-1728B52AA6E4}">
                <adec:decorative xmlns:adec="http://schemas.microsoft.com/office/drawing/2017/decorative" val="1"/>
              </a:ext>
            </a:extLst>
          </p:cNvPr>
          <p:cNvCxnSpPr>
            <a:cxnSpLocks/>
          </p:cNvCxnSpPr>
          <p:nvPr/>
        </p:nvCxnSpPr>
        <p:spPr>
          <a:xfrm>
            <a:off x="0" y="1276455"/>
            <a:ext cx="579170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8" name="Slide Number Placeholder 6">
            <a:extLst>
              <a:ext uri="{FF2B5EF4-FFF2-40B4-BE49-F238E27FC236}">
                <a16:creationId xmlns:a16="http://schemas.microsoft.com/office/drawing/2014/main" id="{00915504-C9EC-4F6C-A8CA-56F6FE1D8CCF}"/>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116</a:t>
            </a:fld>
            <a:endParaRPr lang="en-US" sz="2500" dirty="0"/>
          </a:p>
        </p:txBody>
      </p:sp>
    </p:spTree>
    <p:extLst>
      <p:ext uri="{BB962C8B-B14F-4D97-AF65-F5344CB8AC3E}">
        <p14:creationId xmlns:p14="http://schemas.microsoft.com/office/powerpoint/2010/main" val="28798448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6C9B-6E23-4936-9C0C-A60D6F60BBCC}"/>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6AB80D18-9DCF-47C8-A72D-3A78F2BA8E68}"/>
              </a:ext>
            </a:extLst>
          </p:cNvPr>
          <p:cNvSpPr>
            <a:spLocks noGrp="1"/>
          </p:cNvSpPr>
          <p:nvPr>
            <p:ph idx="1"/>
          </p:nvPr>
        </p:nvSpPr>
        <p:spPr>
          <a:xfrm>
            <a:off x="2834640" y="2171702"/>
            <a:ext cx="8596668" cy="3526760"/>
          </a:xfrm>
        </p:spPr>
        <p:txBody>
          <a:bodyPr/>
          <a:lstStyle/>
          <a:p>
            <a:r>
              <a:rPr lang="en-US" altLang="en-US" sz="2000" dirty="0"/>
              <a:t>An ERP describes your utility’s strategies, resources, plans and procedures to prepare for and respond to an incident, natural or man-made, that threatens life, property or the environment. </a:t>
            </a:r>
          </a:p>
          <a:p>
            <a:endParaRPr lang="en-US" altLang="en-US" sz="2000" dirty="0"/>
          </a:p>
          <a:p>
            <a:r>
              <a:rPr lang="en-US" altLang="en-US" sz="2000" dirty="0"/>
              <a:t>Incidents can range from small main breaks or localized flooding to large scale hurricanes, earthquakes or system contamination, among other examples.</a:t>
            </a:r>
          </a:p>
          <a:p>
            <a:endParaRPr lang="en-US" dirty="0"/>
          </a:p>
        </p:txBody>
      </p:sp>
      <p:cxnSp>
        <p:nvCxnSpPr>
          <p:cNvPr id="5" name="Straight Connector 4">
            <a:extLst>
              <a:ext uri="{FF2B5EF4-FFF2-40B4-BE49-F238E27FC236}">
                <a16:creationId xmlns:a16="http://schemas.microsoft.com/office/drawing/2014/main" id="{7A9FBCEF-C3D2-4DC8-8724-A12889199F0F}"/>
              </a:ext>
              <a:ext uri="{C183D7F6-B498-43B3-948B-1728B52AA6E4}">
                <adec:decorative xmlns:adec="http://schemas.microsoft.com/office/drawing/2017/decorative" val="1"/>
              </a:ext>
            </a:extLst>
          </p:cNvPr>
          <p:cNvCxnSpPr>
            <a:cxnSpLocks/>
          </p:cNvCxnSpPr>
          <p:nvPr/>
        </p:nvCxnSpPr>
        <p:spPr>
          <a:xfrm>
            <a:off x="0" y="1246124"/>
            <a:ext cx="31496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B4EA2BE-DF62-44C4-A9B4-77FE2F95FCAE}"/>
              </a:ext>
            </a:extLst>
          </p:cNvPr>
          <p:cNvSpPr>
            <a:spLocks noGrp="1"/>
          </p:cNvSpPr>
          <p:nvPr>
            <p:ph type="sldNum" sz="quarter" idx="12"/>
          </p:nvPr>
        </p:nvSpPr>
        <p:spPr/>
        <p:txBody>
          <a:bodyPr/>
          <a:lstStyle/>
          <a:p>
            <a:fld id="{D57F1E4F-1CFF-5643-939E-217C01CDF565}" type="slidenum">
              <a:rPr lang="en-US" smtClean="0"/>
              <a:pPr/>
              <a:t>117</a:t>
            </a:fld>
            <a:endParaRPr lang="en-US" dirty="0"/>
          </a:p>
        </p:txBody>
      </p:sp>
    </p:spTree>
    <p:extLst>
      <p:ext uri="{BB962C8B-B14F-4D97-AF65-F5344CB8AC3E}">
        <p14:creationId xmlns:p14="http://schemas.microsoft.com/office/powerpoint/2010/main" val="30789841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FD3E-ACF0-441A-AC82-E47C7A8EE696}"/>
              </a:ext>
            </a:extLst>
          </p:cNvPr>
          <p:cNvSpPr>
            <a:spLocks noGrp="1"/>
          </p:cNvSpPr>
          <p:nvPr>
            <p:ph type="title"/>
          </p:nvPr>
        </p:nvSpPr>
        <p:spPr/>
        <p:txBody>
          <a:bodyPr/>
          <a:lstStyle/>
          <a:p>
            <a:r>
              <a:rPr lang="en-US" altLang="en-US" dirty="0"/>
              <a:t>Background - continued</a:t>
            </a:r>
            <a:endParaRPr lang="en-US" dirty="0"/>
          </a:p>
        </p:txBody>
      </p:sp>
      <p:sp>
        <p:nvSpPr>
          <p:cNvPr id="3" name="Content Placeholder 2">
            <a:extLst>
              <a:ext uri="{FF2B5EF4-FFF2-40B4-BE49-F238E27FC236}">
                <a16:creationId xmlns:a16="http://schemas.microsoft.com/office/drawing/2014/main" id="{E883B8A5-4058-41DF-9607-40DB5DD7C499}"/>
              </a:ext>
            </a:extLst>
          </p:cNvPr>
          <p:cNvSpPr>
            <a:spLocks noGrp="1"/>
          </p:cNvSpPr>
          <p:nvPr>
            <p:ph sz="half" idx="1"/>
          </p:nvPr>
        </p:nvSpPr>
        <p:spPr/>
        <p:txBody>
          <a:bodyPr>
            <a:normAutofit/>
          </a:bodyPr>
          <a:lstStyle/>
          <a:p>
            <a:pPr>
              <a:defRPr/>
            </a:pPr>
            <a:r>
              <a:rPr lang="en-US" sz="2000" dirty="0"/>
              <a:t>When an incident occurs that requires a response, you will need to activate the procedures and protocols described in your ERP. This can include:</a:t>
            </a:r>
          </a:p>
          <a:p>
            <a:pPr lvl="1">
              <a:buFont typeface="Wingdings" panose="05000000000000000000" pitchFamily="2" charset="2"/>
              <a:buChar char="q"/>
              <a:defRPr/>
            </a:pPr>
            <a:r>
              <a:rPr lang="en-US" sz="1800" dirty="0"/>
              <a:t>Implementing personnel emergency roles and responsibilities.</a:t>
            </a:r>
          </a:p>
          <a:p>
            <a:pPr lvl="1">
              <a:spcBef>
                <a:spcPts val="0"/>
              </a:spcBef>
              <a:buFont typeface="Wingdings" panose="05000000000000000000" pitchFamily="2" charset="2"/>
              <a:buChar char="q"/>
              <a:defRPr/>
            </a:pPr>
            <a:endParaRPr lang="en-US" sz="1800" dirty="0"/>
          </a:p>
          <a:p>
            <a:pPr lvl="1">
              <a:buFont typeface="Wingdings" panose="05000000000000000000" pitchFamily="2" charset="2"/>
              <a:buChar char="q"/>
              <a:defRPr/>
            </a:pPr>
            <a:r>
              <a:rPr lang="en-US" sz="1800" dirty="0"/>
              <a:t>Setting up your utility’s Incident Command System (ICS) structure.</a:t>
            </a:r>
          </a:p>
          <a:p>
            <a:pPr lvl="1">
              <a:spcBef>
                <a:spcPts val="0"/>
              </a:spcBef>
              <a:buFont typeface="Wingdings" panose="05000000000000000000" pitchFamily="2" charset="2"/>
              <a:buChar char="q"/>
              <a:defRPr/>
            </a:pPr>
            <a:endParaRPr lang="en-US" sz="1800" dirty="0"/>
          </a:p>
          <a:p>
            <a:pPr lvl="1">
              <a:buFont typeface="Wingdings" panose="05000000000000000000" pitchFamily="2" charset="2"/>
              <a:buChar char="q"/>
              <a:defRPr/>
            </a:pPr>
            <a:r>
              <a:rPr lang="en-US" sz="1800" dirty="0"/>
              <a:t>Recalling personnel on vacations and notifying external agencies such as your local emergency management agency, police, fire department and state regulatory agency.</a:t>
            </a:r>
          </a:p>
        </p:txBody>
      </p:sp>
      <p:cxnSp>
        <p:nvCxnSpPr>
          <p:cNvPr id="4" name="Straight Connector 3">
            <a:extLst>
              <a:ext uri="{FF2B5EF4-FFF2-40B4-BE49-F238E27FC236}">
                <a16:creationId xmlns:a16="http://schemas.microsoft.com/office/drawing/2014/main" id="{34A73048-2153-47F7-80E4-5D31266FF3F9}"/>
              </a:ext>
              <a:ext uri="{C183D7F6-B498-43B3-948B-1728B52AA6E4}">
                <adec:decorative xmlns:adec="http://schemas.microsoft.com/office/drawing/2017/decorative" val="1"/>
              </a:ext>
            </a:extLst>
          </p:cNvPr>
          <p:cNvCxnSpPr>
            <a:cxnSpLocks/>
          </p:cNvCxnSpPr>
          <p:nvPr/>
        </p:nvCxnSpPr>
        <p:spPr>
          <a:xfrm>
            <a:off x="0" y="1246124"/>
            <a:ext cx="5617029"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A2732B0A-036C-4778-83AB-3E13E930427C}"/>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118</a:t>
            </a:fld>
            <a:endParaRPr lang="en-US" sz="2500" dirty="0"/>
          </a:p>
        </p:txBody>
      </p:sp>
    </p:spTree>
    <p:extLst>
      <p:ext uri="{BB962C8B-B14F-4D97-AF65-F5344CB8AC3E}">
        <p14:creationId xmlns:p14="http://schemas.microsoft.com/office/powerpoint/2010/main" val="19735855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merica’s Water Infrastructure Act of 2018: Section 2013 list of requirements">
            <a:extLst>
              <a:ext uri="{FF2B5EF4-FFF2-40B4-BE49-F238E27FC236}">
                <a16:creationId xmlns:a16="http://schemas.microsoft.com/office/drawing/2014/main" id="{BB9DBE92-E3D5-4979-9823-EB30E27D243D}"/>
              </a:ext>
            </a:extLst>
          </p:cNvPr>
          <p:cNvSpPr>
            <a:spLocks noGrp="1"/>
          </p:cNvSpPr>
          <p:nvPr>
            <p:ph type="title"/>
          </p:nvPr>
        </p:nvSpPr>
        <p:spPr>
          <a:xfrm>
            <a:off x="571500" y="0"/>
            <a:ext cx="7150100" cy="1120140"/>
          </a:xfrm>
        </p:spPr>
        <p:txBody>
          <a:bodyPr/>
          <a:lstStyle/>
          <a:p>
            <a:r>
              <a:rPr lang="en-US" dirty="0">
                <a:solidFill>
                  <a:schemeClr val="bg2">
                    <a:lumMod val="50000"/>
                  </a:schemeClr>
                </a:solidFill>
              </a:rPr>
              <a:t>America’s Water Infrastructure Act Section 2013</a:t>
            </a:r>
          </a:p>
        </p:txBody>
      </p:sp>
      <p:pic>
        <p:nvPicPr>
          <p:cNvPr id="3" name="Picture 2" descr="America's ">
            <a:extLst>
              <a:ext uri="{FF2B5EF4-FFF2-40B4-BE49-F238E27FC236}">
                <a16:creationId xmlns:a16="http://schemas.microsoft.com/office/drawing/2014/main" id="{B0AFA8C6-A9F8-4FF1-9457-24043522EA82}"/>
              </a:ext>
            </a:extLst>
          </p:cNvPr>
          <p:cNvPicPr>
            <a:picLocks noChangeAspect="1"/>
          </p:cNvPicPr>
          <p:nvPr/>
        </p:nvPicPr>
        <p:blipFill>
          <a:blip r:embed="rId3"/>
          <a:stretch>
            <a:fillRect/>
          </a:stretch>
        </p:blipFill>
        <p:spPr>
          <a:xfrm>
            <a:off x="2080260" y="1192530"/>
            <a:ext cx="8031480" cy="4472940"/>
          </a:xfrm>
          <a:prstGeom prst="rect">
            <a:avLst/>
          </a:prstGeom>
        </p:spPr>
      </p:pic>
      <p:cxnSp>
        <p:nvCxnSpPr>
          <p:cNvPr id="6" name="Straight Connector 5">
            <a:extLst>
              <a:ext uri="{FF2B5EF4-FFF2-40B4-BE49-F238E27FC236}">
                <a16:creationId xmlns:a16="http://schemas.microsoft.com/office/drawing/2014/main" id="{06C56E41-41C7-4AA1-9909-3D367E86CE46}"/>
              </a:ext>
              <a:ext uri="{C183D7F6-B498-43B3-948B-1728B52AA6E4}">
                <adec:decorative xmlns:adec="http://schemas.microsoft.com/office/drawing/2017/decorative" val="1"/>
              </a:ext>
            </a:extLst>
          </p:cNvPr>
          <p:cNvCxnSpPr>
            <a:cxnSpLocks/>
          </p:cNvCxnSpPr>
          <p:nvPr/>
        </p:nvCxnSpPr>
        <p:spPr>
          <a:xfrm>
            <a:off x="0" y="1246124"/>
            <a:ext cx="731520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E93091E-AE2E-4FD8-AB78-4CE524065CE4}"/>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119</a:t>
            </a:fld>
            <a:endParaRPr lang="en-US" sz="2500" dirty="0"/>
          </a:p>
        </p:txBody>
      </p:sp>
    </p:spTree>
    <p:extLst>
      <p:ext uri="{BB962C8B-B14F-4D97-AF65-F5344CB8AC3E}">
        <p14:creationId xmlns:p14="http://schemas.microsoft.com/office/powerpoint/2010/main" val="1404126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683FA709-A89E-4357-BDB1-6FB891F40380}"/>
              </a:ext>
            </a:extLst>
          </p:cNvPr>
          <p:cNvSpPr>
            <a:spLocks noGrp="1"/>
          </p:cNvSpPr>
          <p:nvPr>
            <p:ph type="title"/>
          </p:nvPr>
        </p:nvSpPr>
        <p:spPr>
          <a:xfrm>
            <a:off x="548640" y="0"/>
            <a:ext cx="8766582" cy="1120140"/>
          </a:xfrm>
        </p:spPr>
        <p:txBody>
          <a:bodyPr vert="horz" lIns="91440" tIns="45720" rIns="91440" bIns="45720" rtlCol="0" anchor="b" anchorCtr="0">
            <a:normAutofit/>
          </a:bodyPr>
          <a:lstStyle/>
          <a:p>
            <a:r>
              <a:rPr lang="en-US" dirty="0"/>
              <a:t>Poll 2</a:t>
            </a:r>
          </a:p>
        </p:txBody>
      </p:sp>
      <p:sp>
        <p:nvSpPr>
          <p:cNvPr id="6" name="Content Placeholder 9">
            <a:extLst>
              <a:ext uri="{FF2B5EF4-FFF2-40B4-BE49-F238E27FC236}">
                <a16:creationId xmlns:a16="http://schemas.microsoft.com/office/drawing/2014/main" id="{B0A9280B-AB45-4E72-AE5E-515FC71D70E8}"/>
              </a:ext>
            </a:extLst>
          </p:cNvPr>
          <p:cNvSpPr>
            <a:spLocks noGrp="1"/>
          </p:cNvSpPr>
          <p:nvPr>
            <p:ph sz="half" idx="1"/>
          </p:nvPr>
        </p:nvSpPr>
        <p:spPr/>
        <p:txBody>
          <a:bodyPr>
            <a:normAutofit/>
          </a:bodyPr>
          <a:lstStyle/>
          <a:p>
            <a:pPr marL="0" indent="0" algn="ctr">
              <a:buNone/>
            </a:pPr>
            <a:endParaRPr lang="en-US" sz="2800" dirty="0"/>
          </a:p>
          <a:p>
            <a:pPr marL="0" indent="0" algn="ctr">
              <a:buNone/>
            </a:pPr>
            <a:r>
              <a:rPr lang="en-US" sz="2800" dirty="0"/>
              <a:t>What is your utility service size?</a:t>
            </a:r>
          </a:p>
        </p:txBody>
      </p:sp>
      <p:sp>
        <p:nvSpPr>
          <p:cNvPr id="7" name="Slide Number Placeholder 3">
            <a:extLst>
              <a:ext uri="{FF2B5EF4-FFF2-40B4-BE49-F238E27FC236}">
                <a16:creationId xmlns:a16="http://schemas.microsoft.com/office/drawing/2014/main" id="{5B07E0FD-C39C-48C5-8045-CCA524737984}"/>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12</a:t>
            </a:fld>
            <a:endParaRPr lang="en-US" sz="2500" dirty="0"/>
          </a:p>
        </p:txBody>
      </p:sp>
    </p:spTree>
    <p:extLst>
      <p:ext uri="{BB962C8B-B14F-4D97-AF65-F5344CB8AC3E}">
        <p14:creationId xmlns:p14="http://schemas.microsoft.com/office/powerpoint/2010/main" val="39772017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EBD6700-1641-4C8F-B7C6-B244F2103068}"/>
              </a:ext>
              <a:ext uri="{C183D7F6-B498-43B3-948B-1728B52AA6E4}">
                <adec:decorative xmlns:adec="http://schemas.microsoft.com/office/drawing/2017/decorative" val="1"/>
              </a:ext>
            </a:extLst>
          </p:cNvPr>
          <p:cNvGrpSpPr/>
          <p:nvPr/>
        </p:nvGrpSpPr>
        <p:grpSpPr>
          <a:xfrm>
            <a:off x="8825112" y="2353185"/>
            <a:ext cx="2423160" cy="1452176"/>
            <a:chOff x="4553646" y="769252"/>
            <a:chExt cx="1945368" cy="1452176"/>
          </a:xfrm>
        </p:grpSpPr>
        <p:sp>
          <p:nvSpPr>
            <p:cNvPr id="21" name="Rectangle: Top Corners Rounded 20">
              <a:extLst>
                <a:ext uri="{FF2B5EF4-FFF2-40B4-BE49-F238E27FC236}">
                  <a16:creationId xmlns:a16="http://schemas.microsoft.com/office/drawing/2014/main" id="{A9BB6428-5B38-465F-8FC9-DFA2539F5B4B}"/>
                </a:ext>
              </a:extLst>
            </p:cNvPr>
            <p:cNvSpPr/>
            <p:nvPr/>
          </p:nvSpPr>
          <p:spPr>
            <a:xfrm>
              <a:off x="4553646" y="769252"/>
              <a:ext cx="1945368" cy="1452176"/>
            </a:xfrm>
            <a:prstGeom prst="round2SameRect">
              <a:avLst>
                <a:gd name="adj1" fmla="val 8000"/>
                <a:gd name="adj2" fmla="val 0"/>
              </a:avLst>
            </a:pr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Top Corners Rounded 14">
              <a:extLst>
                <a:ext uri="{FF2B5EF4-FFF2-40B4-BE49-F238E27FC236}">
                  <a16:creationId xmlns:a16="http://schemas.microsoft.com/office/drawing/2014/main" id="{765C2DE4-48B3-4168-9508-551415508864}"/>
                </a:ext>
              </a:extLst>
            </p:cNvPr>
            <p:cNvSpPr txBox="1"/>
            <p:nvPr/>
          </p:nvSpPr>
          <p:spPr>
            <a:xfrm>
              <a:off x="4587672"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FontTx/>
                <a:buNone/>
              </a:pPr>
              <a:r>
                <a:rPr lang="en-US" sz="2400" kern="1200" dirty="0"/>
                <a:t>Population</a:t>
              </a:r>
            </a:p>
            <a:p>
              <a:pPr marL="228600" lvl="1" indent="-228600" algn="ctr" defTabSz="1066800">
                <a:lnSpc>
                  <a:spcPct val="90000"/>
                </a:lnSpc>
                <a:spcBef>
                  <a:spcPct val="0"/>
                </a:spcBef>
                <a:spcAft>
                  <a:spcPct val="15000"/>
                </a:spcAft>
                <a:buFontTx/>
                <a:buNone/>
              </a:pPr>
              <a:r>
                <a:rPr lang="en-US" sz="2400" kern="1200" dirty="0"/>
                <a:t>served</a:t>
              </a:r>
            </a:p>
            <a:p>
              <a:pPr marL="228600" lvl="1" indent="-228600" algn="ctr" defTabSz="1066800">
                <a:lnSpc>
                  <a:spcPct val="90000"/>
                </a:lnSpc>
                <a:spcBef>
                  <a:spcPct val="0"/>
                </a:spcBef>
                <a:spcAft>
                  <a:spcPct val="15000"/>
                </a:spcAft>
                <a:buFontTx/>
                <a:buNone/>
              </a:pPr>
              <a:r>
                <a:rPr lang="en-US" sz="2400" b="1" kern="1200" dirty="0"/>
                <a:t>3,301-49,999</a:t>
              </a:r>
            </a:p>
          </p:txBody>
        </p:sp>
      </p:grpSp>
      <p:grpSp>
        <p:nvGrpSpPr>
          <p:cNvPr id="23" name="Group 22">
            <a:extLst>
              <a:ext uri="{FF2B5EF4-FFF2-40B4-BE49-F238E27FC236}">
                <a16:creationId xmlns:a16="http://schemas.microsoft.com/office/drawing/2014/main" id="{23C5FA69-E2F9-48E0-8BE0-084297A2B24A}"/>
              </a:ext>
              <a:ext uri="{C183D7F6-B498-43B3-948B-1728B52AA6E4}">
                <adec:decorative xmlns:adec="http://schemas.microsoft.com/office/drawing/2017/decorative" val="1"/>
              </a:ext>
            </a:extLst>
          </p:cNvPr>
          <p:cNvGrpSpPr/>
          <p:nvPr/>
        </p:nvGrpSpPr>
        <p:grpSpPr>
          <a:xfrm>
            <a:off x="8825112" y="3805361"/>
            <a:ext cx="2423160" cy="624435"/>
            <a:chOff x="4553646" y="2221428"/>
            <a:chExt cx="1945368" cy="624435"/>
          </a:xfrm>
        </p:grpSpPr>
        <p:sp>
          <p:nvSpPr>
            <p:cNvPr id="24" name="Rectangle 23">
              <a:extLst>
                <a:ext uri="{FF2B5EF4-FFF2-40B4-BE49-F238E27FC236}">
                  <a16:creationId xmlns:a16="http://schemas.microsoft.com/office/drawing/2014/main" id="{58F5A9ED-2B83-4596-B345-74D493618226}"/>
                </a:ext>
              </a:extLst>
            </p:cNvPr>
            <p:cNvSpPr/>
            <p:nvPr/>
          </p:nvSpPr>
          <p:spPr>
            <a:xfrm>
              <a:off x="4553646" y="2221428"/>
              <a:ext cx="1945368" cy="624435"/>
            </a:xfrm>
            <a:prstGeom prst="rect">
              <a:avLst/>
            </a:pr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5" name="TextBox 24">
              <a:extLst>
                <a:ext uri="{FF2B5EF4-FFF2-40B4-BE49-F238E27FC236}">
                  <a16:creationId xmlns:a16="http://schemas.microsoft.com/office/drawing/2014/main" id="{7D245A4F-794A-4DA1-847E-FFFCAC06FFC3}"/>
                </a:ext>
              </a:extLst>
            </p:cNvPr>
            <p:cNvSpPr txBox="1"/>
            <p:nvPr/>
          </p:nvSpPr>
          <p:spPr>
            <a:xfrm>
              <a:off x="4553646" y="2221428"/>
              <a:ext cx="1369977"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June 30, </a:t>
              </a:r>
              <a:br>
                <a:rPr lang="en-US" b="1" kern="1200" dirty="0"/>
              </a:br>
              <a:r>
                <a:rPr lang="en-US" b="1" kern="1200" dirty="0"/>
                <a:t>2021</a:t>
              </a:r>
            </a:p>
          </p:txBody>
        </p:sp>
      </p:grpSp>
      <p:sp>
        <p:nvSpPr>
          <p:cNvPr id="4" name="Title 3">
            <a:extLst>
              <a:ext uri="{FF2B5EF4-FFF2-40B4-BE49-F238E27FC236}">
                <a16:creationId xmlns:a16="http://schemas.microsoft.com/office/drawing/2014/main" id="{22305CAC-7318-4798-A836-EA5E736CC73B}"/>
              </a:ext>
            </a:extLst>
          </p:cNvPr>
          <p:cNvSpPr>
            <a:spLocks noGrp="1"/>
          </p:cNvSpPr>
          <p:nvPr>
            <p:ph type="title"/>
          </p:nvPr>
        </p:nvSpPr>
        <p:spPr>
          <a:xfrm>
            <a:off x="571500" y="0"/>
            <a:ext cx="5553529" cy="1165860"/>
          </a:xfrm>
        </p:spPr>
        <p:txBody>
          <a:bodyPr/>
          <a:lstStyle/>
          <a:p>
            <a:r>
              <a:rPr lang="en-US" dirty="0"/>
              <a:t>AWIA Certification Deadlines</a:t>
            </a:r>
          </a:p>
        </p:txBody>
      </p:sp>
      <p:sp>
        <p:nvSpPr>
          <p:cNvPr id="35" name="Content Placeholder 4">
            <a:extLst>
              <a:ext uri="{FF2B5EF4-FFF2-40B4-BE49-F238E27FC236}">
                <a16:creationId xmlns:a16="http://schemas.microsoft.com/office/drawing/2014/main" id="{42DC4221-3118-4AC5-A737-A38915ABB1FC}"/>
              </a:ext>
            </a:extLst>
          </p:cNvPr>
          <p:cNvSpPr txBox="1">
            <a:spLocks/>
          </p:cNvSpPr>
          <p:nvPr/>
        </p:nvSpPr>
        <p:spPr>
          <a:xfrm>
            <a:off x="3119973" y="1762776"/>
            <a:ext cx="8128299" cy="4614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panose="05000000000000000000" pitchFamily="2" charset="2"/>
              <a:buNone/>
            </a:pPr>
            <a:r>
              <a:rPr lang="en-US" sz="2400" dirty="0">
                <a:solidFill>
                  <a:srgbClr val="FF0000"/>
                </a:solidFill>
              </a:rPr>
              <a:t>Risk and Resilience Assessment (RRA)</a:t>
            </a:r>
          </a:p>
        </p:txBody>
      </p:sp>
      <p:sp>
        <p:nvSpPr>
          <p:cNvPr id="5" name="Content Placeholder 4">
            <a:extLst>
              <a:ext uri="{FF2B5EF4-FFF2-40B4-BE49-F238E27FC236}">
                <a16:creationId xmlns:a16="http://schemas.microsoft.com/office/drawing/2014/main" id="{4BEA6DC6-2589-4119-90E0-580D6CB6D7AA}"/>
              </a:ext>
            </a:extLst>
          </p:cNvPr>
          <p:cNvSpPr>
            <a:spLocks noGrp="1"/>
          </p:cNvSpPr>
          <p:nvPr>
            <p:ph idx="1"/>
          </p:nvPr>
        </p:nvSpPr>
        <p:spPr>
          <a:xfrm>
            <a:off x="3062514" y="4736369"/>
            <a:ext cx="7827840" cy="1184519"/>
          </a:xfrm>
        </p:spPr>
        <p:txBody>
          <a:bodyPr>
            <a:normAutofit lnSpcReduction="10000"/>
          </a:bodyPr>
          <a:lstStyle/>
          <a:p>
            <a:pPr marL="0" indent="0" algn="ctr">
              <a:buNone/>
            </a:pPr>
            <a:r>
              <a:rPr lang="en-US" sz="2400" dirty="0">
                <a:solidFill>
                  <a:srgbClr val="FF0000"/>
                </a:solidFill>
              </a:rPr>
              <a:t>Emergency Response Plan (ERP)</a:t>
            </a:r>
          </a:p>
          <a:p>
            <a:pPr marL="0" indent="0">
              <a:spcBef>
                <a:spcPts val="0"/>
              </a:spcBef>
              <a:spcAft>
                <a:spcPts val="1200"/>
              </a:spcAft>
              <a:buNone/>
            </a:pPr>
            <a:r>
              <a:rPr lang="en-US" sz="2400" dirty="0">
                <a:solidFill>
                  <a:schemeClr val="tx1"/>
                </a:solidFill>
              </a:rPr>
              <a:t>Certify ERP no later than 6 months after certification of the RRA.</a:t>
            </a:r>
          </a:p>
        </p:txBody>
      </p:sp>
      <p:grpSp>
        <p:nvGrpSpPr>
          <p:cNvPr id="28" name="Group 27">
            <a:extLst>
              <a:ext uri="{FF2B5EF4-FFF2-40B4-BE49-F238E27FC236}">
                <a16:creationId xmlns:a16="http://schemas.microsoft.com/office/drawing/2014/main" id="{007BBA8E-3D85-42BA-9C01-0FDEA7823218}"/>
              </a:ext>
              <a:ext uri="{C183D7F6-B498-43B3-948B-1728B52AA6E4}">
                <adec:decorative xmlns:adec="http://schemas.microsoft.com/office/drawing/2017/decorative" val="1"/>
              </a:ext>
            </a:extLst>
          </p:cNvPr>
          <p:cNvGrpSpPr/>
          <p:nvPr/>
        </p:nvGrpSpPr>
        <p:grpSpPr>
          <a:xfrm>
            <a:off x="3135075" y="2353185"/>
            <a:ext cx="2423160" cy="2076611"/>
            <a:chOff x="2612571" y="2106045"/>
            <a:chExt cx="2423160" cy="2076611"/>
          </a:xfrm>
        </p:grpSpPr>
        <p:grpSp>
          <p:nvGrpSpPr>
            <p:cNvPr id="6" name="Group 5">
              <a:extLst>
                <a:ext uri="{FF2B5EF4-FFF2-40B4-BE49-F238E27FC236}">
                  <a16:creationId xmlns:a16="http://schemas.microsoft.com/office/drawing/2014/main" id="{831EC286-C368-4767-BA22-4D1D2A22C7CE}"/>
                </a:ext>
              </a:extLst>
            </p:cNvPr>
            <p:cNvGrpSpPr/>
            <p:nvPr/>
          </p:nvGrpSpPr>
          <p:grpSpPr>
            <a:xfrm>
              <a:off x="2612571" y="2106045"/>
              <a:ext cx="2423160" cy="1452176"/>
              <a:chOff x="4504" y="769252"/>
              <a:chExt cx="1945368" cy="1452176"/>
            </a:xfrm>
          </p:grpSpPr>
          <p:sp>
            <p:nvSpPr>
              <p:cNvPr id="7" name="Rectangle: Top Corners Rounded 6">
                <a:extLst>
                  <a:ext uri="{FF2B5EF4-FFF2-40B4-BE49-F238E27FC236}">
                    <a16:creationId xmlns:a16="http://schemas.microsoft.com/office/drawing/2014/main" id="{31D10B30-427A-4ECE-BB40-0F909B4E4591}"/>
                  </a:ext>
                </a:extLst>
              </p:cNvPr>
              <p:cNvSpPr/>
              <p:nvPr/>
            </p:nvSpPr>
            <p:spPr>
              <a:xfrm>
                <a:off x="4504" y="769252"/>
                <a:ext cx="1945368" cy="1452176"/>
              </a:xfrm>
              <a:prstGeom prst="round2SameRect">
                <a:avLst>
                  <a:gd name="adj1" fmla="val 8000"/>
                  <a:gd name="adj2" fmla="val 0"/>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ectangle: Top Corners Rounded 4">
                <a:extLst>
                  <a:ext uri="{FF2B5EF4-FFF2-40B4-BE49-F238E27FC236}">
                    <a16:creationId xmlns:a16="http://schemas.microsoft.com/office/drawing/2014/main" id="{BBE50F37-E3EB-4B68-B3CA-2C9B57404B64}"/>
                  </a:ext>
                </a:extLst>
              </p:cNvPr>
              <p:cNvSpPr txBox="1"/>
              <p:nvPr/>
            </p:nvSpPr>
            <p:spPr>
              <a:xfrm>
                <a:off x="38530"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FontTx/>
                  <a:buNone/>
                </a:pPr>
                <a:r>
                  <a:rPr lang="en-US" sz="2400" kern="1200" dirty="0"/>
                  <a:t>Population</a:t>
                </a:r>
              </a:p>
              <a:p>
                <a:pPr marL="228600" lvl="1" indent="-228600" algn="ctr" defTabSz="1066800">
                  <a:lnSpc>
                    <a:spcPct val="90000"/>
                  </a:lnSpc>
                  <a:spcBef>
                    <a:spcPct val="0"/>
                  </a:spcBef>
                  <a:spcAft>
                    <a:spcPct val="15000"/>
                  </a:spcAft>
                  <a:buFontTx/>
                  <a:buNone/>
                </a:pPr>
                <a:r>
                  <a:rPr lang="en-US" sz="2400" kern="1200" dirty="0"/>
                  <a:t>served</a:t>
                </a:r>
              </a:p>
              <a:p>
                <a:pPr marL="228600" lvl="1" indent="-228600" algn="ctr" defTabSz="1066800">
                  <a:lnSpc>
                    <a:spcPct val="90000"/>
                  </a:lnSpc>
                  <a:spcBef>
                    <a:spcPct val="0"/>
                  </a:spcBef>
                  <a:spcAft>
                    <a:spcPct val="15000"/>
                  </a:spcAft>
                  <a:buFontTx/>
                  <a:buNone/>
                </a:pPr>
                <a:r>
                  <a:rPr lang="en-US" sz="2400" b="1" kern="1200" dirty="0"/>
                  <a:t>≥100,000</a:t>
                </a:r>
              </a:p>
            </p:txBody>
          </p:sp>
        </p:grpSp>
        <p:grpSp>
          <p:nvGrpSpPr>
            <p:cNvPr id="9" name="Group 8">
              <a:extLst>
                <a:ext uri="{FF2B5EF4-FFF2-40B4-BE49-F238E27FC236}">
                  <a16:creationId xmlns:a16="http://schemas.microsoft.com/office/drawing/2014/main" id="{C8FCE4A2-91A3-4241-BFD4-F65909BA5F17}"/>
                </a:ext>
              </a:extLst>
            </p:cNvPr>
            <p:cNvGrpSpPr/>
            <p:nvPr/>
          </p:nvGrpSpPr>
          <p:grpSpPr>
            <a:xfrm>
              <a:off x="2612571" y="3558221"/>
              <a:ext cx="2423160" cy="624435"/>
              <a:chOff x="4504" y="2221428"/>
              <a:chExt cx="1945368" cy="624435"/>
            </a:xfrm>
          </p:grpSpPr>
          <p:sp>
            <p:nvSpPr>
              <p:cNvPr id="10" name="Rectangle 9">
                <a:extLst>
                  <a:ext uri="{FF2B5EF4-FFF2-40B4-BE49-F238E27FC236}">
                    <a16:creationId xmlns:a16="http://schemas.microsoft.com/office/drawing/2014/main" id="{E064F5A3-69BF-4F2E-9870-2754E70A1793}"/>
                  </a:ext>
                </a:extLst>
              </p:cNvPr>
              <p:cNvSpPr/>
              <p:nvPr/>
            </p:nvSpPr>
            <p:spPr>
              <a:xfrm>
                <a:off x="4504" y="2221428"/>
                <a:ext cx="1945368" cy="624435"/>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89991573-9BD3-499D-9AA4-6AD3AB2874A7}"/>
                  </a:ext>
                </a:extLst>
              </p:cNvPr>
              <p:cNvSpPr txBox="1"/>
              <p:nvPr/>
            </p:nvSpPr>
            <p:spPr>
              <a:xfrm>
                <a:off x="4504" y="2221428"/>
                <a:ext cx="1771165"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March 31, </a:t>
                </a:r>
                <a:br>
                  <a:rPr lang="en-US" b="1" kern="1200" dirty="0"/>
                </a:br>
                <a:r>
                  <a:rPr lang="en-US" b="1" kern="1200" dirty="0"/>
                  <a:t>2020</a:t>
                </a:r>
              </a:p>
            </p:txBody>
          </p:sp>
        </p:grpSp>
      </p:grpSp>
      <p:grpSp>
        <p:nvGrpSpPr>
          <p:cNvPr id="3" name="Group 2">
            <a:extLst>
              <a:ext uri="{FF2B5EF4-FFF2-40B4-BE49-F238E27FC236}">
                <a16:creationId xmlns:a16="http://schemas.microsoft.com/office/drawing/2014/main" id="{CDE59261-42E5-4B1F-A4EA-3CFE5C343B59}"/>
              </a:ext>
              <a:ext uri="{C183D7F6-B498-43B3-948B-1728B52AA6E4}">
                <adec:decorative xmlns:adec="http://schemas.microsoft.com/office/drawing/2017/decorative" val="1"/>
              </a:ext>
            </a:extLst>
          </p:cNvPr>
          <p:cNvGrpSpPr/>
          <p:nvPr/>
        </p:nvGrpSpPr>
        <p:grpSpPr>
          <a:xfrm>
            <a:off x="5984476" y="2353185"/>
            <a:ext cx="2423162" cy="2076611"/>
            <a:chOff x="5432944" y="2106045"/>
            <a:chExt cx="2423162" cy="2076611"/>
          </a:xfrm>
        </p:grpSpPr>
        <p:grpSp>
          <p:nvGrpSpPr>
            <p:cNvPr id="13" name="Group 12">
              <a:extLst>
                <a:ext uri="{FF2B5EF4-FFF2-40B4-BE49-F238E27FC236}">
                  <a16:creationId xmlns:a16="http://schemas.microsoft.com/office/drawing/2014/main" id="{87602826-14D7-44C3-BE34-249FADB2D659}"/>
                </a:ext>
              </a:extLst>
            </p:cNvPr>
            <p:cNvGrpSpPr/>
            <p:nvPr/>
          </p:nvGrpSpPr>
          <p:grpSpPr>
            <a:xfrm>
              <a:off x="5432946" y="2106045"/>
              <a:ext cx="2423160" cy="1452176"/>
              <a:chOff x="2279075" y="769252"/>
              <a:chExt cx="1945368" cy="1452176"/>
            </a:xfrm>
          </p:grpSpPr>
          <p:sp>
            <p:nvSpPr>
              <p:cNvPr id="14" name="Rectangle: Top Corners Rounded 13">
                <a:extLst>
                  <a:ext uri="{FF2B5EF4-FFF2-40B4-BE49-F238E27FC236}">
                    <a16:creationId xmlns:a16="http://schemas.microsoft.com/office/drawing/2014/main" id="{BFF066B2-BB27-4652-AE6D-23163CF81E72}"/>
                  </a:ext>
                </a:extLst>
              </p:cNvPr>
              <p:cNvSpPr/>
              <p:nvPr/>
            </p:nvSpPr>
            <p:spPr>
              <a:xfrm>
                <a:off x="2279075" y="769252"/>
                <a:ext cx="1945368" cy="1452176"/>
              </a:xfrm>
              <a:prstGeom prst="round2SameRect">
                <a:avLst>
                  <a:gd name="adj1" fmla="val 8000"/>
                  <a:gd name="adj2" fmla="val 0"/>
                </a:avLst>
              </a:prstGeom>
            </p:spPr>
            <p:style>
              <a:lnRef idx="2">
                <a:schemeClr val="accent5">
                  <a:hueOff val="-3379271"/>
                  <a:satOff val="-8710"/>
                  <a:lumOff val="-5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ectangle: Top Corners Rounded 9">
                <a:extLst>
                  <a:ext uri="{FF2B5EF4-FFF2-40B4-BE49-F238E27FC236}">
                    <a16:creationId xmlns:a16="http://schemas.microsoft.com/office/drawing/2014/main" id="{99B7F259-D620-4382-B4E4-3851CBACEFFE}"/>
                  </a:ext>
                </a:extLst>
              </p:cNvPr>
              <p:cNvSpPr txBox="1"/>
              <p:nvPr/>
            </p:nvSpPr>
            <p:spPr>
              <a:xfrm>
                <a:off x="2313101"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None/>
                </a:pPr>
                <a:r>
                  <a:rPr lang="en-US" sz="2400" kern="1200" dirty="0"/>
                  <a:t>Population</a:t>
                </a:r>
              </a:p>
              <a:p>
                <a:pPr marL="228600" lvl="1" indent="-228600" algn="ctr" defTabSz="1066800">
                  <a:lnSpc>
                    <a:spcPct val="90000"/>
                  </a:lnSpc>
                  <a:spcBef>
                    <a:spcPct val="0"/>
                  </a:spcBef>
                  <a:spcAft>
                    <a:spcPct val="15000"/>
                  </a:spcAft>
                  <a:buNone/>
                </a:pPr>
                <a:r>
                  <a:rPr lang="en-US" sz="2400" kern="1200" dirty="0"/>
                  <a:t>served</a:t>
                </a:r>
              </a:p>
              <a:p>
                <a:pPr marL="228600" lvl="1" indent="-228600" algn="ctr" defTabSz="1066800">
                  <a:lnSpc>
                    <a:spcPct val="90000"/>
                  </a:lnSpc>
                  <a:spcBef>
                    <a:spcPct val="0"/>
                  </a:spcBef>
                  <a:spcAft>
                    <a:spcPct val="15000"/>
                  </a:spcAft>
                  <a:buNone/>
                </a:pPr>
                <a:r>
                  <a:rPr lang="en-US" sz="2400" b="1" dirty="0"/>
                  <a:t>50,000-99,999</a:t>
                </a:r>
              </a:p>
            </p:txBody>
          </p:sp>
        </p:grpSp>
        <p:grpSp>
          <p:nvGrpSpPr>
            <p:cNvPr id="16" name="Group 15">
              <a:extLst>
                <a:ext uri="{FF2B5EF4-FFF2-40B4-BE49-F238E27FC236}">
                  <a16:creationId xmlns:a16="http://schemas.microsoft.com/office/drawing/2014/main" id="{A6DB451E-81EF-4A72-A50A-2D6751FDD457}"/>
                </a:ext>
              </a:extLst>
            </p:cNvPr>
            <p:cNvGrpSpPr/>
            <p:nvPr/>
          </p:nvGrpSpPr>
          <p:grpSpPr>
            <a:xfrm>
              <a:off x="5432944" y="3558221"/>
              <a:ext cx="2423161" cy="624435"/>
              <a:chOff x="2279074" y="2221428"/>
              <a:chExt cx="1945369" cy="624435"/>
            </a:xfrm>
          </p:grpSpPr>
          <p:sp>
            <p:nvSpPr>
              <p:cNvPr id="17" name="Rectangle 16">
                <a:extLst>
                  <a:ext uri="{FF2B5EF4-FFF2-40B4-BE49-F238E27FC236}">
                    <a16:creationId xmlns:a16="http://schemas.microsoft.com/office/drawing/2014/main" id="{1FB5AF41-2A1D-4D7E-AC12-897CEF7FAB24}"/>
                  </a:ext>
                </a:extLst>
              </p:cNvPr>
              <p:cNvSpPr/>
              <p:nvPr/>
            </p:nvSpPr>
            <p:spPr>
              <a:xfrm>
                <a:off x="2279075" y="2221428"/>
                <a:ext cx="1945368" cy="624435"/>
              </a:xfrm>
              <a:prstGeom prst="rect">
                <a:avLst/>
              </a:pr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18" name="TextBox 17">
                <a:extLst>
                  <a:ext uri="{FF2B5EF4-FFF2-40B4-BE49-F238E27FC236}">
                    <a16:creationId xmlns:a16="http://schemas.microsoft.com/office/drawing/2014/main" id="{4412ED8A-21B1-43DD-9910-C42835CE5166}"/>
                  </a:ext>
                </a:extLst>
              </p:cNvPr>
              <p:cNvSpPr txBox="1"/>
              <p:nvPr/>
            </p:nvSpPr>
            <p:spPr>
              <a:xfrm>
                <a:off x="2279074" y="2221428"/>
                <a:ext cx="1942255"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December 31,</a:t>
                </a:r>
                <a:br>
                  <a:rPr lang="en-US" b="1" kern="1200" dirty="0"/>
                </a:br>
                <a:r>
                  <a:rPr lang="en-US" b="1" kern="1200" dirty="0"/>
                  <a:t>2020</a:t>
                </a:r>
              </a:p>
            </p:txBody>
          </p:sp>
        </p:grpSp>
      </p:grpSp>
      <p:grpSp>
        <p:nvGrpSpPr>
          <p:cNvPr id="30" name="Group 29">
            <a:extLst>
              <a:ext uri="{FF2B5EF4-FFF2-40B4-BE49-F238E27FC236}">
                <a16:creationId xmlns:a16="http://schemas.microsoft.com/office/drawing/2014/main" id="{B3E638D3-BCEF-42F8-8232-13F70FA65812}"/>
              </a:ext>
              <a:ext uri="{C183D7F6-B498-43B3-948B-1728B52AA6E4}">
                <adec:decorative xmlns:adec="http://schemas.microsoft.com/office/drawing/2017/decorative" val="1"/>
              </a:ext>
            </a:extLst>
          </p:cNvPr>
          <p:cNvGrpSpPr/>
          <p:nvPr/>
        </p:nvGrpSpPr>
        <p:grpSpPr>
          <a:xfrm>
            <a:off x="10380741" y="3526063"/>
            <a:ext cx="1201652" cy="1201652"/>
            <a:chOff x="10453311" y="3293437"/>
            <a:chExt cx="1201652" cy="1201652"/>
          </a:xfrm>
        </p:grpSpPr>
        <p:sp>
          <p:nvSpPr>
            <p:cNvPr id="29" name="Rectangle: Rounded Corners 28">
              <a:extLst>
                <a:ext uri="{FF2B5EF4-FFF2-40B4-BE49-F238E27FC236}">
                  <a16:creationId xmlns:a16="http://schemas.microsoft.com/office/drawing/2014/main" id="{6A019963-2B95-4A72-8DF7-7326357F91DD}"/>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7948586-2597-4EA9-9CFE-8A814FA819E2}"/>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grpSp>
        <p:nvGrpSpPr>
          <p:cNvPr id="37" name="Group 36">
            <a:extLst>
              <a:ext uri="{FF2B5EF4-FFF2-40B4-BE49-F238E27FC236}">
                <a16:creationId xmlns:a16="http://schemas.microsoft.com/office/drawing/2014/main" id="{BAA9A38D-764C-47E7-900A-2B74B781BB5A}"/>
              </a:ext>
              <a:ext uri="{C183D7F6-B498-43B3-948B-1728B52AA6E4}">
                <adec:decorative xmlns:adec="http://schemas.microsoft.com/office/drawing/2017/decorative" val="1"/>
              </a:ext>
            </a:extLst>
          </p:cNvPr>
          <p:cNvGrpSpPr/>
          <p:nvPr/>
        </p:nvGrpSpPr>
        <p:grpSpPr>
          <a:xfrm>
            <a:off x="7557711" y="3504291"/>
            <a:ext cx="1201652" cy="1201652"/>
            <a:chOff x="10453311" y="3293437"/>
            <a:chExt cx="1201652" cy="1201652"/>
          </a:xfrm>
        </p:grpSpPr>
        <p:sp>
          <p:nvSpPr>
            <p:cNvPr id="38" name="Rectangle: Rounded Corners 37">
              <a:extLst>
                <a:ext uri="{FF2B5EF4-FFF2-40B4-BE49-F238E27FC236}">
                  <a16:creationId xmlns:a16="http://schemas.microsoft.com/office/drawing/2014/main" id="{C61628E5-6198-489B-B352-D0A278BFB658}"/>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FFD7C799-EFAE-4F06-9D32-9AD880B202E4}"/>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grpSp>
        <p:nvGrpSpPr>
          <p:cNvPr id="40" name="Group 39">
            <a:extLst>
              <a:ext uri="{FF2B5EF4-FFF2-40B4-BE49-F238E27FC236}">
                <a16:creationId xmlns:a16="http://schemas.microsoft.com/office/drawing/2014/main" id="{7F609428-4F64-49B9-BDD9-0655CE0E7867}"/>
              </a:ext>
              <a:ext uri="{C183D7F6-B498-43B3-948B-1728B52AA6E4}">
                <adec:decorative xmlns:adec="http://schemas.microsoft.com/office/drawing/2017/decorative" val="1"/>
              </a:ext>
            </a:extLst>
          </p:cNvPr>
          <p:cNvGrpSpPr/>
          <p:nvPr/>
        </p:nvGrpSpPr>
        <p:grpSpPr>
          <a:xfrm>
            <a:off x="4712910" y="3504291"/>
            <a:ext cx="1201652" cy="1201652"/>
            <a:chOff x="10453311" y="3293437"/>
            <a:chExt cx="1201652" cy="1201652"/>
          </a:xfrm>
        </p:grpSpPr>
        <p:sp>
          <p:nvSpPr>
            <p:cNvPr id="41" name="Rectangle: Rounded Corners 40">
              <a:extLst>
                <a:ext uri="{FF2B5EF4-FFF2-40B4-BE49-F238E27FC236}">
                  <a16:creationId xmlns:a16="http://schemas.microsoft.com/office/drawing/2014/main" id="{AAFE825C-E0BD-4845-B199-ABB782761668}"/>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467E9DCD-BC75-406F-8A25-126BCFBBDF00}"/>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cxnSp>
        <p:nvCxnSpPr>
          <p:cNvPr id="34" name="Straight Connector 33">
            <a:extLst>
              <a:ext uri="{FF2B5EF4-FFF2-40B4-BE49-F238E27FC236}">
                <a16:creationId xmlns:a16="http://schemas.microsoft.com/office/drawing/2014/main" id="{E0519930-E335-431A-96DC-FF1D855568E5}"/>
              </a:ext>
              <a:ext uri="{C183D7F6-B498-43B3-948B-1728B52AA6E4}">
                <adec:decorative xmlns:adec="http://schemas.microsoft.com/office/drawing/2017/decorative" val="1"/>
              </a:ext>
            </a:extLst>
          </p:cNvPr>
          <p:cNvCxnSpPr>
            <a:cxnSpLocks/>
          </p:cNvCxnSpPr>
          <p:nvPr/>
        </p:nvCxnSpPr>
        <p:spPr>
          <a:xfrm>
            <a:off x="0" y="1246124"/>
            <a:ext cx="53848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19" name="Slide Number Placeholder 18">
            <a:extLst>
              <a:ext uri="{FF2B5EF4-FFF2-40B4-BE49-F238E27FC236}">
                <a16:creationId xmlns:a16="http://schemas.microsoft.com/office/drawing/2014/main" id="{69A32202-4180-445C-8B6D-8DFDFCC2D996}"/>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mtClean="0"/>
              <a:pPr/>
              <a:t>120</a:t>
            </a:fld>
            <a:endParaRPr lang="en-US" dirty="0"/>
          </a:p>
        </p:txBody>
      </p:sp>
    </p:spTree>
    <p:extLst>
      <p:ext uri="{BB962C8B-B14F-4D97-AF65-F5344CB8AC3E}">
        <p14:creationId xmlns:p14="http://schemas.microsoft.com/office/powerpoint/2010/main" val="34294298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95F5-27D0-4550-BBC8-0C26E19CD189}"/>
              </a:ext>
            </a:extLst>
          </p:cNvPr>
          <p:cNvSpPr>
            <a:spLocks noGrp="1"/>
          </p:cNvSpPr>
          <p:nvPr>
            <p:ph type="title"/>
          </p:nvPr>
        </p:nvSpPr>
        <p:spPr/>
        <p:txBody>
          <a:bodyPr/>
          <a:lstStyle/>
          <a:p>
            <a:r>
              <a:rPr lang="en-US" dirty="0"/>
              <a:t>Module 3 Quiz 1</a:t>
            </a:r>
          </a:p>
        </p:txBody>
      </p:sp>
      <p:sp>
        <p:nvSpPr>
          <p:cNvPr id="3" name="Content Placeholder 2">
            <a:extLst>
              <a:ext uri="{FF2B5EF4-FFF2-40B4-BE49-F238E27FC236}">
                <a16:creationId xmlns:a16="http://schemas.microsoft.com/office/drawing/2014/main" id="{C8EB7C4D-222C-468F-BD5A-B72FC87C4BB7}"/>
              </a:ext>
            </a:extLst>
          </p:cNvPr>
          <p:cNvSpPr>
            <a:spLocks noGrp="1"/>
          </p:cNvSpPr>
          <p:nvPr>
            <p:ph sz="half" idx="1"/>
          </p:nvPr>
        </p:nvSpPr>
        <p:spPr>
          <a:xfrm>
            <a:off x="2104899" y="2522639"/>
            <a:ext cx="7982202" cy="906361"/>
          </a:xfrm>
        </p:spPr>
        <p:txBody>
          <a:bodyPr>
            <a:normAutofit fontScale="25000" lnSpcReduction="20000"/>
          </a:bodyPr>
          <a:lstStyle/>
          <a:p>
            <a:pPr marL="61913" lvl="1" indent="0">
              <a:buNone/>
            </a:pPr>
            <a:r>
              <a:rPr lang="en-US" altLang="en-US" sz="11200" dirty="0"/>
              <a:t>My utility updated its ERP in 2017. Does this count for AWIA and can I certify my ERP is complete today?</a:t>
            </a:r>
            <a:endParaRPr lang="en-US" altLang="en-US" sz="20000" dirty="0"/>
          </a:p>
          <a:p>
            <a:pPr marL="61913" lvl="1" indent="0">
              <a:buNone/>
            </a:pPr>
            <a:endParaRPr lang="en-US" altLang="en-US" sz="2800" dirty="0"/>
          </a:p>
          <a:p>
            <a:pPr marL="61913" lvl="1" indent="0">
              <a:buNone/>
            </a:pPr>
            <a:r>
              <a:rPr lang="en-US" altLang="en-US" sz="2800" dirty="0"/>
              <a:t> </a:t>
            </a:r>
          </a:p>
          <a:p>
            <a:endParaRPr lang="en-US" altLang="en-US" dirty="0"/>
          </a:p>
          <a:p>
            <a:endParaRPr lang="en-US" dirty="0"/>
          </a:p>
        </p:txBody>
      </p:sp>
      <p:cxnSp>
        <p:nvCxnSpPr>
          <p:cNvPr id="4" name="Straight Connector 3">
            <a:extLst>
              <a:ext uri="{FF2B5EF4-FFF2-40B4-BE49-F238E27FC236}">
                <a16:creationId xmlns:a16="http://schemas.microsoft.com/office/drawing/2014/main" id="{6DFC63D4-1111-4DC8-910C-D5CDFB82394C}"/>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C1DB5638-A8C2-4241-994A-0933AEA2F18B}"/>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121</a:t>
            </a:fld>
            <a:endParaRPr lang="en-US" sz="2500" dirty="0"/>
          </a:p>
        </p:txBody>
      </p:sp>
    </p:spTree>
    <p:extLst>
      <p:ext uri="{BB962C8B-B14F-4D97-AF65-F5344CB8AC3E}">
        <p14:creationId xmlns:p14="http://schemas.microsoft.com/office/powerpoint/2010/main" val="314825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76B7-CC01-47D3-B48B-0C1F59D138B5}"/>
              </a:ext>
            </a:extLst>
          </p:cNvPr>
          <p:cNvSpPr>
            <a:spLocks noGrp="1"/>
          </p:cNvSpPr>
          <p:nvPr>
            <p:ph type="title"/>
          </p:nvPr>
        </p:nvSpPr>
        <p:spPr/>
        <p:txBody>
          <a:bodyPr/>
          <a:lstStyle/>
          <a:p>
            <a:r>
              <a:rPr lang="en-US" altLang="en-US" dirty="0"/>
              <a:t>AWIA ERP Criteria</a:t>
            </a:r>
            <a:endParaRPr lang="en-US" dirty="0"/>
          </a:p>
        </p:txBody>
      </p:sp>
      <p:sp>
        <p:nvSpPr>
          <p:cNvPr id="3" name="Content Placeholder 2">
            <a:extLst>
              <a:ext uri="{FF2B5EF4-FFF2-40B4-BE49-F238E27FC236}">
                <a16:creationId xmlns:a16="http://schemas.microsoft.com/office/drawing/2014/main" id="{09177C7B-D11A-404F-BDA3-27B081993483}"/>
              </a:ext>
            </a:extLst>
          </p:cNvPr>
          <p:cNvSpPr>
            <a:spLocks noGrp="1"/>
          </p:cNvSpPr>
          <p:nvPr>
            <p:ph idx="1"/>
          </p:nvPr>
        </p:nvSpPr>
        <p:spPr/>
        <p:txBody>
          <a:bodyPr>
            <a:normAutofit/>
          </a:bodyPr>
          <a:lstStyle/>
          <a:p>
            <a:r>
              <a:rPr lang="en-US" altLang="en-US" sz="2000" dirty="0"/>
              <a:t>Prepare or revise an ERP that incorporates findings from the risk assessment and include:</a:t>
            </a:r>
          </a:p>
          <a:p>
            <a:pPr lvl="1"/>
            <a:r>
              <a:rPr lang="en-US" altLang="en-US" sz="1800" dirty="0"/>
              <a:t>Strategies and resources to improve resilience, including physical security and cybersecurity </a:t>
            </a:r>
            <a:r>
              <a:rPr lang="en-US" altLang="en-US" sz="1800" b="1" dirty="0"/>
              <a:t>(Resilience Strategies)</a:t>
            </a:r>
            <a:r>
              <a:rPr lang="en-US" altLang="en-US" sz="1800" dirty="0"/>
              <a:t>;</a:t>
            </a:r>
          </a:p>
          <a:p>
            <a:pPr lvl="1"/>
            <a:r>
              <a:rPr lang="en-US" altLang="en-US" sz="1800" dirty="0"/>
              <a:t>Plans, procedures and equipment for responding to a malevolent act or natural hazard </a:t>
            </a:r>
            <a:r>
              <a:rPr lang="en-US" altLang="en-US" sz="1800" b="1" dirty="0"/>
              <a:t>(Emergency Plans &amp; Procedures)</a:t>
            </a:r>
            <a:r>
              <a:rPr lang="en-US" altLang="en-US" sz="1800" dirty="0"/>
              <a:t>;</a:t>
            </a:r>
          </a:p>
          <a:p>
            <a:pPr lvl="1"/>
            <a:r>
              <a:rPr lang="en-US" altLang="en-US" sz="1800" dirty="0"/>
              <a:t>Actions, procedures and equipment to lessen the impact of a malevolent act or natural hazard, including alternative source water, relocation of intakes and flood protection barriers </a:t>
            </a:r>
            <a:r>
              <a:rPr lang="en-US" altLang="en-US" sz="1800" b="1" dirty="0"/>
              <a:t>(Mitigation)</a:t>
            </a:r>
            <a:r>
              <a:rPr lang="en-US" altLang="en-US" sz="1800" dirty="0"/>
              <a:t>; and</a:t>
            </a:r>
          </a:p>
          <a:p>
            <a:pPr lvl="1"/>
            <a:r>
              <a:rPr lang="en-US" altLang="en-US" sz="1800" dirty="0"/>
              <a:t>Strategies to detect malevolent acts or natural hazards </a:t>
            </a:r>
            <a:r>
              <a:rPr lang="en-US" altLang="en-US" sz="1800" b="1" dirty="0"/>
              <a:t>(Detection Strategies).</a:t>
            </a:r>
          </a:p>
        </p:txBody>
      </p:sp>
      <p:cxnSp>
        <p:nvCxnSpPr>
          <p:cNvPr id="6" name="Straight Connector 5">
            <a:extLst>
              <a:ext uri="{FF2B5EF4-FFF2-40B4-BE49-F238E27FC236}">
                <a16:creationId xmlns:a16="http://schemas.microsoft.com/office/drawing/2014/main" id="{F14E3E24-2DA2-47CB-A01A-65796C8D1EFA}"/>
              </a:ext>
              <a:ext uri="{C183D7F6-B498-43B3-948B-1728B52AA6E4}">
                <adec:decorative xmlns:adec="http://schemas.microsoft.com/office/drawing/2017/decorative" val="1"/>
              </a:ext>
            </a:extLst>
          </p:cNvPr>
          <p:cNvCxnSpPr>
            <a:cxnSpLocks/>
          </p:cNvCxnSpPr>
          <p:nvPr/>
        </p:nvCxnSpPr>
        <p:spPr>
          <a:xfrm>
            <a:off x="0" y="1246124"/>
            <a:ext cx="4513943"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BB1E711-768E-4C34-8766-B09DFD530927}"/>
              </a:ext>
            </a:extLst>
          </p:cNvPr>
          <p:cNvSpPr>
            <a:spLocks noGrp="1"/>
          </p:cNvSpPr>
          <p:nvPr>
            <p:ph type="sldNum" sz="quarter" idx="12"/>
          </p:nvPr>
        </p:nvSpPr>
        <p:spPr/>
        <p:txBody>
          <a:bodyPr/>
          <a:lstStyle/>
          <a:p>
            <a:fld id="{D57F1E4F-1CFF-5643-939E-217C01CDF565}" type="slidenum">
              <a:rPr lang="en-US" smtClean="0"/>
              <a:pPr/>
              <a:t>122</a:t>
            </a:fld>
            <a:endParaRPr lang="en-US" dirty="0"/>
          </a:p>
        </p:txBody>
      </p:sp>
    </p:spTree>
    <p:extLst>
      <p:ext uri="{BB962C8B-B14F-4D97-AF65-F5344CB8AC3E}">
        <p14:creationId xmlns:p14="http://schemas.microsoft.com/office/powerpoint/2010/main" val="14778047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95F5-27D0-4550-BBC8-0C26E19CD189}"/>
              </a:ext>
            </a:extLst>
          </p:cNvPr>
          <p:cNvSpPr>
            <a:spLocks noGrp="1"/>
          </p:cNvSpPr>
          <p:nvPr>
            <p:ph type="title"/>
          </p:nvPr>
        </p:nvSpPr>
        <p:spPr/>
        <p:txBody>
          <a:bodyPr/>
          <a:lstStyle/>
          <a:p>
            <a:r>
              <a:rPr lang="en-US" dirty="0"/>
              <a:t>Module 3 Poll 1</a:t>
            </a:r>
          </a:p>
        </p:txBody>
      </p:sp>
      <p:sp>
        <p:nvSpPr>
          <p:cNvPr id="3" name="Content Placeholder 2">
            <a:extLst>
              <a:ext uri="{FF2B5EF4-FFF2-40B4-BE49-F238E27FC236}">
                <a16:creationId xmlns:a16="http://schemas.microsoft.com/office/drawing/2014/main" id="{C8EB7C4D-222C-468F-BD5A-B72FC87C4BB7}"/>
              </a:ext>
            </a:extLst>
          </p:cNvPr>
          <p:cNvSpPr>
            <a:spLocks noGrp="1"/>
          </p:cNvSpPr>
          <p:nvPr>
            <p:ph sz="half" idx="1"/>
          </p:nvPr>
        </p:nvSpPr>
        <p:spPr>
          <a:xfrm>
            <a:off x="1190625" y="2306176"/>
            <a:ext cx="9810750" cy="2245648"/>
          </a:xfrm>
        </p:spPr>
        <p:txBody>
          <a:bodyPr>
            <a:normAutofit fontScale="55000" lnSpcReduction="20000"/>
          </a:bodyPr>
          <a:lstStyle/>
          <a:p>
            <a:pPr marL="61913" lvl="1" indent="0">
              <a:buNone/>
            </a:pPr>
            <a:r>
              <a:rPr lang="en-US" altLang="en-US" sz="5100" dirty="0"/>
              <a:t>Is your utility currently coordinating, or has it ever coordinated, with your Local Emergency Planning Committee (LEPC)?</a:t>
            </a:r>
          </a:p>
          <a:p>
            <a:pPr marL="61913" lvl="1" indent="0">
              <a:buNone/>
            </a:pPr>
            <a:r>
              <a:rPr lang="en-US" altLang="en-US" sz="4500" dirty="0"/>
              <a:t> </a:t>
            </a:r>
          </a:p>
          <a:p>
            <a:pPr marL="61913" lvl="1" indent="0">
              <a:buNone/>
            </a:pPr>
            <a:endParaRPr lang="en-US" altLang="en-US" sz="2800" dirty="0"/>
          </a:p>
          <a:p>
            <a:pPr marL="61913" lvl="1" indent="0">
              <a:buNone/>
            </a:pPr>
            <a:r>
              <a:rPr lang="en-US" altLang="en-US" sz="2800" dirty="0"/>
              <a:t> </a:t>
            </a:r>
          </a:p>
          <a:p>
            <a:endParaRPr lang="en-US" altLang="en-US" dirty="0"/>
          </a:p>
          <a:p>
            <a:endParaRPr lang="en-US" dirty="0"/>
          </a:p>
        </p:txBody>
      </p:sp>
      <p:cxnSp>
        <p:nvCxnSpPr>
          <p:cNvPr id="4" name="Straight Connector 3">
            <a:extLst>
              <a:ext uri="{FF2B5EF4-FFF2-40B4-BE49-F238E27FC236}">
                <a16:creationId xmlns:a16="http://schemas.microsoft.com/office/drawing/2014/main" id="{6DFC63D4-1111-4DC8-910C-D5CDFB82394C}"/>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16B06461-FA89-4260-9959-FB7BE7DBE482}"/>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123</a:t>
            </a:fld>
            <a:endParaRPr lang="en-US" sz="2500" dirty="0"/>
          </a:p>
        </p:txBody>
      </p:sp>
    </p:spTree>
    <p:extLst>
      <p:ext uri="{BB962C8B-B14F-4D97-AF65-F5344CB8AC3E}">
        <p14:creationId xmlns:p14="http://schemas.microsoft.com/office/powerpoint/2010/main" val="24167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F09AE4-3285-4D61-89E1-1B27FF078358}"/>
              </a:ext>
            </a:extLst>
          </p:cNvPr>
          <p:cNvSpPr>
            <a:spLocks noGrp="1"/>
          </p:cNvSpPr>
          <p:nvPr>
            <p:ph type="title"/>
          </p:nvPr>
        </p:nvSpPr>
        <p:spPr/>
        <p:txBody>
          <a:bodyPr/>
          <a:lstStyle/>
          <a:p>
            <a:r>
              <a:rPr lang="en-US" dirty="0"/>
              <a:t>ERP Guidance TEMPLATE AND INSTRUCTIONS</a:t>
            </a:r>
          </a:p>
        </p:txBody>
      </p:sp>
      <p:cxnSp>
        <p:nvCxnSpPr>
          <p:cNvPr id="3" name="Straight Connector 2">
            <a:extLst>
              <a:ext uri="{FF2B5EF4-FFF2-40B4-BE49-F238E27FC236}">
                <a16:creationId xmlns:a16="http://schemas.microsoft.com/office/drawing/2014/main" id="{EC73CFDC-EBC2-479C-9FE2-675B9346BA27}"/>
              </a:ext>
              <a:ext uri="{C183D7F6-B498-43B3-948B-1728B52AA6E4}">
                <adec:decorative xmlns:adec="http://schemas.microsoft.com/office/drawing/2017/decorative" val="1"/>
              </a:ext>
            </a:extLst>
          </p:cNvPr>
          <p:cNvCxnSpPr>
            <a:cxnSpLocks/>
          </p:cNvCxnSpPr>
          <p:nvPr/>
        </p:nvCxnSpPr>
        <p:spPr>
          <a:xfrm>
            <a:off x="820106" y="3225214"/>
            <a:ext cx="62981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2DE66CF1-3A1A-4F8D-B0B1-EC07EE23E654}"/>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124</a:t>
            </a:fld>
            <a:endParaRPr lang="en-US" sz="2500" dirty="0"/>
          </a:p>
        </p:txBody>
      </p:sp>
    </p:spTree>
    <p:extLst>
      <p:ext uri="{BB962C8B-B14F-4D97-AF65-F5344CB8AC3E}">
        <p14:creationId xmlns:p14="http://schemas.microsoft.com/office/powerpoint/2010/main" val="33875150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FEDA-A939-434C-88A1-5AECEB1515C6}"/>
              </a:ext>
            </a:extLst>
          </p:cNvPr>
          <p:cNvSpPr>
            <a:spLocks noGrp="1"/>
          </p:cNvSpPr>
          <p:nvPr>
            <p:ph type="title"/>
          </p:nvPr>
        </p:nvSpPr>
        <p:spPr/>
        <p:txBody>
          <a:bodyPr/>
          <a:lstStyle/>
          <a:p>
            <a:r>
              <a:rPr lang="en-US" altLang="en-US" dirty="0"/>
              <a:t>ERP Guidance - Features</a:t>
            </a:r>
            <a:endParaRPr lang="en-US" dirty="0"/>
          </a:p>
        </p:txBody>
      </p:sp>
      <p:sp>
        <p:nvSpPr>
          <p:cNvPr id="3" name="Content Placeholder 2">
            <a:extLst>
              <a:ext uri="{FF2B5EF4-FFF2-40B4-BE49-F238E27FC236}">
                <a16:creationId xmlns:a16="http://schemas.microsoft.com/office/drawing/2014/main" id="{232E42C1-779F-4076-84C1-F255D82B5B0D}"/>
              </a:ext>
            </a:extLst>
          </p:cNvPr>
          <p:cNvSpPr>
            <a:spLocks noGrp="1"/>
          </p:cNvSpPr>
          <p:nvPr>
            <p:ph sz="half" idx="1"/>
          </p:nvPr>
        </p:nvSpPr>
        <p:spPr>
          <a:xfrm>
            <a:off x="3017520" y="1479683"/>
            <a:ext cx="8526780" cy="4239759"/>
          </a:xfrm>
        </p:spPr>
        <p:txBody>
          <a:bodyPr>
            <a:normAutofit fontScale="92500" lnSpcReduction="20000"/>
          </a:bodyPr>
          <a:lstStyle/>
          <a:p>
            <a:pPr>
              <a:defRPr/>
            </a:pPr>
            <a:r>
              <a:rPr lang="en-US" sz="2200" dirty="0"/>
              <a:t>The ERP template and instructions assist water utilities with developing an ERP in accordance with AWIA Section 2013(b). </a:t>
            </a:r>
          </a:p>
          <a:p>
            <a:pPr>
              <a:spcBef>
                <a:spcPts val="0"/>
              </a:spcBef>
              <a:defRPr/>
            </a:pPr>
            <a:endParaRPr lang="en-US" sz="2200" dirty="0"/>
          </a:p>
          <a:p>
            <a:pPr>
              <a:defRPr/>
            </a:pPr>
            <a:r>
              <a:rPr lang="en-US" sz="2200" dirty="0"/>
              <a:t>A single PDF document provides guidance on what information should be provided in each section of the ERP template.</a:t>
            </a:r>
          </a:p>
          <a:p>
            <a:pPr lvl="1">
              <a:defRPr/>
            </a:pPr>
            <a:r>
              <a:rPr lang="en-US" sz="1800" dirty="0"/>
              <a:t>Includes useful links for additional information and guidance.</a:t>
            </a:r>
            <a:endParaRPr lang="en-US" dirty="0"/>
          </a:p>
          <a:p>
            <a:pPr>
              <a:spcBef>
                <a:spcPts val="0"/>
              </a:spcBef>
              <a:defRPr/>
            </a:pPr>
            <a:endParaRPr lang="en-US" sz="2200" dirty="0"/>
          </a:p>
          <a:p>
            <a:pPr>
              <a:defRPr/>
            </a:pPr>
            <a:r>
              <a:rPr lang="en-US" sz="2200" dirty="0"/>
              <a:t>A blank ERP template in Word format is embedded in the PDF document and can be easily accessed and modified to meet your own utility’s needs. </a:t>
            </a:r>
          </a:p>
          <a:p>
            <a:pPr>
              <a:spcBef>
                <a:spcPts val="0"/>
              </a:spcBef>
              <a:defRPr/>
            </a:pPr>
            <a:endParaRPr lang="en-US" sz="2200" dirty="0"/>
          </a:p>
          <a:p>
            <a:pPr>
              <a:defRPr/>
            </a:pPr>
            <a:r>
              <a:rPr lang="en-US" sz="2200" dirty="0"/>
              <a:t>The user-friendly template features fillable tables, checklists and charts to use as a starting point for utilities to develop their own plans.</a:t>
            </a:r>
            <a:endParaRPr lang="en-US" dirty="0"/>
          </a:p>
          <a:p>
            <a:pPr marL="0" indent="0">
              <a:buNone/>
              <a:defRPr/>
            </a:pPr>
            <a:endParaRPr lang="en-US" dirty="0"/>
          </a:p>
          <a:p>
            <a:endParaRPr lang="en-US" dirty="0"/>
          </a:p>
        </p:txBody>
      </p:sp>
      <p:cxnSp>
        <p:nvCxnSpPr>
          <p:cNvPr id="4" name="Straight Connector 3">
            <a:extLst>
              <a:ext uri="{FF2B5EF4-FFF2-40B4-BE49-F238E27FC236}">
                <a16:creationId xmlns:a16="http://schemas.microsoft.com/office/drawing/2014/main" id="{8C1FD802-615B-40B9-B891-7CB658FE5468}"/>
              </a:ext>
              <a:ext uri="{C183D7F6-B498-43B3-948B-1728B52AA6E4}">
                <adec:decorative xmlns:adec="http://schemas.microsoft.com/office/drawing/2017/decorative" val="1"/>
              </a:ext>
            </a:extLst>
          </p:cNvPr>
          <p:cNvCxnSpPr>
            <a:cxnSpLocks/>
          </p:cNvCxnSpPr>
          <p:nvPr/>
        </p:nvCxnSpPr>
        <p:spPr>
          <a:xfrm>
            <a:off x="0" y="1246124"/>
            <a:ext cx="58347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DE456952-11BB-4F72-B680-5660B4ABC4AD}"/>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125</a:t>
            </a:fld>
            <a:endParaRPr lang="en-US" sz="2500" dirty="0"/>
          </a:p>
        </p:txBody>
      </p:sp>
    </p:spTree>
    <p:extLst>
      <p:ext uri="{BB962C8B-B14F-4D97-AF65-F5344CB8AC3E}">
        <p14:creationId xmlns:p14="http://schemas.microsoft.com/office/powerpoint/2010/main" val="13745356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C267-D4A9-4906-95ED-ECB22E1EF465}"/>
              </a:ext>
            </a:extLst>
          </p:cNvPr>
          <p:cNvSpPr>
            <a:spLocks noGrp="1"/>
          </p:cNvSpPr>
          <p:nvPr>
            <p:ph type="title"/>
          </p:nvPr>
        </p:nvSpPr>
        <p:spPr/>
        <p:txBody>
          <a:bodyPr/>
          <a:lstStyle/>
          <a:p>
            <a:r>
              <a:rPr lang="en-US" altLang="en-US" dirty="0"/>
              <a:t>ERP Template Outline</a:t>
            </a:r>
            <a:endParaRPr lang="en-US" dirty="0"/>
          </a:p>
        </p:txBody>
      </p:sp>
      <p:sp>
        <p:nvSpPr>
          <p:cNvPr id="3" name="Content Placeholder 2">
            <a:extLst>
              <a:ext uri="{FF2B5EF4-FFF2-40B4-BE49-F238E27FC236}">
                <a16:creationId xmlns:a16="http://schemas.microsoft.com/office/drawing/2014/main" id="{AFC0277C-5CD5-44A7-894E-E9C2F546D713}"/>
              </a:ext>
            </a:extLst>
          </p:cNvPr>
          <p:cNvSpPr>
            <a:spLocks noGrp="1"/>
          </p:cNvSpPr>
          <p:nvPr>
            <p:ph sz="half" idx="1"/>
          </p:nvPr>
        </p:nvSpPr>
        <p:spPr>
          <a:xfrm>
            <a:off x="3061063" y="1664330"/>
            <a:ext cx="4138023" cy="3880772"/>
          </a:xfrm>
        </p:spPr>
        <p:txBody>
          <a:bodyPr/>
          <a:lstStyle/>
          <a:p>
            <a:r>
              <a:rPr lang="en-US" altLang="en-US" b="1" dirty="0"/>
              <a:t>Utility Information</a:t>
            </a:r>
          </a:p>
          <a:p>
            <a:endParaRPr lang="en-US" altLang="en-US" b="1" dirty="0"/>
          </a:p>
          <a:p>
            <a:r>
              <a:rPr lang="en-US" altLang="en-US" b="1" dirty="0"/>
              <a:t>Resilience Strategies</a:t>
            </a:r>
          </a:p>
          <a:p>
            <a:endParaRPr lang="en-US" altLang="en-US" b="1" dirty="0"/>
          </a:p>
          <a:p>
            <a:r>
              <a:rPr lang="en-US" altLang="en-US" b="1" dirty="0"/>
              <a:t>Emergency Plans and Procedures</a:t>
            </a:r>
          </a:p>
          <a:p>
            <a:endParaRPr lang="en-US" altLang="en-US" b="1" dirty="0"/>
          </a:p>
          <a:p>
            <a:r>
              <a:rPr lang="en-US" altLang="en-US" b="1" dirty="0"/>
              <a:t>Mitigation Actions</a:t>
            </a:r>
          </a:p>
          <a:p>
            <a:endParaRPr lang="en-US" altLang="en-US" b="1" dirty="0"/>
          </a:p>
          <a:p>
            <a:r>
              <a:rPr lang="en-US" altLang="en-US" b="1" dirty="0"/>
              <a:t>Detection Strategies</a:t>
            </a:r>
          </a:p>
          <a:p>
            <a:endParaRPr lang="en-US" dirty="0"/>
          </a:p>
        </p:txBody>
      </p:sp>
      <p:cxnSp>
        <p:nvCxnSpPr>
          <p:cNvPr id="5" name="Straight Connector 4">
            <a:extLst>
              <a:ext uri="{FF2B5EF4-FFF2-40B4-BE49-F238E27FC236}">
                <a16:creationId xmlns:a16="http://schemas.microsoft.com/office/drawing/2014/main" id="{87FF4715-C5AF-4DDA-95F3-6B54957BD590}"/>
              </a:ext>
              <a:ext uri="{C183D7F6-B498-43B3-948B-1728B52AA6E4}">
                <adec:decorative xmlns:adec="http://schemas.microsoft.com/office/drawing/2017/decorative" val="1"/>
              </a:ext>
            </a:extLst>
          </p:cNvPr>
          <p:cNvCxnSpPr>
            <a:cxnSpLocks/>
          </p:cNvCxnSpPr>
          <p:nvPr/>
        </p:nvCxnSpPr>
        <p:spPr>
          <a:xfrm>
            <a:off x="0" y="1246124"/>
            <a:ext cx="51380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866A29D-1403-4966-8617-C7A5FDDF76AB}"/>
              </a:ext>
              <a:ext uri="{C183D7F6-B498-43B3-948B-1728B52AA6E4}">
                <adec:decorative xmlns:adec="http://schemas.microsoft.com/office/drawing/2017/decorative" val="1"/>
              </a:ext>
            </a:extLst>
          </p:cNvPr>
          <p:cNvGrpSpPr/>
          <p:nvPr/>
        </p:nvGrpSpPr>
        <p:grpSpPr>
          <a:xfrm>
            <a:off x="7358742" y="1233714"/>
            <a:ext cx="3815648" cy="5283202"/>
            <a:chOff x="7387770" y="682171"/>
            <a:chExt cx="3962402" cy="5486400"/>
          </a:xfrm>
        </p:grpSpPr>
        <p:sp>
          <p:nvSpPr>
            <p:cNvPr id="9" name="Rectangle 8">
              <a:extLst>
                <a:ext uri="{FF2B5EF4-FFF2-40B4-BE49-F238E27FC236}">
                  <a16:creationId xmlns:a16="http://schemas.microsoft.com/office/drawing/2014/main" id="{38D9FDDA-CD9A-4690-81D7-A18589D88160}"/>
                </a:ext>
              </a:extLst>
            </p:cNvPr>
            <p:cNvSpPr/>
            <p:nvPr/>
          </p:nvSpPr>
          <p:spPr>
            <a:xfrm>
              <a:off x="7387770" y="682171"/>
              <a:ext cx="3962402" cy="5486400"/>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FA75A177-4A01-4A53-8395-FFF60B493C95}"/>
                </a:ext>
              </a:extLst>
            </p:cNvPr>
            <p:cNvGrpSpPr/>
            <p:nvPr/>
          </p:nvGrpSpPr>
          <p:grpSpPr>
            <a:xfrm>
              <a:off x="7402290" y="783771"/>
              <a:ext cx="3908031" cy="5268685"/>
              <a:chOff x="8515109" y="1000204"/>
              <a:chExt cx="3336814" cy="4498589"/>
            </a:xfrm>
          </p:grpSpPr>
          <p:pic>
            <p:nvPicPr>
              <p:cNvPr id="4" name="Picture 4">
                <a:extLst>
                  <a:ext uri="{FF2B5EF4-FFF2-40B4-BE49-F238E27FC236}">
                    <a16:creationId xmlns:a16="http://schemas.microsoft.com/office/drawing/2014/main" id="{74F09CED-D717-419C-B1D7-F6F93FD2DC1F}"/>
                  </a:ext>
                </a:extLst>
              </p:cNvPr>
              <p:cNvPicPr>
                <a:picLocks noChangeAspect="1"/>
              </p:cNvPicPr>
              <p:nvPr/>
            </p:nvPicPr>
            <p:blipFill rotWithShape="1">
              <a:blip r:embed="rId3">
                <a:extLst>
                  <a:ext uri="{28A0092B-C50C-407E-A947-70E740481C1C}">
                    <a14:useLocalDpi xmlns:a14="http://schemas.microsoft.com/office/drawing/2010/main" val="0"/>
                  </a:ext>
                </a:extLst>
              </a:blip>
              <a:srcRect l="41382" t="13542" r="22446" b="5557"/>
              <a:stretch/>
            </p:blipFill>
            <p:spPr bwMode="auto">
              <a:xfrm>
                <a:off x="9337268" y="1000204"/>
                <a:ext cx="2514655" cy="4498589"/>
              </a:xfrm>
              <a:prstGeom prst="rect">
                <a:avLst/>
              </a:prstGeom>
              <a:noFill/>
              <a:ln w="22225" cmpd="sng">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6868220-7370-4059-8614-F7F281020827}"/>
                  </a:ext>
                </a:extLst>
              </p:cNvPr>
              <p:cNvPicPr>
                <a:picLocks noChangeAspect="1"/>
              </p:cNvPicPr>
              <p:nvPr/>
            </p:nvPicPr>
            <p:blipFill rotWithShape="1">
              <a:blip r:embed="rId3">
                <a:extLst>
                  <a:ext uri="{28A0092B-C50C-407E-A947-70E740481C1C}">
                    <a14:useLocalDpi xmlns:a14="http://schemas.microsoft.com/office/drawing/2010/main" val="0"/>
                  </a:ext>
                </a:extLst>
              </a:blip>
              <a:srcRect l="8221" t="13542" r="51415" b="5557"/>
              <a:stretch/>
            </p:blipFill>
            <p:spPr bwMode="auto">
              <a:xfrm>
                <a:off x="8515109" y="1000204"/>
                <a:ext cx="2806034" cy="4498589"/>
              </a:xfrm>
              <a:prstGeom prst="rect">
                <a:avLst/>
              </a:prstGeom>
              <a:noFill/>
              <a:ln w="22225" cmpd="sng">
                <a:noFill/>
                <a:miter lim="800000"/>
                <a:headEnd/>
                <a:tailEnd/>
              </a:ln>
              <a:extLst>
                <a:ext uri="{909E8E84-426E-40DD-AFC4-6F175D3DCCD1}">
                  <a14:hiddenFill xmlns:a14="http://schemas.microsoft.com/office/drawing/2010/main">
                    <a:solidFill>
                      <a:srgbClr val="FFFFFF"/>
                    </a:solidFill>
                  </a14:hiddenFill>
                </a:ext>
              </a:extLst>
            </p:spPr>
          </p:pic>
        </p:grpSp>
      </p:grpSp>
      <p:sp>
        <p:nvSpPr>
          <p:cNvPr id="11" name="Slide Number Placeholder 6">
            <a:extLst>
              <a:ext uri="{FF2B5EF4-FFF2-40B4-BE49-F238E27FC236}">
                <a16:creationId xmlns:a16="http://schemas.microsoft.com/office/drawing/2014/main" id="{DD4FE5A3-6D30-4405-873F-E7E851C38C26}"/>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126</a:t>
            </a:fld>
            <a:endParaRPr lang="en-US" sz="2500" dirty="0"/>
          </a:p>
        </p:txBody>
      </p:sp>
    </p:spTree>
    <p:extLst>
      <p:ext uri="{BB962C8B-B14F-4D97-AF65-F5344CB8AC3E}">
        <p14:creationId xmlns:p14="http://schemas.microsoft.com/office/powerpoint/2010/main" val="27414118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6648-A0D5-4561-A8D0-F213F5C9AB98}"/>
              </a:ext>
            </a:extLst>
          </p:cNvPr>
          <p:cNvSpPr>
            <a:spLocks noGrp="1"/>
          </p:cNvSpPr>
          <p:nvPr>
            <p:ph type="title"/>
          </p:nvPr>
        </p:nvSpPr>
        <p:spPr/>
        <p:txBody>
          <a:bodyPr/>
          <a:lstStyle/>
          <a:p>
            <a:r>
              <a:rPr lang="en-US" altLang="en-US" dirty="0"/>
              <a:t>Utility Information</a:t>
            </a:r>
            <a:endParaRPr lang="en-US" dirty="0"/>
          </a:p>
        </p:txBody>
      </p:sp>
      <p:sp>
        <p:nvSpPr>
          <p:cNvPr id="3" name="Content Placeholder 2">
            <a:extLst>
              <a:ext uri="{FF2B5EF4-FFF2-40B4-BE49-F238E27FC236}">
                <a16:creationId xmlns:a16="http://schemas.microsoft.com/office/drawing/2014/main" id="{DCFA45C2-F417-4DE0-8DB0-061408CA422A}"/>
              </a:ext>
            </a:extLst>
          </p:cNvPr>
          <p:cNvSpPr>
            <a:spLocks noGrp="1"/>
          </p:cNvSpPr>
          <p:nvPr>
            <p:ph sz="half" idx="1"/>
          </p:nvPr>
        </p:nvSpPr>
        <p:spPr>
          <a:xfrm>
            <a:off x="3017519" y="1664330"/>
            <a:ext cx="9174481" cy="3880772"/>
          </a:xfrm>
        </p:spPr>
        <p:txBody>
          <a:bodyPr>
            <a:normAutofit lnSpcReduction="10000"/>
          </a:bodyPr>
          <a:lstStyle/>
          <a:p>
            <a:r>
              <a:rPr lang="en-US" altLang="en-US" sz="2000" dirty="0"/>
              <a:t>During an incident, you need to have system information about your water utility readily available for your personnel, first responders, repair contractors/vendors, the media and other response partner agencies, including:</a:t>
            </a:r>
          </a:p>
          <a:p>
            <a:pPr lvl="2"/>
            <a:r>
              <a:rPr lang="en-US" altLang="en-US" sz="1600" dirty="0"/>
              <a:t> </a:t>
            </a:r>
            <a:r>
              <a:rPr lang="en-US" altLang="en-US" sz="1800" dirty="0"/>
              <a:t>Utility Overview</a:t>
            </a:r>
          </a:p>
          <a:p>
            <a:pPr lvl="2"/>
            <a:r>
              <a:rPr lang="en-US" altLang="en-US" sz="1800" dirty="0"/>
              <a:t> Personnel Information</a:t>
            </a:r>
          </a:p>
          <a:p>
            <a:pPr lvl="2"/>
            <a:r>
              <a:rPr lang="en-US" altLang="en-US" sz="1800" dirty="0"/>
              <a:t> Primary Utility Components</a:t>
            </a:r>
          </a:p>
          <a:p>
            <a:pPr lvl="2"/>
            <a:r>
              <a:rPr lang="en-US" altLang="en-US" sz="1800" dirty="0"/>
              <a:t> Industry Chemical Handling &amp; Storage Facilities</a:t>
            </a:r>
          </a:p>
          <a:p>
            <a:pPr lvl="2"/>
            <a:r>
              <a:rPr lang="en-US" altLang="en-US" sz="1800" dirty="0"/>
              <a:t> Safety</a:t>
            </a:r>
          </a:p>
          <a:p>
            <a:pPr lvl="2"/>
            <a:r>
              <a:rPr lang="en-US" altLang="en-US" sz="1800" dirty="0"/>
              <a:t> Response Resources</a:t>
            </a:r>
          </a:p>
          <a:p>
            <a:pPr lvl="2"/>
            <a:r>
              <a:rPr lang="en-US" altLang="en-US" sz="1800" dirty="0"/>
              <a:t> Key Local Services</a:t>
            </a:r>
          </a:p>
          <a:p>
            <a:endParaRPr lang="en-US" sz="2000" dirty="0"/>
          </a:p>
        </p:txBody>
      </p:sp>
      <p:cxnSp>
        <p:nvCxnSpPr>
          <p:cNvPr id="4" name="Straight Connector 3">
            <a:extLst>
              <a:ext uri="{FF2B5EF4-FFF2-40B4-BE49-F238E27FC236}">
                <a16:creationId xmlns:a16="http://schemas.microsoft.com/office/drawing/2014/main" id="{92E3A58E-0388-4400-AE7D-A9E50DBA0016}"/>
              </a:ext>
              <a:ext uri="{C183D7F6-B498-43B3-948B-1728B52AA6E4}">
                <adec:decorative xmlns:adec="http://schemas.microsoft.com/office/drawing/2017/decorative" val="1"/>
              </a:ext>
            </a:extLst>
          </p:cNvPr>
          <p:cNvCxnSpPr>
            <a:cxnSpLocks/>
          </p:cNvCxnSpPr>
          <p:nvPr/>
        </p:nvCxnSpPr>
        <p:spPr>
          <a:xfrm>
            <a:off x="0" y="1246124"/>
            <a:ext cx="43833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AE33622E-4CA1-49EA-88AE-4221B6CD3640}"/>
              </a:ext>
            </a:extLst>
          </p:cNvPr>
          <p:cNvSpPr txBox="1">
            <a:spLocks/>
          </p:cNvSpPr>
          <p:nvPr/>
        </p:nvSpPr>
        <p:spPr>
          <a:xfrm>
            <a:off x="10890353" y="5912828"/>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127</a:t>
            </a:fld>
            <a:endParaRPr lang="en-US" sz="2500" dirty="0"/>
          </a:p>
        </p:txBody>
      </p:sp>
    </p:spTree>
    <p:extLst>
      <p:ext uri="{BB962C8B-B14F-4D97-AF65-F5344CB8AC3E}">
        <p14:creationId xmlns:p14="http://schemas.microsoft.com/office/powerpoint/2010/main" val="11062091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Utility Information - Template Example (1)">
            <a:extLst>
              <a:ext uri="{FF2B5EF4-FFF2-40B4-BE49-F238E27FC236}">
                <a16:creationId xmlns:a16="http://schemas.microsoft.com/office/drawing/2014/main" id="{ECE9F36A-49EC-4FB7-9887-0D7C89E068A4}"/>
              </a:ext>
            </a:extLst>
          </p:cNvPr>
          <p:cNvSpPr>
            <a:spLocks noGrp="1"/>
          </p:cNvSpPr>
          <p:nvPr>
            <p:ph type="title"/>
          </p:nvPr>
        </p:nvSpPr>
        <p:spPr>
          <a:xfrm>
            <a:off x="548640" y="0"/>
            <a:ext cx="5736046" cy="1120140"/>
          </a:xfrm>
        </p:spPr>
        <p:txBody>
          <a:bodyPr/>
          <a:lstStyle/>
          <a:p>
            <a:r>
              <a:rPr lang="en-US" altLang="en-US" dirty="0"/>
              <a:t>Utility Information - Template Example (1)</a:t>
            </a:r>
            <a:endParaRPr lang="en-US" dirty="0"/>
          </a:p>
        </p:txBody>
      </p:sp>
      <p:pic>
        <p:nvPicPr>
          <p:cNvPr id="4" name="Picture 4" descr="Utility Information - Template Example (1)">
            <a:extLst>
              <a:ext uri="{FF2B5EF4-FFF2-40B4-BE49-F238E27FC236}">
                <a16:creationId xmlns:a16="http://schemas.microsoft.com/office/drawing/2014/main" id="{5CCBCB1B-2B5A-4310-9D7F-7F6F85156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8" t="15349" r="20929" b="10419"/>
          <a:stretch/>
        </p:blipFill>
        <p:spPr bwMode="auto">
          <a:xfrm>
            <a:off x="3701142" y="1393372"/>
            <a:ext cx="5210630" cy="5210628"/>
          </a:xfrm>
          <a:prstGeom prst="rect">
            <a:avLst/>
          </a:prstGeom>
          <a:noFill/>
          <a:ln w="6350" cmpd="sng">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E187CFE-81B9-4651-8B2C-508A2450D76B}"/>
              </a:ext>
              <a:ext uri="{C183D7F6-B498-43B3-948B-1728B52AA6E4}">
                <adec:decorative xmlns:adec="http://schemas.microsoft.com/office/drawing/2017/decorative" val="1"/>
              </a:ext>
            </a:extLst>
          </p:cNvPr>
          <p:cNvCxnSpPr>
            <a:cxnSpLocks/>
          </p:cNvCxnSpPr>
          <p:nvPr/>
        </p:nvCxnSpPr>
        <p:spPr>
          <a:xfrm>
            <a:off x="0" y="1246124"/>
            <a:ext cx="50945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B6B243BD-53A4-4B2F-BD49-7295DB015F27}"/>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128</a:t>
            </a:fld>
            <a:endParaRPr lang="en-US" sz="2500" dirty="0"/>
          </a:p>
        </p:txBody>
      </p:sp>
    </p:spTree>
    <p:extLst>
      <p:ext uri="{BB962C8B-B14F-4D97-AF65-F5344CB8AC3E}">
        <p14:creationId xmlns:p14="http://schemas.microsoft.com/office/powerpoint/2010/main" val="20639972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E1C8-98F0-4A86-B3FB-6BCC791E3237}"/>
              </a:ext>
            </a:extLst>
          </p:cNvPr>
          <p:cNvSpPr>
            <a:spLocks noGrp="1"/>
          </p:cNvSpPr>
          <p:nvPr>
            <p:ph type="title"/>
          </p:nvPr>
        </p:nvSpPr>
        <p:spPr/>
        <p:txBody>
          <a:bodyPr/>
          <a:lstStyle/>
          <a:p>
            <a:r>
              <a:rPr lang="en-US" altLang="en-US" dirty="0"/>
              <a:t>Resilience Strategies</a:t>
            </a:r>
            <a:endParaRPr lang="en-US" dirty="0"/>
          </a:p>
        </p:txBody>
      </p:sp>
      <p:sp>
        <p:nvSpPr>
          <p:cNvPr id="3" name="Content Placeholder 2">
            <a:extLst>
              <a:ext uri="{FF2B5EF4-FFF2-40B4-BE49-F238E27FC236}">
                <a16:creationId xmlns:a16="http://schemas.microsoft.com/office/drawing/2014/main" id="{92140B1B-B705-4F8A-8EA3-6647473616FC}"/>
              </a:ext>
            </a:extLst>
          </p:cNvPr>
          <p:cNvSpPr>
            <a:spLocks noGrp="1"/>
          </p:cNvSpPr>
          <p:nvPr>
            <p:ph sz="half" idx="1"/>
          </p:nvPr>
        </p:nvSpPr>
        <p:spPr/>
        <p:txBody>
          <a:bodyPr/>
          <a:lstStyle/>
          <a:p>
            <a:r>
              <a:rPr lang="en-US" altLang="en-US" dirty="0"/>
              <a:t>This section of your ERP should contain strategies and resources to improve the resilience of your system, including:</a:t>
            </a:r>
          </a:p>
          <a:p>
            <a:pPr lvl="2"/>
            <a:r>
              <a:rPr lang="en-US" altLang="en-US" sz="1600" dirty="0"/>
              <a:t> Emergency Response Roles</a:t>
            </a:r>
          </a:p>
          <a:p>
            <a:pPr lvl="2"/>
            <a:r>
              <a:rPr lang="en-US" altLang="en-US" sz="1600" dirty="0"/>
              <a:t> Incident Command System (ICS) Roles </a:t>
            </a:r>
          </a:p>
          <a:p>
            <a:pPr lvl="2"/>
            <a:r>
              <a:rPr lang="en-US" altLang="en-US" sz="1600" dirty="0"/>
              <a:t> Communication (e.g., internal, external, critical customers, equipment)</a:t>
            </a:r>
          </a:p>
          <a:p>
            <a:pPr lvl="2"/>
            <a:r>
              <a:rPr lang="en-US" altLang="en-US" sz="1600" dirty="0"/>
              <a:t> Media Outreach &amp; Risk Communication</a:t>
            </a:r>
          </a:p>
          <a:p>
            <a:pPr lvl="2"/>
            <a:r>
              <a:rPr lang="en-US" altLang="en-US" sz="1600" dirty="0"/>
              <a:t> Public Notification</a:t>
            </a:r>
          </a:p>
          <a:p>
            <a:endParaRPr lang="en-US" altLang="en-US" dirty="0"/>
          </a:p>
          <a:p>
            <a:endParaRPr lang="en-US" altLang="en-US" dirty="0"/>
          </a:p>
          <a:p>
            <a:pPr lvl="2">
              <a:buFont typeface="Wingdings" panose="05000000000000000000" pitchFamily="2" charset="2"/>
              <a:buChar char="q"/>
            </a:pPr>
            <a:endParaRPr lang="en-US" altLang="en-US" dirty="0"/>
          </a:p>
          <a:p>
            <a:endParaRPr lang="en-US" dirty="0"/>
          </a:p>
        </p:txBody>
      </p:sp>
      <p:sp>
        <p:nvSpPr>
          <p:cNvPr id="4" name="TextBox 3">
            <a:extLst>
              <a:ext uri="{FF2B5EF4-FFF2-40B4-BE49-F238E27FC236}">
                <a16:creationId xmlns:a16="http://schemas.microsoft.com/office/drawing/2014/main" id="{F8A96E96-F72B-46C4-9A49-FB03D4E6FCBF}"/>
              </a:ext>
            </a:extLst>
          </p:cNvPr>
          <p:cNvSpPr txBox="1"/>
          <p:nvPr/>
        </p:nvSpPr>
        <p:spPr>
          <a:xfrm>
            <a:off x="3149600" y="4395932"/>
            <a:ext cx="8897257" cy="1250124"/>
          </a:xfrm>
          <a:prstGeom prst="rect">
            <a:avLst/>
          </a:prstGeom>
          <a:solidFill>
            <a:schemeClr val="accent2">
              <a:lumMod val="20000"/>
              <a:lumOff val="80000"/>
              <a:alpha val="60000"/>
            </a:schemeClr>
          </a:solidFill>
          <a:ln w="6350" cap="rnd">
            <a:solidFill>
              <a:schemeClr val="bg1">
                <a:lumMod val="65000"/>
              </a:schemeClr>
            </a:solidFill>
          </a:ln>
        </p:spPr>
        <p:txBody>
          <a:bodyPr wrap="square" rIns="365760" anchor="ctr" anchorCtr="0">
            <a:noAutofit/>
          </a:bodyPr>
          <a:lstStyle/>
          <a:p>
            <a:pPr marL="115888">
              <a:defRPr/>
            </a:pPr>
            <a:r>
              <a:rPr lang="en-US" altLang="en-US" sz="2200" dirty="0"/>
              <a:t>Resilience strategies incorporate how you will assign roles and responsibilities, how you will work with response partners and how you intend to communicate during an incident.</a:t>
            </a:r>
          </a:p>
        </p:txBody>
      </p:sp>
      <p:cxnSp>
        <p:nvCxnSpPr>
          <p:cNvPr id="5" name="Straight Connector 4">
            <a:extLst>
              <a:ext uri="{FF2B5EF4-FFF2-40B4-BE49-F238E27FC236}">
                <a16:creationId xmlns:a16="http://schemas.microsoft.com/office/drawing/2014/main" id="{3E75E33D-2308-4B4B-997D-0B8F938BF884}"/>
              </a:ext>
              <a:ext uri="{C183D7F6-B498-43B3-948B-1728B52AA6E4}">
                <adec:decorative xmlns:adec="http://schemas.microsoft.com/office/drawing/2017/decorative" val="1"/>
              </a:ext>
            </a:extLst>
          </p:cNvPr>
          <p:cNvCxnSpPr>
            <a:cxnSpLocks/>
          </p:cNvCxnSpPr>
          <p:nvPr/>
        </p:nvCxnSpPr>
        <p:spPr>
          <a:xfrm>
            <a:off x="0" y="1246124"/>
            <a:ext cx="49203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F269AFEB-DFEB-4846-AF56-6A9B21EAFAA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129</a:t>
            </a:fld>
            <a:endParaRPr lang="en-US" sz="2500" dirty="0"/>
          </a:p>
        </p:txBody>
      </p:sp>
    </p:spTree>
    <p:extLst>
      <p:ext uri="{BB962C8B-B14F-4D97-AF65-F5344CB8AC3E}">
        <p14:creationId xmlns:p14="http://schemas.microsoft.com/office/powerpoint/2010/main" val="283828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E2C6-6077-41DB-BFF1-36EB7B33A9DB}"/>
              </a:ext>
            </a:extLst>
          </p:cNvPr>
          <p:cNvSpPr>
            <a:spLocks noGrp="1"/>
          </p:cNvSpPr>
          <p:nvPr>
            <p:ph type="title"/>
          </p:nvPr>
        </p:nvSpPr>
        <p:spPr/>
        <p:txBody>
          <a:bodyPr/>
          <a:lstStyle/>
          <a:p>
            <a:r>
              <a:rPr lang="en-US" dirty="0"/>
              <a:t>Water Resilience Framework</a:t>
            </a:r>
          </a:p>
        </p:txBody>
      </p:sp>
      <p:cxnSp>
        <p:nvCxnSpPr>
          <p:cNvPr id="4" name="Straight Connector 3">
            <a:extLst>
              <a:ext uri="{FF2B5EF4-FFF2-40B4-BE49-F238E27FC236}">
                <a16:creationId xmlns:a16="http://schemas.microsoft.com/office/drawing/2014/main" id="{F2DAFF50-2C43-4C4B-91F7-1BD8606BF020}"/>
              </a:ext>
              <a:ext uri="{C183D7F6-B498-43B3-948B-1728B52AA6E4}">
                <adec:decorative xmlns:adec="http://schemas.microsoft.com/office/drawing/2017/decorative" val="1"/>
              </a:ext>
            </a:extLst>
          </p:cNvPr>
          <p:cNvCxnSpPr>
            <a:cxnSpLocks/>
          </p:cNvCxnSpPr>
          <p:nvPr/>
        </p:nvCxnSpPr>
        <p:spPr>
          <a:xfrm>
            <a:off x="0" y="1246124"/>
            <a:ext cx="65169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7" name="Group 6" descr="Steps in the Water Resilience Framework: Assess, Plan, Train, Respond, Recover">
            <a:extLst>
              <a:ext uri="{FF2B5EF4-FFF2-40B4-BE49-F238E27FC236}">
                <a16:creationId xmlns:a16="http://schemas.microsoft.com/office/drawing/2014/main" id="{BE8A0E24-849E-4127-993B-2AFE747DFF2C}"/>
              </a:ext>
            </a:extLst>
          </p:cNvPr>
          <p:cNvGrpSpPr/>
          <p:nvPr/>
        </p:nvGrpSpPr>
        <p:grpSpPr>
          <a:xfrm>
            <a:off x="4279151" y="400057"/>
            <a:ext cx="6985067" cy="5210636"/>
            <a:chOff x="1048780" y="1097896"/>
            <a:chExt cx="6668030" cy="4964205"/>
          </a:xfrm>
        </p:grpSpPr>
        <p:pic>
          <p:nvPicPr>
            <p:cNvPr id="8" name="Picture 7">
              <a:extLst>
                <a:ext uri="{FF2B5EF4-FFF2-40B4-BE49-F238E27FC236}">
                  <a16:creationId xmlns:a16="http://schemas.microsoft.com/office/drawing/2014/main" id="{0C9CE0BB-8181-466F-8DBF-A86EE259662A}"/>
                </a:ext>
              </a:extLst>
            </p:cNvPr>
            <p:cNvPicPr>
              <a:picLocks noChangeAspect="1"/>
            </p:cNvPicPr>
            <p:nvPr/>
          </p:nvPicPr>
          <p:blipFill rotWithShape="1">
            <a:blip r:embed="rId3"/>
            <a:srcRect l="42038" t="22880" r="12759" b="9158"/>
            <a:stretch/>
          </p:blipFill>
          <p:spPr>
            <a:xfrm>
              <a:off x="2124300" y="1415944"/>
              <a:ext cx="4944413" cy="4646157"/>
            </a:xfrm>
            <a:prstGeom prst="ellipse">
              <a:avLst/>
            </a:prstGeom>
            <a:ln w="63500" cap="rnd">
              <a:noFill/>
            </a:ln>
            <a:effectLst/>
            <a:scene3d>
              <a:camera prst="orthographicFront"/>
              <a:lightRig rig="contrasting" dir="t">
                <a:rot lat="0" lon="0" rev="3000000"/>
              </a:lightRig>
            </a:scene3d>
            <a:sp3d contourW="12700">
              <a:bevelT w="0" h="0"/>
              <a:contourClr>
                <a:schemeClr val="bg1"/>
              </a:contourClr>
            </a:sp3d>
          </p:spPr>
        </p:pic>
        <p:sp>
          <p:nvSpPr>
            <p:cNvPr id="9" name="TextBox 5">
              <a:extLst>
                <a:ext uri="{FF2B5EF4-FFF2-40B4-BE49-F238E27FC236}">
                  <a16:creationId xmlns:a16="http://schemas.microsoft.com/office/drawing/2014/main" id="{9A89D006-B6B6-4716-9184-0596208E8413}"/>
                </a:ext>
              </a:extLst>
            </p:cNvPr>
            <p:cNvSpPr txBox="1"/>
            <p:nvPr/>
          </p:nvSpPr>
          <p:spPr>
            <a:xfrm>
              <a:off x="4136945" y="1097896"/>
              <a:ext cx="948921"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ASSESS</a:t>
              </a:r>
            </a:p>
          </p:txBody>
        </p:sp>
        <p:sp>
          <p:nvSpPr>
            <p:cNvPr id="10" name="TextBox 7">
              <a:extLst>
                <a:ext uri="{FF2B5EF4-FFF2-40B4-BE49-F238E27FC236}">
                  <a16:creationId xmlns:a16="http://schemas.microsoft.com/office/drawing/2014/main" id="{67DA4258-C964-4FC1-856D-83B1E52A633E}"/>
                </a:ext>
              </a:extLst>
            </p:cNvPr>
            <p:cNvSpPr txBox="1"/>
            <p:nvPr/>
          </p:nvSpPr>
          <p:spPr>
            <a:xfrm>
              <a:off x="6963937" y="3074731"/>
              <a:ext cx="752873"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PLAN</a:t>
              </a:r>
            </a:p>
          </p:txBody>
        </p:sp>
        <p:sp>
          <p:nvSpPr>
            <p:cNvPr id="11" name="TextBox 8">
              <a:extLst>
                <a:ext uri="{FF2B5EF4-FFF2-40B4-BE49-F238E27FC236}">
                  <a16:creationId xmlns:a16="http://schemas.microsoft.com/office/drawing/2014/main" id="{B2319AA3-032F-43CF-89C4-1D5E3C9C537B}"/>
                </a:ext>
              </a:extLst>
            </p:cNvPr>
            <p:cNvSpPr txBox="1"/>
            <p:nvPr/>
          </p:nvSpPr>
          <p:spPr>
            <a:xfrm>
              <a:off x="5610835" y="5563774"/>
              <a:ext cx="847342"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TRAIN</a:t>
              </a:r>
            </a:p>
          </p:txBody>
        </p:sp>
        <p:sp>
          <p:nvSpPr>
            <p:cNvPr id="12" name="TextBox 9">
              <a:extLst>
                <a:ext uri="{FF2B5EF4-FFF2-40B4-BE49-F238E27FC236}">
                  <a16:creationId xmlns:a16="http://schemas.microsoft.com/office/drawing/2014/main" id="{0C739346-6456-4E25-B313-09E85D087B48}"/>
                </a:ext>
              </a:extLst>
            </p:cNvPr>
            <p:cNvSpPr txBox="1"/>
            <p:nvPr/>
          </p:nvSpPr>
          <p:spPr>
            <a:xfrm>
              <a:off x="2274448" y="5563774"/>
              <a:ext cx="1211513"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RESPOND</a:t>
              </a:r>
            </a:p>
          </p:txBody>
        </p:sp>
        <p:sp>
          <p:nvSpPr>
            <p:cNvPr id="13" name="TextBox 10">
              <a:extLst>
                <a:ext uri="{FF2B5EF4-FFF2-40B4-BE49-F238E27FC236}">
                  <a16:creationId xmlns:a16="http://schemas.microsoft.com/office/drawing/2014/main" id="{E516949D-554B-4BCF-A02A-ED63BC8979C1}"/>
                </a:ext>
              </a:extLst>
            </p:cNvPr>
            <p:cNvSpPr txBox="1"/>
            <p:nvPr/>
          </p:nvSpPr>
          <p:spPr>
            <a:xfrm>
              <a:off x="1048780" y="3091058"/>
              <a:ext cx="1173597"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RECOVER</a:t>
              </a:r>
            </a:p>
          </p:txBody>
        </p:sp>
      </p:grpSp>
      <p:sp>
        <p:nvSpPr>
          <p:cNvPr id="15" name="Slide Number Placeholder 3">
            <a:extLst>
              <a:ext uri="{FF2B5EF4-FFF2-40B4-BE49-F238E27FC236}">
                <a16:creationId xmlns:a16="http://schemas.microsoft.com/office/drawing/2014/main" id="{964FA600-F4C3-464D-A6C5-3339A18ED640}"/>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a:t>
            </a:fld>
            <a:endParaRPr lang="en-US" sz="2500" dirty="0"/>
          </a:p>
        </p:txBody>
      </p:sp>
    </p:spTree>
    <p:extLst>
      <p:ext uri="{BB962C8B-B14F-4D97-AF65-F5344CB8AC3E}">
        <p14:creationId xmlns:p14="http://schemas.microsoft.com/office/powerpoint/2010/main" val="36732977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silience Strategies - Template Example (1)">
            <a:extLst>
              <a:ext uri="{FF2B5EF4-FFF2-40B4-BE49-F238E27FC236}">
                <a16:creationId xmlns:a16="http://schemas.microsoft.com/office/drawing/2014/main" id="{FA29813F-2A18-4A5E-8D5A-6182688FBC33}"/>
              </a:ext>
            </a:extLst>
          </p:cNvPr>
          <p:cNvSpPr>
            <a:spLocks noGrp="1"/>
          </p:cNvSpPr>
          <p:nvPr>
            <p:ph type="title"/>
          </p:nvPr>
        </p:nvSpPr>
        <p:spPr>
          <a:xfrm>
            <a:off x="548640" y="0"/>
            <a:ext cx="6156960" cy="1120140"/>
          </a:xfrm>
        </p:spPr>
        <p:txBody>
          <a:bodyPr/>
          <a:lstStyle/>
          <a:p>
            <a:r>
              <a:rPr lang="en-US" altLang="en-US" dirty="0"/>
              <a:t>Resilience Strategies - Template Example (1)</a:t>
            </a:r>
            <a:endParaRPr lang="en-US" dirty="0"/>
          </a:p>
        </p:txBody>
      </p:sp>
      <p:pic>
        <p:nvPicPr>
          <p:cNvPr id="4" name="Picture 5" descr="Resilience Strategies - Template Example (1)">
            <a:extLst>
              <a:ext uri="{FF2B5EF4-FFF2-40B4-BE49-F238E27FC236}">
                <a16:creationId xmlns:a16="http://schemas.microsoft.com/office/drawing/2014/main" id="{B350E52D-7EB1-4C6F-B49D-1F24444D7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40" t="15423" r="21593" b="45753"/>
          <a:stretch/>
        </p:blipFill>
        <p:spPr bwMode="auto">
          <a:xfrm>
            <a:off x="2046514" y="1407885"/>
            <a:ext cx="9085943" cy="4876800"/>
          </a:xfrm>
          <a:prstGeom prst="rect">
            <a:avLst/>
          </a:prstGeom>
          <a:noFill/>
          <a:ln w="6350" cmpd="sng">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65A8829-FFDF-4E30-AD81-2F5AFC9977C3}"/>
              </a:ext>
              <a:ext uri="{C183D7F6-B498-43B3-948B-1728B52AA6E4}">
                <adec:decorative xmlns:adec="http://schemas.microsoft.com/office/drawing/2017/decorative" val="1"/>
              </a:ext>
            </a:extLst>
          </p:cNvPr>
          <p:cNvCxnSpPr>
            <a:cxnSpLocks/>
          </p:cNvCxnSpPr>
          <p:nvPr/>
        </p:nvCxnSpPr>
        <p:spPr>
          <a:xfrm>
            <a:off x="0" y="1246124"/>
            <a:ext cx="5196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3FC14270-C0DB-4BB2-B4BF-D1AEBD6B0F7F}"/>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130</a:t>
            </a:fld>
            <a:endParaRPr lang="en-US" sz="2500" dirty="0"/>
          </a:p>
        </p:txBody>
      </p:sp>
    </p:spTree>
    <p:extLst>
      <p:ext uri="{BB962C8B-B14F-4D97-AF65-F5344CB8AC3E}">
        <p14:creationId xmlns:p14="http://schemas.microsoft.com/office/powerpoint/2010/main" val="26783114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19522-77CB-477C-89C8-0F6E1E210265}"/>
              </a:ext>
            </a:extLst>
          </p:cNvPr>
          <p:cNvSpPr>
            <a:spLocks noGrp="1"/>
          </p:cNvSpPr>
          <p:nvPr>
            <p:ph type="title"/>
          </p:nvPr>
        </p:nvSpPr>
        <p:spPr/>
        <p:txBody>
          <a:bodyPr/>
          <a:lstStyle/>
          <a:p>
            <a:r>
              <a:rPr lang="en-US" altLang="en-US" dirty="0"/>
              <a:t>Emergency Plans &amp; Procedures</a:t>
            </a:r>
            <a:endParaRPr lang="en-US" dirty="0"/>
          </a:p>
        </p:txBody>
      </p:sp>
      <p:sp>
        <p:nvSpPr>
          <p:cNvPr id="3" name="Content Placeholder 2">
            <a:extLst>
              <a:ext uri="{FF2B5EF4-FFF2-40B4-BE49-F238E27FC236}">
                <a16:creationId xmlns:a16="http://schemas.microsoft.com/office/drawing/2014/main" id="{7205BC74-C1A9-4F9A-B502-AE3DD037DD92}"/>
              </a:ext>
            </a:extLst>
          </p:cNvPr>
          <p:cNvSpPr>
            <a:spLocks noGrp="1"/>
          </p:cNvSpPr>
          <p:nvPr>
            <p:ph sz="half" idx="1"/>
          </p:nvPr>
        </p:nvSpPr>
        <p:spPr/>
        <p:txBody>
          <a:bodyPr/>
          <a:lstStyle/>
          <a:p>
            <a:pPr>
              <a:defRPr/>
            </a:pPr>
            <a:r>
              <a:rPr lang="en-US" sz="2000" dirty="0"/>
              <a:t>This section of your ERP should contain plans, procedures and equipment that can be used in the event of a malevolent act or natural hazard that threatens your utility’s ability to deliver safe drinking water. </a:t>
            </a:r>
          </a:p>
          <a:p>
            <a:pPr marL="0" indent="0">
              <a:buNone/>
              <a:defRPr/>
            </a:pPr>
            <a:endParaRPr lang="en-US" sz="900" dirty="0"/>
          </a:p>
          <a:p>
            <a:pPr>
              <a:defRPr/>
            </a:pPr>
            <a:r>
              <a:rPr lang="en-US" sz="2000" dirty="0"/>
              <a:t>Two types of emergency response plans and procedures should be considered as part of your ERP: </a:t>
            </a:r>
          </a:p>
          <a:p>
            <a:pPr lvl="2">
              <a:defRPr/>
            </a:pPr>
            <a:r>
              <a:rPr lang="en-US" sz="1800" dirty="0"/>
              <a:t> Core Response Procedures</a:t>
            </a:r>
          </a:p>
          <a:p>
            <a:pPr lvl="2">
              <a:defRPr/>
            </a:pPr>
            <a:r>
              <a:rPr lang="en-US" sz="1800" dirty="0"/>
              <a:t> Incident-Specific Response Procedures (ISRPs)</a:t>
            </a:r>
          </a:p>
          <a:p>
            <a:endParaRPr lang="en-US" dirty="0"/>
          </a:p>
        </p:txBody>
      </p:sp>
      <p:cxnSp>
        <p:nvCxnSpPr>
          <p:cNvPr id="4" name="Straight Connector 3">
            <a:extLst>
              <a:ext uri="{FF2B5EF4-FFF2-40B4-BE49-F238E27FC236}">
                <a16:creationId xmlns:a16="http://schemas.microsoft.com/office/drawing/2014/main" id="{099E60A1-8B94-4C55-AE62-5EA435756D7C}"/>
              </a:ext>
              <a:ext uri="{C183D7F6-B498-43B3-948B-1728B52AA6E4}">
                <adec:decorative xmlns:adec="http://schemas.microsoft.com/office/drawing/2017/decorative" val="1"/>
              </a:ext>
            </a:extLst>
          </p:cNvPr>
          <p:cNvCxnSpPr>
            <a:cxnSpLocks/>
          </p:cNvCxnSpPr>
          <p:nvPr/>
        </p:nvCxnSpPr>
        <p:spPr>
          <a:xfrm>
            <a:off x="0" y="1246124"/>
            <a:ext cx="7097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267AD691-55FE-4291-95ED-FDB010BA8030}"/>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131</a:t>
            </a:fld>
            <a:endParaRPr lang="en-US" sz="2500" dirty="0"/>
          </a:p>
        </p:txBody>
      </p:sp>
    </p:spTree>
    <p:extLst>
      <p:ext uri="{BB962C8B-B14F-4D97-AF65-F5344CB8AC3E}">
        <p14:creationId xmlns:p14="http://schemas.microsoft.com/office/powerpoint/2010/main" val="33000153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0185-846C-4E9E-A8CE-2C33C7B85A18}"/>
              </a:ext>
            </a:extLst>
          </p:cNvPr>
          <p:cNvSpPr>
            <a:spLocks noGrp="1"/>
          </p:cNvSpPr>
          <p:nvPr>
            <p:ph type="title"/>
          </p:nvPr>
        </p:nvSpPr>
        <p:spPr/>
        <p:txBody>
          <a:bodyPr/>
          <a:lstStyle/>
          <a:p>
            <a:r>
              <a:rPr lang="en-US" altLang="en-US" dirty="0"/>
              <a:t>Core Response Procedures</a:t>
            </a:r>
            <a:endParaRPr lang="en-US" dirty="0"/>
          </a:p>
        </p:txBody>
      </p:sp>
      <p:sp>
        <p:nvSpPr>
          <p:cNvPr id="3" name="Content Placeholder 2">
            <a:extLst>
              <a:ext uri="{FF2B5EF4-FFF2-40B4-BE49-F238E27FC236}">
                <a16:creationId xmlns:a16="http://schemas.microsoft.com/office/drawing/2014/main" id="{C038825B-CC60-4A90-BADE-DF012FFA32C6}"/>
              </a:ext>
            </a:extLst>
          </p:cNvPr>
          <p:cNvSpPr>
            <a:spLocks noGrp="1"/>
          </p:cNvSpPr>
          <p:nvPr>
            <p:ph sz="half" idx="1"/>
          </p:nvPr>
        </p:nvSpPr>
        <p:spPr>
          <a:xfrm>
            <a:off x="3017520" y="1553029"/>
            <a:ext cx="8526780" cy="3992073"/>
          </a:xfrm>
        </p:spPr>
        <p:txBody>
          <a:bodyPr>
            <a:normAutofit lnSpcReduction="10000"/>
          </a:bodyPr>
          <a:lstStyle/>
          <a:p>
            <a:r>
              <a:rPr lang="en-US" altLang="en-US" sz="2000" dirty="0"/>
              <a:t>Core procedures are the “building blocks” for incident-specific procedures, since they apply across a broad variety of incidents (e.g., hurricane, earthquake, flood). </a:t>
            </a:r>
          </a:p>
          <a:p>
            <a:endParaRPr lang="en-US" altLang="en-US" sz="900" dirty="0"/>
          </a:p>
          <a:p>
            <a:r>
              <a:rPr lang="en-US" altLang="en-US" sz="2000" dirty="0"/>
              <a:t>Core procedures include:</a:t>
            </a:r>
          </a:p>
          <a:p>
            <a:pPr lvl="2"/>
            <a:r>
              <a:rPr lang="en-US" altLang="en-US" sz="1600" dirty="0"/>
              <a:t> Access</a:t>
            </a:r>
          </a:p>
          <a:p>
            <a:pPr lvl="2"/>
            <a:r>
              <a:rPr lang="en-US" altLang="en-US" sz="1600" dirty="0"/>
              <a:t> Physical Security</a:t>
            </a:r>
          </a:p>
          <a:p>
            <a:pPr lvl="2"/>
            <a:r>
              <a:rPr lang="en-US" altLang="en-US" sz="1600" dirty="0"/>
              <a:t> Cybersecurity</a:t>
            </a:r>
          </a:p>
          <a:p>
            <a:pPr lvl="2"/>
            <a:r>
              <a:rPr lang="en-US" altLang="en-US" sz="1600" dirty="0"/>
              <a:t> Power Loss</a:t>
            </a:r>
          </a:p>
          <a:p>
            <a:pPr lvl="2"/>
            <a:r>
              <a:rPr lang="en-US" altLang="en-US" sz="1600" dirty="0"/>
              <a:t> Emergency Alternate Drinking Water Supplies</a:t>
            </a:r>
          </a:p>
          <a:p>
            <a:pPr lvl="2"/>
            <a:r>
              <a:rPr lang="en-US" altLang="en-US" sz="1600" dirty="0"/>
              <a:t> Sampling &amp; Analysis</a:t>
            </a:r>
          </a:p>
          <a:p>
            <a:pPr lvl="2"/>
            <a:r>
              <a:rPr lang="en-US" altLang="en-US" sz="1600" dirty="0"/>
              <a:t> Family and Utility Personnel Well Being </a:t>
            </a:r>
          </a:p>
          <a:p>
            <a:pPr marL="914400" lvl="2" indent="0">
              <a:buNone/>
            </a:pPr>
            <a:endParaRPr lang="en-US" altLang="en-US" dirty="0"/>
          </a:p>
        </p:txBody>
      </p:sp>
      <p:cxnSp>
        <p:nvCxnSpPr>
          <p:cNvPr id="4" name="Straight Connector 3">
            <a:extLst>
              <a:ext uri="{FF2B5EF4-FFF2-40B4-BE49-F238E27FC236}">
                <a16:creationId xmlns:a16="http://schemas.microsoft.com/office/drawing/2014/main" id="{7CEDBAFC-52CB-4760-925F-05BA6590CB52}"/>
              </a:ext>
              <a:ext uri="{C183D7F6-B498-43B3-948B-1728B52AA6E4}">
                <adec:decorative xmlns:adec="http://schemas.microsoft.com/office/drawing/2017/decorative" val="1"/>
              </a:ext>
            </a:extLst>
          </p:cNvPr>
          <p:cNvCxnSpPr>
            <a:cxnSpLocks/>
          </p:cNvCxnSpPr>
          <p:nvPr/>
        </p:nvCxnSpPr>
        <p:spPr>
          <a:xfrm>
            <a:off x="0" y="1246124"/>
            <a:ext cx="6212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0B49B14-918D-4D41-B405-786E081375C5}"/>
              </a:ext>
              <a:ext uri="{C183D7F6-B498-43B3-948B-1728B52AA6E4}">
                <adec:decorative xmlns:adec="http://schemas.microsoft.com/office/drawing/2017/decorative" val="1"/>
              </a:ext>
            </a:extLst>
          </p:cNvPr>
          <p:cNvGrpSpPr/>
          <p:nvPr/>
        </p:nvGrpSpPr>
        <p:grpSpPr>
          <a:xfrm>
            <a:off x="10074002" y="2986086"/>
            <a:ext cx="1123387" cy="763401"/>
            <a:chOff x="7696676" y="959709"/>
            <a:chExt cx="762000" cy="517819"/>
          </a:xfrm>
          <a:solidFill>
            <a:srgbClr val="595959"/>
          </a:solidFill>
        </p:grpSpPr>
        <p:sp>
          <p:nvSpPr>
            <p:cNvPr id="7" name="Freeform: Shape 6">
              <a:extLst>
                <a:ext uri="{FF2B5EF4-FFF2-40B4-BE49-F238E27FC236}">
                  <a16:creationId xmlns:a16="http://schemas.microsoft.com/office/drawing/2014/main" id="{7AAF8411-AF53-46BE-9ABE-587A4DBBA44A}"/>
                </a:ext>
              </a:extLst>
            </p:cNvPr>
            <p:cNvSpPr/>
            <p:nvPr/>
          </p:nvSpPr>
          <p:spPr>
            <a:xfrm>
              <a:off x="7696676" y="14013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grpFill/>
            <a:ln w="11013"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8BBF2D10-DA66-4A81-8540-B419D9776495}"/>
                </a:ext>
              </a:extLst>
            </p:cNvPr>
            <p:cNvSpPr/>
            <p:nvPr/>
          </p:nvSpPr>
          <p:spPr>
            <a:xfrm>
              <a:off x="7780020" y="1131703"/>
              <a:ext cx="606743" cy="110464"/>
            </a:xfrm>
            <a:custGeom>
              <a:avLst/>
              <a:gdLst>
                <a:gd name="connsiteX0" fmla="*/ 468630 w 600075"/>
                <a:gd name="connsiteY0" fmla="*/ 114300 h 247650"/>
                <a:gd name="connsiteX1" fmla="*/ 370904 w 600075"/>
                <a:gd name="connsiteY1" fmla="*/ 122301 h 247650"/>
                <a:gd name="connsiteX2" fmla="*/ 363855 w 600075"/>
                <a:gd name="connsiteY2" fmla="*/ 0 h 247650"/>
                <a:gd name="connsiteX3" fmla="*/ 232124 w 600075"/>
                <a:gd name="connsiteY3" fmla="*/ 0 h 247650"/>
                <a:gd name="connsiteX4" fmla="*/ 222599 w 600075"/>
                <a:gd name="connsiteY4" fmla="*/ 165068 h 247650"/>
                <a:gd name="connsiteX5" fmla="*/ 200120 w 600075"/>
                <a:gd name="connsiteY5" fmla="*/ 178879 h 247650"/>
                <a:gd name="connsiteX6" fmla="*/ 173355 w 600075"/>
                <a:gd name="connsiteY6" fmla="*/ 142875 h 247650"/>
                <a:gd name="connsiteX7" fmla="*/ 30480 w 600075"/>
                <a:gd name="connsiteY7" fmla="*/ 189357 h 247650"/>
                <a:gd name="connsiteX8" fmla="*/ 0 w 600075"/>
                <a:gd name="connsiteY8" fmla="*/ 230505 h 247650"/>
                <a:gd name="connsiteX9" fmla="*/ 12097 w 600075"/>
                <a:gd name="connsiteY9" fmla="*/ 229457 h 247650"/>
                <a:gd name="connsiteX10" fmla="*/ 69247 w 600075"/>
                <a:gd name="connsiteY10" fmla="*/ 241554 h 247650"/>
                <a:gd name="connsiteX11" fmla="*/ 107347 w 600075"/>
                <a:gd name="connsiteY11" fmla="*/ 250508 h 247650"/>
                <a:gd name="connsiteX12" fmla="*/ 145447 w 600075"/>
                <a:gd name="connsiteY12" fmla="*/ 241554 h 247650"/>
                <a:gd name="connsiteX13" fmla="*/ 202597 w 600075"/>
                <a:gd name="connsiteY13" fmla="*/ 229457 h 247650"/>
                <a:gd name="connsiteX14" fmla="*/ 259747 w 600075"/>
                <a:gd name="connsiteY14" fmla="*/ 241554 h 247650"/>
                <a:gd name="connsiteX15" fmla="*/ 297847 w 600075"/>
                <a:gd name="connsiteY15" fmla="*/ 250508 h 247650"/>
                <a:gd name="connsiteX16" fmla="*/ 335947 w 600075"/>
                <a:gd name="connsiteY16" fmla="*/ 241554 h 247650"/>
                <a:gd name="connsiteX17" fmla="*/ 393097 w 600075"/>
                <a:gd name="connsiteY17" fmla="*/ 229457 h 247650"/>
                <a:gd name="connsiteX18" fmla="*/ 450247 w 600075"/>
                <a:gd name="connsiteY18" fmla="*/ 241554 h 247650"/>
                <a:gd name="connsiteX19" fmla="*/ 488347 w 600075"/>
                <a:gd name="connsiteY19" fmla="*/ 250508 h 247650"/>
                <a:gd name="connsiteX20" fmla="*/ 526447 w 600075"/>
                <a:gd name="connsiteY20" fmla="*/ 241554 h 247650"/>
                <a:gd name="connsiteX21" fmla="*/ 583597 w 600075"/>
                <a:gd name="connsiteY21" fmla="*/ 229457 h 247650"/>
                <a:gd name="connsiteX22" fmla="*/ 606743 w 600075"/>
                <a:gd name="connsiteY22" fmla="*/ 232124 h 247650"/>
                <a:gd name="connsiteX23" fmla="*/ 468630 w 600075"/>
                <a:gd name="connsiteY23" fmla="*/ 114300 h 247650"/>
                <a:gd name="connsiteX0" fmla="*/ 468630 w 606743"/>
                <a:gd name="connsiteY0" fmla="*/ 114300 h 250508"/>
                <a:gd name="connsiteX1" fmla="*/ 370904 w 606743"/>
                <a:gd name="connsiteY1" fmla="*/ 122301 h 250508"/>
                <a:gd name="connsiteX2" fmla="*/ 363855 w 606743"/>
                <a:gd name="connsiteY2" fmla="*/ 0 h 250508"/>
                <a:gd name="connsiteX3" fmla="*/ 170340 w 606743"/>
                <a:gd name="connsiteY3" fmla="*/ 140044 h 250508"/>
                <a:gd name="connsiteX4" fmla="*/ 222599 w 606743"/>
                <a:gd name="connsiteY4" fmla="*/ 165068 h 250508"/>
                <a:gd name="connsiteX5" fmla="*/ 200120 w 606743"/>
                <a:gd name="connsiteY5" fmla="*/ 178879 h 250508"/>
                <a:gd name="connsiteX6" fmla="*/ 173355 w 606743"/>
                <a:gd name="connsiteY6" fmla="*/ 142875 h 250508"/>
                <a:gd name="connsiteX7" fmla="*/ 30480 w 606743"/>
                <a:gd name="connsiteY7" fmla="*/ 189357 h 250508"/>
                <a:gd name="connsiteX8" fmla="*/ 0 w 606743"/>
                <a:gd name="connsiteY8" fmla="*/ 230505 h 250508"/>
                <a:gd name="connsiteX9" fmla="*/ 12097 w 606743"/>
                <a:gd name="connsiteY9" fmla="*/ 229457 h 250508"/>
                <a:gd name="connsiteX10" fmla="*/ 69247 w 606743"/>
                <a:gd name="connsiteY10" fmla="*/ 241554 h 250508"/>
                <a:gd name="connsiteX11" fmla="*/ 107347 w 606743"/>
                <a:gd name="connsiteY11" fmla="*/ 250508 h 250508"/>
                <a:gd name="connsiteX12" fmla="*/ 145447 w 606743"/>
                <a:gd name="connsiteY12" fmla="*/ 241554 h 250508"/>
                <a:gd name="connsiteX13" fmla="*/ 202597 w 606743"/>
                <a:gd name="connsiteY13" fmla="*/ 229457 h 250508"/>
                <a:gd name="connsiteX14" fmla="*/ 259747 w 606743"/>
                <a:gd name="connsiteY14" fmla="*/ 241554 h 250508"/>
                <a:gd name="connsiteX15" fmla="*/ 297847 w 606743"/>
                <a:gd name="connsiteY15" fmla="*/ 250508 h 250508"/>
                <a:gd name="connsiteX16" fmla="*/ 335947 w 606743"/>
                <a:gd name="connsiteY16" fmla="*/ 241554 h 250508"/>
                <a:gd name="connsiteX17" fmla="*/ 393097 w 606743"/>
                <a:gd name="connsiteY17" fmla="*/ 229457 h 250508"/>
                <a:gd name="connsiteX18" fmla="*/ 450247 w 606743"/>
                <a:gd name="connsiteY18" fmla="*/ 241554 h 250508"/>
                <a:gd name="connsiteX19" fmla="*/ 488347 w 606743"/>
                <a:gd name="connsiteY19" fmla="*/ 250508 h 250508"/>
                <a:gd name="connsiteX20" fmla="*/ 526447 w 606743"/>
                <a:gd name="connsiteY20" fmla="*/ 241554 h 250508"/>
                <a:gd name="connsiteX21" fmla="*/ 583597 w 606743"/>
                <a:gd name="connsiteY21" fmla="*/ 229457 h 250508"/>
                <a:gd name="connsiteX22" fmla="*/ 606743 w 606743"/>
                <a:gd name="connsiteY22" fmla="*/ 232124 h 250508"/>
                <a:gd name="connsiteX23" fmla="*/ 468630 w 606743"/>
                <a:gd name="connsiteY23" fmla="*/ 114300 h 250508"/>
                <a:gd name="connsiteX0" fmla="*/ 468630 w 606743"/>
                <a:gd name="connsiteY0" fmla="*/ 3482 h 139690"/>
                <a:gd name="connsiteX1" fmla="*/ 370904 w 606743"/>
                <a:gd name="connsiteY1" fmla="*/ 11483 h 139690"/>
                <a:gd name="connsiteX2" fmla="*/ 310309 w 606743"/>
                <a:gd name="connsiteY2" fmla="*/ 62177 h 139690"/>
                <a:gd name="connsiteX3" fmla="*/ 170340 w 606743"/>
                <a:gd name="connsiteY3" fmla="*/ 29226 h 139690"/>
                <a:gd name="connsiteX4" fmla="*/ 222599 w 606743"/>
                <a:gd name="connsiteY4" fmla="*/ 54250 h 139690"/>
                <a:gd name="connsiteX5" fmla="*/ 200120 w 606743"/>
                <a:gd name="connsiteY5" fmla="*/ 68061 h 139690"/>
                <a:gd name="connsiteX6" fmla="*/ 173355 w 606743"/>
                <a:gd name="connsiteY6" fmla="*/ 32057 h 139690"/>
                <a:gd name="connsiteX7" fmla="*/ 30480 w 606743"/>
                <a:gd name="connsiteY7" fmla="*/ 78539 h 139690"/>
                <a:gd name="connsiteX8" fmla="*/ 0 w 606743"/>
                <a:gd name="connsiteY8" fmla="*/ 119687 h 139690"/>
                <a:gd name="connsiteX9" fmla="*/ 12097 w 606743"/>
                <a:gd name="connsiteY9" fmla="*/ 118639 h 139690"/>
                <a:gd name="connsiteX10" fmla="*/ 69247 w 606743"/>
                <a:gd name="connsiteY10" fmla="*/ 130736 h 139690"/>
                <a:gd name="connsiteX11" fmla="*/ 107347 w 606743"/>
                <a:gd name="connsiteY11" fmla="*/ 139690 h 139690"/>
                <a:gd name="connsiteX12" fmla="*/ 145447 w 606743"/>
                <a:gd name="connsiteY12" fmla="*/ 130736 h 139690"/>
                <a:gd name="connsiteX13" fmla="*/ 202597 w 606743"/>
                <a:gd name="connsiteY13" fmla="*/ 118639 h 139690"/>
                <a:gd name="connsiteX14" fmla="*/ 259747 w 606743"/>
                <a:gd name="connsiteY14" fmla="*/ 130736 h 139690"/>
                <a:gd name="connsiteX15" fmla="*/ 297847 w 606743"/>
                <a:gd name="connsiteY15" fmla="*/ 139690 h 139690"/>
                <a:gd name="connsiteX16" fmla="*/ 335947 w 606743"/>
                <a:gd name="connsiteY16" fmla="*/ 130736 h 139690"/>
                <a:gd name="connsiteX17" fmla="*/ 393097 w 606743"/>
                <a:gd name="connsiteY17" fmla="*/ 118639 h 139690"/>
                <a:gd name="connsiteX18" fmla="*/ 450247 w 606743"/>
                <a:gd name="connsiteY18" fmla="*/ 130736 h 139690"/>
                <a:gd name="connsiteX19" fmla="*/ 488347 w 606743"/>
                <a:gd name="connsiteY19" fmla="*/ 139690 h 139690"/>
                <a:gd name="connsiteX20" fmla="*/ 526447 w 606743"/>
                <a:gd name="connsiteY20" fmla="*/ 130736 h 139690"/>
                <a:gd name="connsiteX21" fmla="*/ 583597 w 606743"/>
                <a:gd name="connsiteY21" fmla="*/ 118639 h 139690"/>
                <a:gd name="connsiteX22" fmla="*/ 606743 w 606743"/>
                <a:gd name="connsiteY22" fmla="*/ 121306 h 139690"/>
                <a:gd name="connsiteX23" fmla="*/ 468630 w 606743"/>
                <a:gd name="connsiteY23" fmla="*/ 3482 h 139690"/>
                <a:gd name="connsiteX0" fmla="*/ 468630 w 606743"/>
                <a:gd name="connsiteY0" fmla="*/ 785 h 136993"/>
                <a:gd name="connsiteX1" fmla="*/ 395617 w 606743"/>
                <a:gd name="connsiteY1" fmla="*/ 54094 h 136993"/>
                <a:gd name="connsiteX2" fmla="*/ 310309 w 606743"/>
                <a:gd name="connsiteY2" fmla="*/ 59480 h 136993"/>
                <a:gd name="connsiteX3" fmla="*/ 170340 w 606743"/>
                <a:gd name="connsiteY3" fmla="*/ 26529 h 136993"/>
                <a:gd name="connsiteX4" fmla="*/ 222599 w 606743"/>
                <a:gd name="connsiteY4" fmla="*/ 51553 h 136993"/>
                <a:gd name="connsiteX5" fmla="*/ 200120 w 606743"/>
                <a:gd name="connsiteY5" fmla="*/ 65364 h 136993"/>
                <a:gd name="connsiteX6" fmla="*/ 173355 w 606743"/>
                <a:gd name="connsiteY6" fmla="*/ 29360 h 136993"/>
                <a:gd name="connsiteX7" fmla="*/ 30480 w 606743"/>
                <a:gd name="connsiteY7" fmla="*/ 75842 h 136993"/>
                <a:gd name="connsiteX8" fmla="*/ 0 w 606743"/>
                <a:gd name="connsiteY8" fmla="*/ 116990 h 136993"/>
                <a:gd name="connsiteX9" fmla="*/ 12097 w 606743"/>
                <a:gd name="connsiteY9" fmla="*/ 115942 h 136993"/>
                <a:gd name="connsiteX10" fmla="*/ 69247 w 606743"/>
                <a:gd name="connsiteY10" fmla="*/ 128039 h 136993"/>
                <a:gd name="connsiteX11" fmla="*/ 107347 w 606743"/>
                <a:gd name="connsiteY11" fmla="*/ 136993 h 136993"/>
                <a:gd name="connsiteX12" fmla="*/ 145447 w 606743"/>
                <a:gd name="connsiteY12" fmla="*/ 128039 h 136993"/>
                <a:gd name="connsiteX13" fmla="*/ 202597 w 606743"/>
                <a:gd name="connsiteY13" fmla="*/ 115942 h 136993"/>
                <a:gd name="connsiteX14" fmla="*/ 259747 w 606743"/>
                <a:gd name="connsiteY14" fmla="*/ 128039 h 136993"/>
                <a:gd name="connsiteX15" fmla="*/ 297847 w 606743"/>
                <a:gd name="connsiteY15" fmla="*/ 136993 h 136993"/>
                <a:gd name="connsiteX16" fmla="*/ 335947 w 606743"/>
                <a:gd name="connsiteY16" fmla="*/ 128039 h 136993"/>
                <a:gd name="connsiteX17" fmla="*/ 393097 w 606743"/>
                <a:gd name="connsiteY17" fmla="*/ 115942 h 136993"/>
                <a:gd name="connsiteX18" fmla="*/ 450247 w 606743"/>
                <a:gd name="connsiteY18" fmla="*/ 128039 h 136993"/>
                <a:gd name="connsiteX19" fmla="*/ 488347 w 606743"/>
                <a:gd name="connsiteY19" fmla="*/ 136993 h 136993"/>
                <a:gd name="connsiteX20" fmla="*/ 526447 w 606743"/>
                <a:gd name="connsiteY20" fmla="*/ 128039 h 136993"/>
                <a:gd name="connsiteX21" fmla="*/ 583597 w 606743"/>
                <a:gd name="connsiteY21" fmla="*/ 115942 h 136993"/>
                <a:gd name="connsiteX22" fmla="*/ 606743 w 606743"/>
                <a:gd name="connsiteY22" fmla="*/ 118609 h 136993"/>
                <a:gd name="connsiteX23" fmla="*/ 468630 w 606743"/>
                <a:gd name="connsiteY23" fmla="*/ 785 h 136993"/>
                <a:gd name="connsiteX0" fmla="*/ 480986 w 606743"/>
                <a:gd name="connsiteY0" fmla="*/ 24467 h 111248"/>
                <a:gd name="connsiteX1" fmla="*/ 395617 w 606743"/>
                <a:gd name="connsiteY1" fmla="*/ 28349 h 111248"/>
                <a:gd name="connsiteX2" fmla="*/ 310309 w 606743"/>
                <a:gd name="connsiteY2" fmla="*/ 33735 h 111248"/>
                <a:gd name="connsiteX3" fmla="*/ 170340 w 606743"/>
                <a:gd name="connsiteY3" fmla="*/ 784 h 111248"/>
                <a:gd name="connsiteX4" fmla="*/ 222599 w 606743"/>
                <a:gd name="connsiteY4" fmla="*/ 25808 h 111248"/>
                <a:gd name="connsiteX5" fmla="*/ 200120 w 606743"/>
                <a:gd name="connsiteY5" fmla="*/ 39619 h 111248"/>
                <a:gd name="connsiteX6" fmla="*/ 173355 w 606743"/>
                <a:gd name="connsiteY6" fmla="*/ 3615 h 111248"/>
                <a:gd name="connsiteX7" fmla="*/ 30480 w 606743"/>
                <a:gd name="connsiteY7" fmla="*/ 50097 h 111248"/>
                <a:gd name="connsiteX8" fmla="*/ 0 w 606743"/>
                <a:gd name="connsiteY8" fmla="*/ 91245 h 111248"/>
                <a:gd name="connsiteX9" fmla="*/ 12097 w 606743"/>
                <a:gd name="connsiteY9" fmla="*/ 90197 h 111248"/>
                <a:gd name="connsiteX10" fmla="*/ 69247 w 606743"/>
                <a:gd name="connsiteY10" fmla="*/ 102294 h 111248"/>
                <a:gd name="connsiteX11" fmla="*/ 107347 w 606743"/>
                <a:gd name="connsiteY11" fmla="*/ 111248 h 111248"/>
                <a:gd name="connsiteX12" fmla="*/ 145447 w 606743"/>
                <a:gd name="connsiteY12" fmla="*/ 102294 h 111248"/>
                <a:gd name="connsiteX13" fmla="*/ 202597 w 606743"/>
                <a:gd name="connsiteY13" fmla="*/ 90197 h 111248"/>
                <a:gd name="connsiteX14" fmla="*/ 259747 w 606743"/>
                <a:gd name="connsiteY14" fmla="*/ 102294 h 111248"/>
                <a:gd name="connsiteX15" fmla="*/ 297847 w 606743"/>
                <a:gd name="connsiteY15" fmla="*/ 111248 h 111248"/>
                <a:gd name="connsiteX16" fmla="*/ 335947 w 606743"/>
                <a:gd name="connsiteY16" fmla="*/ 102294 h 111248"/>
                <a:gd name="connsiteX17" fmla="*/ 393097 w 606743"/>
                <a:gd name="connsiteY17" fmla="*/ 90197 h 111248"/>
                <a:gd name="connsiteX18" fmla="*/ 450247 w 606743"/>
                <a:gd name="connsiteY18" fmla="*/ 102294 h 111248"/>
                <a:gd name="connsiteX19" fmla="*/ 488347 w 606743"/>
                <a:gd name="connsiteY19" fmla="*/ 111248 h 111248"/>
                <a:gd name="connsiteX20" fmla="*/ 526447 w 606743"/>
                <a:gd name="connsiteY20" fmla="*/ 102294 h 111248"/>
                <a:gd name="connsiteX21" fmla="*/ 583597 w 606743"/>
                <a:gd name="connsiteY21" fmla="*/ 90197 h 111248"/>
                <a:gd name="connsiteX22" fmla="*/ 606743 w 606743"/>
                <a:gd name="connsiteY22" fmla="*/ 92864 h 111248"/>
                <a:gd name="connsiteX23" fmla="*/ 480986 w 606743"/>
                <a:gd name="connsiteY23" fmla="*/ 24467 h 111248"/>
                <a:gd name="connsiteX0" fmla="*/ 480986 w 606743"/>
                <a:gd name="connsiteY0" fmla="*/ 23683 h 110464"/>
                <a:gd name="connsiteX1" fmla="*/ 395617 w 606743"/>
                <a:gd name="connsiteY1" fmla="*/ 27565 h 110464"/>
                <a:gd name="connsiteX2" fmla="*/ 310309 w 606743"/>
                <a:gd name="connsiteY2" fmla="*/ 32951 h 110464"/>
                <a:gd name="connsiteX3" fmla="*/ 170340 w 606743"/>
                <a:gd name="connsiteY3" fmla="*/ 0 h 110464"/>
                <a:gd name="connsiteX4" fmla="*/ 222599 w 606743"/>
                <a:gd name="connsiteY4" fmla="*/ 25024 h 110464"/>
                <a:gd name="connsiteX5" fmla="*/ 200120 w 606743"/>
                <a:gd name="connsiteY5" fmla="*/ 38835 h 110464"/>
                <a:gd name="connsiteX6" fmla="*/ 173355 w 606743"/>
                <a:gd name="connsiteY6" fmla="*/ 27544 h 110464"/>
                <a:gd name="connsiteX7" fmla="*/ 30480 w 606743"/>
                <a:gd name="connsiteY7" fmla="*/ 49313 h 110464"/>
                <a:gd name="connsiteX8" fmla="*/ 0 w 606743"/>
                <a:gd name="connsiteY8" fmla="*/ 90461 h 110464"/>
                <a:gd name="connsiteX9" fmla="*/ 12097 w 606743"/>
                <a:gd name="connsiteY9" fmla="*/ 89413 h 110464"/>
                <a:gd name="connsiteX10" fmla="*/ 69247 w 606743"/>
                <a:gd name="connsiteY10" fmla="*/ 101510 h 110464"/>
                <a:gd name="connsiteX11" fmla="*/ 107347 w 606743"/>
                <a:gd name="connsiteY11" fmla="*/ 110464 h 110464"/>
                <a:gd name="connsiteX12" fmla="*/ 145447 w 606743"/>
                <a:gd name="connsiteY12" fmla="*/ 101510 h 110464"/>
                <a:gd name="connsiteX13" fmla="*/ 202597 w 606743"/>
                <a:gd name="connsiteY13" fmla="*/ 89413 h 110464"/>
                <a:gd name="connsiteX14" fmla="*/ 259747 w 606743"/>
                <a:gd name="connsiteY14" fmla="*/ 101510 h 110464"/>
                <a:gd name="connsiteX15" fmla="*/ 297847 w 606743"/>
                <a:gd name="connsiteY15" fmla="*/ 110464 h 110464"/>
                <a:gd name="connsiteX16" fmla="*/ 335947 w 606743"/>
                <a:gd name="connsiteY16" fmla="*/ 101510 h 110464"/>
                <a:gd name="connsiteX17" fmla="*/ 393097 w 606743"/>
                <a:gd name="connsiteY17" fmla="*/ 89413 h 110464"/>
                <a:gd name="connsiteX18" fmla="*/ 450247 w 606743"/>
                <a:gd name="connsiteY18" fmla="*/ 101510 h 110464"/>
                <a:gd name="connsiteX19" fmla="*/ 488347 w 606743"/>
                <a:gd name="connsiteY19" fmla="*/ 110464 h 110464"/>
                <a:gd name="connsiteX20" fmla="*/ 526447 w 606743"/>
                <a:gd name="connsiteY20" fmla="*/ 101510 h 110464"/>
                <a:gd name="connsiteX21" fmla="*/ 583597 w 606743"/>
                <a:gd name="connsiteY21" fmla="*/ 89413 h 110464"/>
                <a:gd name="connsiteX22" fmla="*/ 606743 w 606743"/>
                <a:gd name="connsiteY22" fmla="*/ 92080 h 110464"/>
                <a:gd name="connsiteX23" fmla="*/ 480986 w 606743"/>
                <a:gd name="connsiteY23" fmla="*/ 23683 h 1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743" h="110464">
                  <a:moveTo>
                    <a:pt x="480986" y="23683"/>
                  </a:moveTo>
                  <a:cubicBezTo>
                    <a:pt x="451268" y="15968"/>
                    <a:pt x="429430" y="18040"/>
                    <a:pt x="395617" y="27565"/>
                  </a:cubicBezTo>
                  <a:lnTo>
                    <a:pt x="310309" y="32951"/>
                  </a:lnTo>
                  <a:lnTo>
                    <a:pt x="170340" y="0"/>
                  </a:lnTo>
                  <a:cubicBezTo>
                    <a:pt x="167165" y="55023"/>
                    <a:pt x="225774" y="-29999"/>
                    <a:pt x="222599" y="25024"/>
                  </a:cubicBezTo>
                  <a:cubicBezTo>
                    <a:pt x="214875" y="29239"/>
                    <a:pt x="207371" y="33849"/>
                    <a:pt x="200120" y="38835"/>
                  </a:cubicBezTo>
                  <a:cubicBezTo>
                    <a:pt x="195997" y="23918"/>
                    <a:pt x="186452" y="35791"/>
                    <a:pt x="173355" y="27544"/>
                  </a:cubicBezTo>
                  <a:cubicBezTo>
                    <a:pt x="146780" y="10304"/>
                    <a:pt x="51149" y="34835"/>
                    <a:pt x="30480" y="49313"/>
                  </a:cubicBezTo>
                  <a:cubicBezTo>
                    <a:pt x="17882" y="61043"/>
                    <a:pt x="7550" y="74991"/>
                    <a:pt x="0" y="90461"/>
                  </a:cubicBezTo>
                  <a:cubicBezTo>
                    <a:pt x="4001" y="90461"/>
                    <a:pt x="8096" y="89604"/>
                    <a:pt x="12097" y="89413"/>
                  </a:cubicBezTo>
                  <a:cubicBezTo>
                    <a:pt x="31695" y="90172"/>
                    <a:pt x="51022" y="94263"/>
                    <a:pt x="69247" y="101510"/>
                  </a:cubicBezTo>
                  <a:cubicBezTo>
                    <a:pt x="81372" y="106555"/>
                    <a:pt x="94243" y="109581"/>
                    <a:pt x="107347" y="110464"/>
                  </a:cubicBezTo>
                  <a:cubicBezTo>
                    <a:pt x="120454" y="109602"/>
                    <a:pt x="133328" y="106577"/>
                    <a:pt x="145447" y="101510"/>
                  </a:cubicBezTo>
                  <a:cubicBezTo>
                    <a:pt x="163678" y="94281"/>
                    <a:pt x="183001" y="90191"/>
                    <a:pt x="202597" y="89413"/>
                  </a:cubicBezTo>
                  <a:cubicBezTo>
                    <a:pt x="222195" y="90172"/>
                    <a:pt x="241522" y="94263"/>
                    <a:pt x="259747" y="101510"/>
                  </a:cubicBezTo>
                  <a:cubicBezTo>
                    <a:pt x="271872" y="106555"/>
                    <a:pt x="284743" y="109581"/>
                    <a:pt x="297847" y="110464"/>
                  </a:cubicBezTo>
                  <a:cubicBezTo>
                    <a:pt x="310954" y="109602"/>
                    <a:pt x="323828" y="106577"/>
                    <a:pt x="335947" y="101510"/>
                  </a:cubicBezTo>
                  <a:cubicBezTo>
                    <a:pt x="354178" y="94281"/>
                    <a:pt x="373501" y="90191"/>
                    <a:pt x="393097" y="89413"/>
                  </a:cubicBezTo>
                  <a:cubicBezTo>
                    <a:pt x="412695" y="90172"/>
                    <a:pt x="432022" y="94263"/>
                    <a:pt x="450247" y="101510"/>
                  </a:cubicBezTo>
                  <a:cubicBezTo>
                    <a:pt x="462372" y="106555"/>
                    <a:pt x="475243" y="109581"/>
                    <a:pt x="488347" y="110464"/>
                  </a:cubicBezTo>
                  <a:cubicBezTo>
                    <a:pt x="501454" y="109602"/>
                    <a:pt x="514328" y="106577"/>
                    <a:pt x="526447" y="101510"/>
                  </a:cubicBezTo>
                  <a:cubicBezTo>
                    <a:pt x="544678" y="94281"/>
                    <a:pt x="564001" y="90191"/>
                    <a:pt x="583597" y="89413"/>
                  </a:cubicBezTo>
                  <a:cubicBezTo>
                    <a:pt x="591363" y="89773"/>
                    <a:pt x="599097" y="90665"/>
                    <a:pt x="606743" y="92080"/>
                  </a:cubicBezTo>
                  <a:cubicBezTo>
                    <a:pt x="579215" y="57695"/>
                    <a:pt x="530326" y="36542"/>
                    <a:pt x="480986" y="23683"/>
                  </a:cubicBezTo>
                  <a:close/>
                </a:path>
              </a:pathLst>
            </a:custGeom>
            <a:grpFill/>
            <a:ln w="11013"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D5C611F1-BA40-43B3-A94C-5B89103762D4}"/>
                </a:ext>
              </a:extLst>
            </p:cNvPr>
            <p:cNvSpPr/>
            <p:nvPr/>
          </p:nvSpPr>
          <p:spPr>
            <a:xfrm>
              <a:off x="7696676" y="12870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grpFill/>
            <a:ln w="11013" cap="flat">
              <a:noFill/>
              <a:prstDash val="solid"/>
              <a:miter/>
            </a:ln>
          </p:spPr>
          <p:txBody>
            <a:bodyPr rtlCol="0" anchor="ctr"/>
            <a:lstStyle/>
            <a:p>
              <a:endParaRPr lang="en-US" dirty="0"/>
            </a:p>
          </p:txBody>
        </p:sp>
        <p:sp>
          <p:nvSpPr>
            <p:cNvPr id="10" name="Isosceles Triangle 9">
              <a:extLst>
                <a:ext uri="{FF2B5EF4-FFF2-40B4-BE49-F238E27FC236}">
                  <a16:creationId xmlns:a16="http://schemas.microsoft.com/office/drawing/2014/main" id="{93099D49-B6AF-4EB6-B4F0-E29C250B9094}"/>
                </a:ext>
              </a:extLst>
            </p:cNvPr>
            <p:cNvSpPr/>
            <p:nvPr/>
          </p:nvSpPr>
          <p:spPr>
            <a:xfrm>
              <a:off x="7755924" y="959709"/>
              <a:ext cx="679621" cy="259492"/>
            </a:xfrm>
            <a:prstGeom prst="triangle">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B0F46BE-1006-4B15-AEF6-B78339E3EA46}"/>
                </a:ext>
              </a:extLst>
            </p:cNvPr>
            <p:cNvSpPr/>
            <p:nvPr/>
          </p:nvSpPr>
          <p:spPr>
            <a:xfrm>
              <a:off x="7846541" y="1017374"/>
              <a:ext cx="86497" cy="140043"/>
            </a:xfrm>
            <a:prstGeom prst="rect">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C9FBFF6E-BEEE-4D62-8C55-66781FA6615F}"/>
              </a:ext>
              <a:ext uri="{C183D7F6-B498-43B3-948B-1728B52AA6E4}">
                <adec:decorative xmlns:adec="http://schemas.microsoft.com/office/drawing/2017/decorative" val="1"/>
              </a:ext>
            </a:extLst>
          </p:cNvPr>
          <p:cNvGrpSpPr/>
          <p:nvPr/>
        </p:nvGrpSpPr>
        <p:grpSpPr>
          <a:xfrm>
            <a:off x="8438148" y="2779138"/>
            <a:ext cx="946568" cy="992338"/>
            <a:chOff x="5600700" y="5058195"/>
            <a:chExt cx="1123950" cy="1178297"/>
          </a:xfrm>
          <a:solidFill>
            <a:srgbClr val="595959"/>
          </a:solidFill>
        </p:grpSpPr>
        <p:sp>
          <p:nvSpPr>
            <p:cNvPr id="13" name="Moon 12">
              <a:extLst>
                <a:ext uri="{FF2B5EF4-FFF2-40B4-BE49-F238E27FC236}">
                  <a16:creationId xmlns:a16="http://schemas.microsoft.com/office/drawing/2014/main" id="{F87EE88F-4765-4BC7-B5EE-702EC8FF8D4D}"/>
                </a:ext>
              </a:extLst>
            </p:cNvPr>
            <p:cNvSpPr/>
            <p:nvPr/>
          </p:nvSpPr>
          <p:spPr>
            <a:xfrm rot="6658903">
              <a:off x="6125261" y="4883820"/>
              <a:ext cx="187023" cy="535774"/>
            </a:xfrm>
            <a:prstGeom prst="moon">
              <a:avLst>
                <a:gd name="adj" fmla="val 17306"/>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AE6695DC-B95E-4382-8E0A-28BCF558F36F}"/>
                </a:ext>
              </a:extLst>
            </p:cNvPr>
            <p:cNvSpPr/>
            <p:nvPr/>
          </p:nvSpPr>
          <p:spPr>
            <a:xfrm>
              <a:off x="5600700" y="5425221"/>
              <a:ext cx="1123950" cy="811271"/>
            </a:xfrm>
            <a:custGeom>
              <a:avLst/>
              <a:gdLst>
                <a:gd name="connsiteX0" fmla="*/ 3181350 w 7600950"/>
                <a:gd name="connsiteY0" fmla="*/ 190500 h 5486400"/>
                <a:gd name="connsiteX1" fmla="*/ 1657350 w 7600950"/>
                <a:gd name="connsiteY1" fmla="*/ 2590800 h 5486400"/>
                <a:gd name="connsiteX2" fmla="*/ 4076700 w 7600950"/>
                <a:gd name="connsiteY2" fmla="*/ 2590800 h 5486400"/>
                <a:gd name="connsiteX3" fmla="*/ 3162300 w 7600950"/>
                <a:gd name="connsiteY3" fmla="*/ 3752850 h 5486400"/>
                <a:gd name="connsiteX4" fmla="*/ 514350 w 7600950"/>
                <a:gd name="connsiteY4" fmla="*/ 3752850 h 5486400"/>
                <a:gd name="connsiteX5" fmla="*/ 2019300 w 7600950"/>
                <a:gd name="connsiteY5" fmla="*/ 5314950 h 5486400"/>
                <a:gd name="connsiteX6" fmla="*/ 1466850 w 7600950"/>
                <a:gd name="connsiteY6" fmla="*/ 4057650 h 5486400"/>
                <a:gd name="connsiteX7" fmla="*/ 3524250 w 7600950"/>
                <a:gd name="connsiteY7" fmla="*/ 4057650 h 5486400"/>
                <a:gd name="connsiteX8" fmla="*/ 4400550 w 7600950"/>
                <a:gd name="connsiteY8" fmla="*/ 2895600 h 5486400"/>
                <a:gd name="connsiteX9" fmla="*/ 5981700 w 7600950"/>
                <a:gd name="connsiteY9" fmla="*/ 2895600 h 5486400"/>
                <a:gd name="connsiteX10" fmla="*/ 5638800 w 7600950"/>
                <a:gd name="connsiteY10" fmla="*/ 4057650 h 5486400"/>
                <a:gd name="connsiteX11" fmla="*/ 6858000 w 7600950"/>
                <a:gd name="connsiteY11" fmla="*/ 2609850 h 5486400"/>
                <a:gd name="connsiteX12" fmla="*/ 4686300 w 7600950"/>
                <a:gd name="connsiteY12" fmla="*/ 2609850 h 5486400"/>
                <a:gd name="connsiteX13" fmla="*/ 5276850 w 7600950"/>
                <a:gd name="connsiteY13" fmla="*/ 1981200 h 5486400"/>
                <a:gd name="connsiteX14" fmla="*/ 3200400 w 7600950"/>
                <a:gd name="connsiteY14" fmla="*/ 1981200 h 5486400"/>
                <a:gd name="connsiteX15" fmla="*/ 4057650 w 7600950"/>
                <a:gd name="connsiteY15" fmla="*/ 228600 h 5486400"/>
                <a:gd name="connsiteX16" fmla="*/ 4343400 w 7600950"/>
                <a:gd name="connsiteY16" fmla="*/ 723900 h 5486400"/>
                <a:gd name="connsiteX17" fmla="*/ 4324350 w 7600950"/>
                <a:gd name="connsiteY17" fmla="*/ 1047750 h 5486400"/>
                <a:gd name="connsiteX18" fmla="*/ 4648200 w 7600950"/>
                <a:gd name="connsiteY18" fmla="*/ 1066800 h 5486400"/>
                <a:gd name="connsiteX19" fmla="*/ 4933950 w 7600950"/>
                <a:gd name="connsiteY19" fmla="*/ 1447800 h 5486400"/>
                <a:gd name="connsiteX20" fmla="*/ 7600950 w 7600950"/>
                <a:gd name="connsiteY20" fmla="*/ 1447800 h 5486400"/>
                <a:gd name="connsiteX21" fmla="*/ 7600950 w 7600950"/>
                <a:gd name="connsiteY21" fmla="*/ 5486400 h 5486400"/>
                <a:gd name="connsiteX22" fmla="*/ 0 w 7600950"/>
                <a:gd name="connsiteY22" fmla="*/ 5486400 h 5486400"/>
                <a:gd name="connsiteX23" fmla="*/ 0 w 7600950"/>
                <a:gd name="connsiteY23" fmla="*/ 1390650 h 5486400"/>
                <a:gd name="connsiteX24" fmla="*/ 590550 w 7600950"/>
                <a:gd name="connsiteY24" fmla="*/ 1104900 h 5486400"/>
                <a:gd name="connsiteX25" fmla="*/ 1390650 w 7600950"/>
                <a:gd name="connsiteY25" fmla="*/ 1123950 h 5486400"/>
                <a:gd name="connsiteX26" fmla="*/ 1962150 w 7600950"/>
                <a:gd name="connsiteY26" fmla="*/ 857250 h 5486400"/>
                <a:gd name="connsiteX27" fmla="*/ 2038350 w 7600950"/>
                <a:gd name="connsiteY27" fmla="*/ 247650 h 5486400"/>
                <a:gd name="connsiteX28" fmla="*/ 2533650 w 7600950"/>
                <a:gd name="connsiteY28" fmla="*/ 0 h 5486400"/>
                <a:gd name="connsiteX29" fmla="*/ 3219450 w 7600950"/>
                <a:gd name="connsiteY29" fmla="*/ 247650 h 5486400"/>
                <a:gd name="connsiteX30" fmla="*/ 3143250 w 7600950"/>
                <a:gd name="connsiteY30" fmla="*/ 2286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00950" h="5486400">
                  <a:moveTo>
                    <a:pt x="3181350" y="190500"/>
                  </a:moveTo>
                  <a:lnTo>
                    <a:pt x="1657350" y="2590800"/>
                  </a:lnTo>
                  <a:lnTo>
                    <a:pt x="4076700" y="2590800"/>
                  </a:lnTo>
                  <a:lnTo>
                    <a:pt x="3162300" y="3752850"/>
                  </a:lnTo>
                  <a:lnTo>
                    <a:pt x="514350" y="3752850"/>
                  </a:lnTo>
                  <a:lnTo>
                    <a:pt x="2019300" y="5314950"/>
                  </a:lnTo>
                  <a:lnTo>
                    <a:pt x="1466850" y="4057650"/>
                  </a:lnTo>
                  <a:lnTo>
                    <a:pt x="3524250" y="4057650"/>
                  </a:lnTo>
                  <a:lnTo>
                    <a:pt x="4400550" y="2895600"/>
                  </a:lnTo>
                  <a:lnTo>
                    <a:pt x="5981700" y="2895600"/>
                  </a:lnTo>
                  <a:lnTo>
                    <a:pt x="5638800" y="4057650"/>
                  </a:lnTo>
                  <a:lnTo>
                    <a:pt x="6858000" y="2609850"/>
                  </a:lnTo>
                  <a:lnTo>
                    <a:pt x="4686300" y="2609850"/>
                  </a:lnTo>
                  <a:lnTo>
                    <a:pt x="5276850" y="1981200"/>
                  </a:lnTo>
                  <a:lnTo>
                    <a:pt x="3200400" y="1981200"/>
                  </a:lnTo>
                  <a:lnTo>
                    <a:pt x="4057650" y="228600"/>
                  </a:lnTo>
                  <a:lnTo>
                    <a:pt x="4343400" y="723900"/>
                  </a:lnTo>
                  <a:lnTo>
                    <a:pt x="4324350" y="1047750"/>
                  </a:lnTo>
                  <a:lnTo>
                    <a:pt x="4648200" y="1066800"/>
                  </a:lnTo>
                  <a:lnTo>
                    <a:pt x="4933950" y="1447800"/>
                  </a:lnTo>
                  <a:lnTo>
                    <a:pt x="7600950" y="1447800"/>
                  </a:lnTo>
                  <a:lnTo>
                    <a:pt x="7600950" y="5486400"/>
                  </a:lnTo>
                  <a:lnTo>
                    <a:pt x="0" y="5486400"/>
                  </a:lnTo>
                  <a:lnTo>
                    <a:pt x="0" y="1390650"/>
                  </a:lnTo>
                  <a:lnTo>
                    <a:pt x="590550" y="1104900"/>
                  </a:lnTo>
                  <a:lnTo>
                    <a:pt x="1390650" y="1123950"/>
                  </a:lnTo>
                  <a:lnTo>
                    <a:pt x="1962150" y="857250"/>
                  </a:lnTo>
                  <a:lnTo>
                    <a:pt x="2038350" y="247650"/>
                  </a:lnTo>
                  <a:lnTo>
                    <a:pt x="2533650" y="0"/>
                  </a:lnTo>
                  <a:lnTo>
                    <a:pt x="3219450" y="247650"/>
                  </a:lnTo>
                  <a:lnTo>
                    <a:pt x="3143250" y="228600"/>
                  </a:lnTo>
                </a:path>
              </a:pathLst>
            </a:cu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Moon 14">
              <a:extLst>
                <a:ext uri="{FF2B5EF4-FFF2-40B4-BE49-F238E27FC236}">
                  <a16:creationId xmlns:a16="http://schemas.microsoft.com/office/drawing/2014/main" id="{853FFCBD-F6CB-40EC-B5D2-F7F91077B571}"/>
                </a:ext>
              </a:extLst>
            </p:cNvPr>
            <p:cNvSpPr/>
            <p:nvPr/>
          </p:nvSpPr>
          <p:spPr>
            <a:xfrm rot="5908332">
              <a:off x="6038983" y="5036390"/>
              <a:ext cx="147749" cy="431015"/>
            </a:xfrm>
            <a:prstGeom prst="moon">
              <a:avLst>
                <a:gd name="adj" fmla="val 19266"/>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Moon 15">
              <a:extLst>
                <a:ext uri="{FF2B5EF4-FFF2-40B4-BE49-F238E27FC236}">
                  <a16:creationId xmlns:a16="http://schemas.microsoft.com/office/drawing/2014/main" id="{E859134F-8441-40B6-803C-98B5A016C10B}"/>
                </a:ext>
              </a:extLst>
            </p:cNvPr>
            <p:cNvSpPr/>
            <p:nvPr/>
          </p:nvSpPr>
          <p:spPr>
            <a:xfrm rot="6595698">
              <a:off x="6111064" y="5217332"/>
              <a:ext cx="118999" cy="347985"/>
            </a:xfrm>
            <a:prstGeom prst="moon">
              <a:avLst>
                <a:gd name="adj" fmla="val 19266"/>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Graphic 18" descr="Lightning">
            <a:extLst>
              <a:ext uri="{FF2B5EF4-FFF2-40B4-BE49-F238E27FC236}">
                <a16:creationId xmlns:a16="http://schemas.microsoft.com/office/drawing/2014/main" id="{AE88CF31-0690-4280-A2FD-D2E35F25E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1326" y="2891589"/>
            <a:ext cx="1259305" cy="1259305"/>
          </a:xfrm>
          <a:prstGeom prst="rect">
            <a:avLst/>
          </a:prstGeom>
        </p:spPr>
      </p:pic>
      <p:sp>
        <p:nvSpPr>
          <p:cNvPr id="17" name="Slide Number Placeholder 6">
            <a:extLst>
              <a:ext uri="{FF2B5EF4-FFF2-40B4-BE49-F238E27FC236}">
                <a16:creationId xmlns:a16="http://schemas.microsoft.com/office/drawing/2014/main" id="{2AFD9C6F-4DF3-4527-A6E0-3432D5F373B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132</a:t>
            </a:fld>
            <a:endParaRPr lang="en-US" sz="2500" dirty="0"/>
          </a:p>
        </p:txBody>
      </p:sp>
    </p:spTree>
    <p:extLst>
      <p:ext uri="{BB962C8B-B14F-4D97-AF65-F5344CB8AC3E}">
        <p14:creationId xmlns:p14="http://schemas.microsoft.com/office/powerpoint/2010/main" val="36661462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6F48-C0A5-46D1-B75A-062B6E33EA41}"/>
              </a:ext>
            </a:extLst>
          </p:cNvPr>
          <p:cNvSpPr>
            <a:spLocks noGrp="1"/>
          </p:cNvSpPr>
          <p:nvPr>
            <p:ph type="title"/>
          </p:nvPr>
        </p:nvSpPr>
        <p:spPr/>
        <p:txBody>
          <a:bodyPr/>
          <a:lstStyle/>
          <a:p>
            <a:r>
              <a:rPr lang="en-US" altLang="en-US" dirty="0"/>
              <a:t>Incident Specific Response Procedures (ISRPs)</a:t>
            </a:r>
            <a:endParaRPr lang="en-US" dirty="0"/>
          </a:p>
        </p:txBody>
      </p:sp>
      <p:sp>
        <p:nvSpPr>
          <p:cNvPr id="3" name="Content Placeholder 2">
            <a:extLst>
              <a:ext uri="{FF2B5EF4-FFF2-40B4-BE49-F238E27FC236}">
                <a16:creationId xmlns:a16="http://schemas.microsoft.com/office/drawing/2014/main" id="{630EFA67-E99A-478F-8CE8-9DE36506897B}"/>
              </a:ext>
            </a:extLst>
          </p:cNvPr>
          <p:cNvSpPr>
            <a:spLocks noGrp="1"/>
          </p:cNvSpPr>
          <p:nvPr>
            <p:ph sz="half" idx="1"/>
          </p:nvPr>
        </p:nvSpPr>
        <p:spPr>
          <a:xfrm>
            <a:off x="3017520" y="1664330"/>
            <a:ext cx="3571966" cy="3880772"/>
          </a:xfrm>
        </p:spPr>
        <p:txBody>
          <a:bodyPr>
            <a:normAutofit/>
          </a:bodyPr>
          <a:lstStyle/>
          <a:p>
            <a:r>
              <a:rPr lang="en-US" altLang="en-US" dirty="0"/>
              <a:t>ISRPs are specialized procedures tailored to a particular type of incident and typically align with those vulnerabilities identified in your risk assessment. </a:t>
            </a:r>
          </a:p>
          <a:p>
            <a:endParaRPr lang="en-US" altLang="en-US" dirty="0"/>
          </a:p>
          <a:p>
            <a:r>
              <a:rPr lang="en-US" altLang="en-US" dirty="0"/>
              <a:t>They provide a quick approach for responding to a specific incident and complement actions already initiated under your ERP.</a:t>
            </a:r>
          </a:p>
          <a:p>
            <a:endParaRPr lang="en-US" dirty="0"/>
          </a:p>
        </p:txBody>
      </p:sp>
      <p:graphicFrame>
        <p:nvGraphicFramePr>
          <p:cNvPr id="4" name="Table 3">
            <a:extLst>
              <a:ext uri="{FF2B5EF4-FFF2-40B4-BE49-F238E27FC236}">
                <a16:creationId xmlns:a16="http://schemas.microsoft.com/office/drawing/2014/main" id="{571CFA3E-4835-4C56-9C4E-EA119E117287}"/>
              </a:ext>
            </a:extLst>
          </p:cNvPr>
          <p:cNvGraphicFramePr>
            <a:graphicFrameLocks noGrp="1"/>
          </p:cNvGraphicFramePr>
          <p:nvPr/>
        </p:nvGraphicFramePr>
        <p:xfrm>
          <a:off x="6732347" y="1345015"/>
          <a:ext cx="4951653" cy="3909155"/>
        </p:xfrm>
        <a:graphic>
          <a:graphicData uri="http://schemas.openxmlformats.org/drawingml/2006/table">
            <a:tbl>
              <a:tblPr firstRow="1" bandRow="1">
                <a:tableStyleId>{68D230F3-CF80-4859-8CE7-A43EE81993B5}</a:tableStyleId>
              </a:tblPr>
              <a:tblGrid>
                <a:gridCol w="2489197">
                  <a:extLst>
                    <a:ext uri="{9D8B030D-6E8A-4147-A177-3AD203B41FA5}">
                      <a16:colId xmlns:a16="http://schemas.microsoft.com/office/drawing/2014/main" val="3515789502"/>
                    </a:ext>
                  </a:extLst>
                </a:gridCol>
                <a:gridCol w="2462456">
                  <a:extLst>
                    <a:ext uri="{9D8B030D-6E8A-4147-A177-3AD203B41FA5}">
                      <a16:colId xmlns:a16="http://schemas.microsoft.com/office/drawing/2014/main" val="1386441060"/>
                    </a:ext>
                  </a:extLst>
                </a:gridCol>
              </a:tblGrid>
              <a:tr h="384094">
                <a:tc>
                  <a:txBody>
                    <a:bodyPr/>
                    <a:lstStyle/>
                    <a:p>
                      <a:endParaRPr lang="en-US" sz="1800" dirty="0">
                        <a:solidFill>
                          <a:srgbClr val="FF0000"/>
                        </a:solidFill>
                      </a:endParaRPr>
                    </a:p>
                  </a:txBody>
                  <a:tcPr marT="45725" marB="45725">
                    <a:lnT w="12700" cap="flat" cmpd="sng" algn="ctr">
                      <a:noFill/>
                      <a:prstDash val="solid"/>
                      <a:round/>
                      <a:headEnd type="none" w="med" len="med"/>
                      <a:tailEnd type="none" w="med" len="med"/>
                    </a:lnT>
                  </a:tcPr>
                </a:tc>
                <a:tc>
                  <a:txBody>
                    <a:bodyPr/>
                    <a:lstStyle/>
                    <a:p>
                      <a:endParaRPr lang="en-US" sz="1800" dirty="0">
                        <a:solidFill>
                          <a:srgbClr val="FF0000"/>
                        </a:solidFill>
                      </a:endParaRPr>
                    </a:p>
                  </a:txBody>
                  <a:tcPr marT="45725" marB="45725">
                    <a:lnT w="12700" cap="flat" cmpd="sng" algn="ctr">
                      <a:noFill/>
                      <a:prstDash val="solid"/>
                      <a:round/>
                      <a:headEnd type="none" w="med" len="med"/>
                      <a:tailEnd type="none" w="med" len="med"/>
                    </a:lnT>
                  </a:tcPr>
                </a:tc>
                <a:extLst>
                  <a:ext uri="{0D108BD9-81ED-4DB2-BD59-A6C34878D82A}">
                    <a16:rowId xmlns:a16="http://schemas.microsoft.com/office/drawing/2014/main" val="3063954355"/>
                  </a:ext>
                </a:extLst>
              </a:tr>
              <a:tr h="384094">
                <a:tc>
                  <a:txBody>
                    <a:bodyPr/>
                    <a:lstStyle/>
                    <a:p>
                      <a:r>
                        <a:rPr lang="en-US" sz="1800" dirty="0"/>
                        <a:t>Cyberattack</a:t>
                      </a:r>
                      <a:endParaRPr lang="en-US" sz="1800" b="1" dirty="0"/>
                    </a:p>
                  </a:txBody>
                  <a:tcPr marT="45725" marB="45725" anchor="ctr"/>
                </a:tc>
                <a:tc>
                  <a:txBody>
                    <a:bodyPr/>
                    <a:lstStyle/>
                    <a:p>
                      <a:r>
                        <a:rPr lang="en-US" sz="1800" dirty="0"/>
                        <a:t>Hurricane</a:t>
                      </a:r>
                      <a:endParaRPr lang="en-US" sz="1800" b="1" dirty="0"/>
                    </a:p>
                  </a:txBody>
                  <a:tcPr marT="45725" marB="45725" anchor="ctr"/>
                </a:tc>
                <a:extLst>
                  <a:ext uri="{0D108BD9-81ED-4DB2-BD59-A6C34878D82A}">
                    <a16:rowId xmlns:a16="http://schemas.microsoft.com/office/drawing/2014/main" val="2097060421"/>
                  </a:ext>
                </a:extLst>
              </a:tr>
              <a:tr h="384094">
                <a:tc>
                  <a:txBody>
                    <a:bodyPr/>
                    <a:lstStyle/>
                    <a:p>
                      <a:r>
                        <a:rPr lang="en-US" sz="1800" dirty="0"/>
                        <a:t>Drought</a:t>
                      </a:r>
                      <a:endParaRPr lang="en-US" sz="1800" b="1" dirty="0"/>
                    </a:p>
                  </a:txBody>
                  <a:tcPr marT="45725" marB="45725" anchor="ctr"/>
                </a:tc>
                <a:tc>
                  <a:txBody>
                    <a:bodyPr/>
                    <a:lstStyle/>
                    <a:p>
                      <a:r>
                        <a:rPr lang="en-US" sz="1800" dirty="0"/>
                        <a:t>Tornado</a:t>
                      </a:r>
                      <a:endParaRPr lang="en-US" sz="1800" b="1" dirty="0"/>
                    </a:p>
                  </a:txBody>
                  <a:tcPr marT="45725" marB="45725" anchor="ctr"/>
                </a:tc>
                <a:extLst>
                  <a:ext uri="{0D108BD9-81ED-4DB2-BD59-A6C34878D82A}">
                    <a16:rowId xmlns:a16="http://schemas.microsoft.com/office/drawing/2014/main" val="1884637567"/>
                  </a:ext>
                </a:extLst>
              </a:tr>
              <a:tr h="384094">
                <a:tc>
                  <a:txBody>
                    <a:bodyPr/>
                    <a:lstStyle/>
                    <a:p>
                      <a:r>
                        <a:rPr lang="en-US" sz="1800" dirty="0"/>
                        <a:t>Earthquake</a:t>
                      </a:r>
                      <a:endParaRPr lang="en-US" sz="1800" b="1" dirty="0"/>
                    </a:p>
                  </a:txBody>
                  <a:tcPr marT="45725" marB="45725" anchor="ctr"/>
                </a:tc>
                <a:tc>
                  <a:txBody>
                    <a:bodyPr/>
                    <a:lstStyle/>
                    <a:p>
                      <a:r>
                        <a:rPr lang="en-US" sz="1800" dirty="0"/>
                        <a:t>Tsunami</a:t>
                      </a:r>
                      <a:endParaRPr lang="en-US" sz="1800" b="1" dirty="0"/>
                    </a:p>
                  </a:txBody>
                  <a:tcPr marT="45725" marB="45725" anchor="ctr"/>
                </a:tc>
                <a:extLst>
                  <a:ext uri="{0D108BD9-81ED-4DB2-BD59-A6C34878D82A}">
                    <a16:rowId xmlns:a16="http://schemas.microsoft.com/office/drawing/2014/main" val="440274212"/>
                  </a:ext>
                </a:extLst>
              </a:tr>
              <a:tr h="662895">
                <a:tc>
                  <a:txBody>
                    <a:bodyPr/>
                    <a:lstStyle/>
                    <a:p>
                      <a:r>
                        <a:rPr lang="en-US" sz="1800" dirty="0"/>
                        <a:t>Extreme Cold/Winter Storms</a:t>
                      </a:r>
                      <a:endParaRPr lang="en-US" sz="1800" b="1" dirty="0"/>
                    </a:p>
                  </a:txBody>
                  <a:tcPr marT="45725" marB="45725" anchor="ctr"/>
                </a:tc>
                <a:tc>
                  <a:txBody>
                    <a:bodyPr/>
                    <a:lstStyle/>
                    <a:p>
                      <a:r>
                        <a:rPr lang="en-US" sz="1800" dirty="0"/>
                        <a:t>Volcanic Activity</a:t>
                      </a:r>
                      <a:endParaRPr lang="en-US" sz="1800" b="1" dirty="0"/>
                    </a:p>
                  </a:txBody>
                  <a:tcPr marT="45725" marB="45725" anchor="ctr"/>
                </a:tc>
                <a:extLst>
                  <a:ext uri="{0D108BD9-81ED-4DB2-BD59-A6C34878D82A}">
                    <a16:rowId xmlns:a16="http://schemas.microsoft.com/office/drawing/2014/main" val="2660806516"/>
                  </a:ext>
                </a:extLst>
              </a:tr>
              <a:tr h="384094">
                <a:tc>
                  <a:txBody>
                    <a:bodyPr/>
                    <a:lstStyle/>
                    <a:p>
                      <a:r>
                        <a:rPr lang="en-US" sz="1800" dirty="0"/>
                        <a:t>Extreme Heat</a:t>
                      </a:r>
                      <a:endParaRPr lang="en-US" sz="1800" b="1" dirty="0"/>
                    </a:p>
                  </a:txBody>
                  <a:tcPr marT="45725" marB="45725" anchor="ctr"/>
                </a:tc>
                <a:tc>
                  <a:txBody>
                    <a:bodyPr/>
                    <a:lstStyle/>
                    <a:p>
                      <a:r>
                        <a:rPr lang="en-US" sz="1800" dirty="0"/>
                        <a:t>Wildfire</a:t>
                      </a:r>
                      <a:endParaRPr lang="en-US" sz="1800" b="1" dirty="0"/>
                    </a:p>
                  </a:txBody>
                  <a:tcPr marT="45725" marB="45725" anchor="ctr"/>
                </a:tc>
                <a:extLst>
                  <a:ext uri="{0D108BD9-81ED-4DB2-BD59-A6C34878D82A}">
                    <a16:rowId xmlns:a16="http://schemas.microsoft.com/office/drawing/2014/main" val="858678359"/>
                  </a:ext>
                </a:extLst>
              </a:tr>
              <a:tr h="662895">
                <a:tc>
                  <a:txBody>
                    <a:bodyPr/>
                    <a:lstStyle/>
                    <a:p>
                      <a:r>
                        <a:rPr lang="en-US" sz="1800" dirty="0"/>
                        <a:t>Flooding</a:t>
                      </a:r>
                      <a:endParaRPr lang="en-US" sz="1800" b="1" dirty="0"/>
                    </a:p>
                  </a:txBody>
                  <a:tcPr marT="45725" marB="45725" anchor="ctr"/>
                </a:tc>
                <a:tc>
                  <a:txBody>
                    <a:bodyPr/>
                    <a:lstStyle/>
                    <a:p>
                      <a:r>
                        <a:rPr lang="en-US" sz="1800" i="1" dirty="0"/>
                        <a:t>Source Water Contamination</a:t>
                      </a:r>
                      <a:endParaRPr lang="en-US" sz="1800" b="1" i="1" dirty="0"/>
                    </a:p>
                  </a:txBody>
                  <a:tcPr marT="45725" marB="45725" anchor="ctr"/>
                </a:tc>
                <a:extLst>
                  <a:ext uri="{0D108BD9-81ED-4DB2-BD59-A6C34878D82A}">
                    <a16:rowId xmlns:a16="http://schemas.microsoft.com/office/drawing/2014/main" val="3329284155"/>
                  </a:ext>
                </a:extLst>
              </a:tr>
              <a:tr h="662895">
                <a:tc>
                  <a:txBody>
                    <a:bodyPr/>
                    <a:lstStyle/>
                    <a:p>
                      <a:r>
                        <a:rPr lang="en-US" sz="1800" dirty="0"/>
                        <a:t>Harmful Algal Blooms</a:t>
                      </a:r>
                      <a:endParaRPr lang="en-US" sz="1800" b="1" dirty="0"/>
                    </a:p>
                  </a:txBody>
                  <a:tcPr marT="45725" marB="45725" anchor="ctr"/>
                </a:tc>
                <a:tc>
                  <a:txBody>
                    <a:bodyPr/>
                    <a:lstStyle/>
                    <a:p>
                      <a:r>
                        <a:rPr lang="en-US" sz="1800" i="1" dirty="0"/>
                        <a:t>Distribution System Contamination</a:t>
                      </a:r>
                      <a:endParaRPr lang="en-US" sz="1800" b="1" i="1" dirty="0"/>
                    </a:p>
                  </a:txBody>
                  <a:tcPr marT="45725" marB="45725" anchor="ctr"/>
                </a:tc>
                <a:extLst>
                  <a:ext uri="{0D108BD9-81ED-4DB2-BD59-A6C34878D82A}">
                    <a16:rowId xmlns:a16="http://schemas.microsoft.com/office/drawing/2014/main" val="3772525518"/>
                  </a:ext>
                </a:extLst>
              </a:tr>
            </a:tbl>
          </a:graphicData>
        </a:graphic>
      </p:graphicFrame>
      <p:cxnSp>
        <p:nvCxnSpPr>
          <p:cNvPr id="5" name="Straight Connector 4">
            <a:extLst>
              <a:ext uri="{FF2B5EF4-FFF2-40B4-BE49-F238E27FC236}">
                <a16:creationId xmlns:a16="http://schemas.microsoft.com/office/drawing/2014/main" id="{C08B5923-A5DA-4932-9B67-290D3C6452AB}"/>
              </a:ext>
              <a:ext uri="{C183D7F6-B498-43B3-948B-1728B52AA6E4}">
                <adec:decorative xmlns:adec="http://schemas.microsoft.com/office/drawing/2017/decorative" val="1"/>
              </a:ext>
            </a:extLst>
          </p:cNvPr>
          <p:cNvCxnSpPr>
            <a:cxnSpLocks/>
          </p:cNvCxnSpPr>
          <p:nvPr/>
        </p:nvCxnSpPr>
        <p:spPr>
          <a:xfrm>
            <a:off x="0" y="1246124"/>
            <a:ext cx="18142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34C74BB-7C32-42E9-89B5-82048F601598}"/>
              </a:ext>
              <a:ext uri="{C183D7F6-B498-43B3-948B-1728B52AA6E4}">
                <adec:decorative xmlns:adec="http://schemas.microsoft.com/office/drawing/2017/decorative" val="1"/>
              </a:ext>
            </a:extLst>
          </p:cNvPr>
          <p:cNvCxnSpPr>
            <a:cxnSpLocks/>
          </p:cNvCxnSpPr>
          <p:nvPr/>
        </p:nvCxnSpPr>
        <p:spPr>
          <a:xfrm>
            <a:off x="0" y="1246124"/>
            <a:ext cx="53412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D8D41397-0E8B-4C12-8EBD-3E0D93057E04}"/>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133</a:t>
            </a:fld>
            <a:endParaRPr lang="en-US" sz="2500" dirty="0"/>
          </a:p>
        </p:txBody>
      </p:sp>
    </p:spTree>
    <p:extLst>
      <p:ext uri="{BB962C8B-B14F-4D97-AF65-F5344CB8AC3E}">
        <p14:creationId xmlns:p14="http://schemas.microsoft.com/office/powerpoint/2010/main" val="15017952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descr="ISRPs-Template Example">
            <a:extLst>
              <a:ext uri="{FF2B5EF4-FFF2-40B4-BE49-F238E27FC236}">
                <a16:creationId xmlns:a16="http://schemas.microsoft.com/office/drawing/2014/main" id="{DF1B77BE-9C45-4422-AEEB-2CD5FDF19CF5}"/>
              </a:ext>
            </a:extLst>
          </p:cNvPr>
          <p:cNvSpPr>
            <a:spLocks noGrp="1" noChangeArrowheads="1"/>
          </p:cNvSpPr>
          <p:nvPr>
            <p:ph type="title"/>
          </p:nvPr>
        </p:nvSpPr>
        <p:spPr/>
        <p:txBody>
          <a:bodyPr/>
          <a:lstStyle/>
          <a:p>
            <a:r>
              <a:rPr lang="en-US" altLang="en-US" dirty="0"/>
              <a:t>ISRPs-Template Example</a:t>
            </a:r>
          </a:p>
        </p:txBody>
      </p:sp>
      <p:pic>
        <p:nvPicPr>
          <p:cNvPr id="2" name="Picture 1" descr="ISRPs-Template Example">
            <a:extLst>
              <a:ext uri="{FF2B5EF4-FFF2-40B4-BE49-F238E27FC236}">
                <a16:creationId xmlns:a16="http://schemas.microsoft.com/office/drawing/2014/main" id="{C8E068CC-0510-4C1F-BC62-883314B3F308}"/>
              </a:ext>
            </a:extLst>
          </p:cNvPr>
          <p:cNvPicPr>
            <a:picLocks noChangeAspect="1"/>
          </p:cNvPicPr>
          <p:nvPr/>
        </p:nvPicPr>
        <p:blipFill rotWithShape="1">
          <a:blip r:embed="rId3"/>
          <a:srcRect l="24230" t="23148" r="22431" b="8704"/>
          <a:stretch/>
        </p:blipFill>
        <p:spPr>
          <a:xfrm>
            <a:off x="276225" y="1567599"/>
            <a:ext cx="6810375" cy="4894299"/>
          </a:xfrm>
          <a:prstGeom prst="rect">
            <a:avLst/>
          </a:prstGeom>
        </p:spPr>
      </p:pic>
      <p:sp>
        <p:nvSpPr>
          <p:cNvPr id="4" name="Rectangle 3">
            <a:extLst>
              <a:ext uri="{FF2B5EF4-FFF2-40B4-BE49-F238E27FC236}">
                <a16:creationId xmlns:a16="http://schemas.microsoft.com/office/drawing/2014/main" id="{FD9B4C80-2A97-4D1A-8876-2C50438F896A}"/>
              </a:ext>
              <a:ext uri="{C183D7F6-B498-43B3-948B-1728B52AA6E4}">
                <adec:decorative xmlns:adec="http://schemas.microsoft.com/office/drawing/2017/decorative" val="1"/>
              </a:ext>
            </a:extLst>
          </p:cNvPr>
          <p:cNvSpPr/>
          <p:nvPr/>
        </p:nvSpPr>
        <p:spPr>
          <a:xfrm>
            <a:off x="7086600" y="2428875"/>
            <a:ext cx="4933950" cy="14382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5">
            <a:extLst>
              <a:ext uri="{FF2B5EF4-FFF2-40B4-BE49-F238E27FC236}">
                <a16:creationId xmlns:a16="http://schemas.microsoft.com/office/drawing/2014/main" id="{A15A323F-4FCF-4E0D-8832-C277D94D473A}"/>
              </a:ext>
            </a:extLst>
          </p:cNvPr>
          <p:cNvSpPr>
            <a:spLocks noChangeArrowheads="1"/>
          </p:cNvSpPr>
          <p:nvPr/>
        </p:nvSpPr>
        <p:spPr bwMode="auto">
          <a:xfrm>
            <a:off x="7248526" y="2808118"/>
            <a:ext cx="4495799"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2400">
                <a:solidFill>
                  <a:srgbClr val="154DA7"/>
                </a:solidFill>
                <a:latin typeface="Arial" panose="020B0604020202020204" pitchFamily="34" charset="0"/>
              </a:defRPr>
            </a:lvl1pPr>
            <a:lvl2pPr marL="742950" indent="-285750">
              <a:spcBef>
                <a:spcPct val="20000"/>
              </a:spcBef>
              <a:buChar char="–"/>
              <a:defRPr sz="2000">
                <a:solidFill>
                  <a:srgbClr val="154DA7"/>
                </a:solidFill>
                <a:latin typeface="Arial" panose="020B0604020202020204" pitchFamily="34" charset="0"/>
              </a:defRPr>
            </a:lvl2pPr>
            <a:lvl3pPr marL="1143000" indent="-228600">
              <a:spcBef>
                <a:spcPct val="20000"/>
              </a:spcBef>
              <a:buFont typeface="Tahoma" panose="020B0604030504040204" pitchFamily="34" charset="0"/>
              <a:buChar char="&gt;"/>
              <a:defRPr sz="2000">
                <a:solidFill>
                  <a:srgbClr val="154DA7"/>
                </a:solidFill>
                <a:latin typeface="Arial" panose="020B0604020202020204" pitchFamily="34" charset="0"/>
              </a:defRPr>
            </a:lvl3pPr>
            <a:lvl4pPr marL="1600200" indent="-228600">
              <a:spcBef>
                <a:spcPct val="20000"/>
              </a:spcBef>
              <a:buChar char="»"/>
              <a:defRPr sz="2000">
                <a:solidFill>
                  <a:srgbClr val="154DA7"/>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154DA7"/>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9pPr>
          </a:lstStyle>
          <a:p>
            <a:pPr algn="ctr">
              <a:spcBef>
                <a:spcPct val="0"/>
              </a:spcBef>
              <a:buNone/>
            </a:pPr>
            <a:r>
              <a:rPr lang="en-US" altLang="en-US" sz="1800" dirty="0">
                <a:solidFill>
                  <a:srgbClr val="00B0F0"/>
                </a:solidFill>
                <a:latin typeface="Arial"/>
                <a:cs typeface="Arial"/>
                <a:hlinkClick r:id="rId4"/>
              </a:rPr>
              <a:t>https://www.epa.gov/waterutilityresponse/incident-action-checklists-water-utilities</a:t>
            </a:r>
            <a:r>
              <a:rPr lang="en-US" altLang="en-US" sz="1800" dirty="0">
                <a:solidFill>
                  <a:srgbClr val="00B0F0"/>
                </a:solidFill>
                <a:latin typeface="Arial"/>
                <a:cs typeface="Arial"/>
              </a:rPr>
              <a:t> </a:t>
            </a:r>
          </a:p>
        </p:txBody>
      </p:sp>
      <p:pic>
        <p:nvPicPr>
          <p:cNvPr id="9" name="Picture 8">
            <a:extLst>
              <a:ext uri="{FF2B5EF4-FFF2-40B4-BE49-F238E27FC236}">
                <a16:creationId xmlns:a16="http://schemas.microsoft.com/office/drawing/2014/main" id="{4790E956-D79B-444B-BB51-35EA64A09B44}"/>
              </a:ext>
              <a:ext uri="{C183D7F6-B498-43B3-948B-1728B52AA6E4}">
                <adec:decorative xmlns:adec="http://schemas.microsoft.com/office/drawing/2017/decorative" val="1"/>
              </a:ext>
            </a:extLst>
          </p:cNvPr>
          <p:cNvPicPr>
            <a:picLocks noChangeAspect="1"/>
          </p:cNvPicPr>
          <p:nvPr/>
        </p:nvPicPr>
        <p:blipFill rotWithShape="1">
          <a:blip r:embed="rId5"/>
          <a:srcRect l="-10862" t="-60879" r="-11582" b="-48445"/>
          <a:stretch/>
        </p:blipFill>
        <p:spPr>
          <a:xfrm>
            <a:off x="8858249" y="246221"/>
            <a:ext cx="3123028" cy="738554"/>
          </a:xfrm>
          <a:prstGeom prst="rect">
            <a:avLst/>
          </a:prstGeom>
          <a:solidFill>
            <a:schemeClr val="bg1"/>
          </a:solidFill>
        </p:spPr>
      </p:pic>
      <p:sp>
        <p:nvSpPr>
          <p:cNvPr id="10" name="Slide Number Placeholder 6">
            <a:extLst>
              <a:ext uri="{FF2B5EF4-FFF2-40B4-BE49-F238E27FC236}">
                <a16:creationId xmlns:a16="http://schemas.microsoft.com/office/drawing/2014/main" id="{845614C0-FA95-44BA-A447-C77DDB54051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134</a:t>
            </a:fld>
            <a:endParaRPr lang="en-US" sz="2500" dirty="0"/>
          </a:p>
        </p:txBody>
      </p:sp>
      <p:cxnSp>
        <p:nvCxnSpPr>
          <p:cNvPr id="11" name="Straight Connector 10">
            <a:extLst>
              <a:ext uri="{FF2B5EF4-FFF2-40B4-BE49-F238E27FC236}">
                <a16:creationId xmlns:a16="http://schemas.microsoft.com/office/drawing/2014/main" id="{5AC3A3EA-398E-4792-B9C3-A2D91A86ABC7}"/>
              </a:ext>
              <a:ext uri="{C183D7F6-B498-43B3-948B-1728B52AA6E4}">
                <adec:decorative xmlns:adec="http://schemas.microsoft.com/office/drawing/2017/decorative" val="1"/>
              </a:ext>
            </a:extLst>
          </p:cNvPr>
          <p:cNvCxnSpPr>
            <a:cxnSpLocks/>
          </p:cNvCxnSpPr>
          <p:nvPr/>
        </p:nvCxnSpPr>
        <p:spPr>
          <a:xfrm>
            <a:off x="0" y="1246124"/>
            <a:ext cx="4916129"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23A4-9DC6-4FD6-BE83-E97D250DB2D3}"/>
              </a:ext>
            </a:extLst>
          </p:cNvPr>
          <p:cNvSpPr>
            <a:spLocks noGrp="1"/>
          </p:cNvSpPr>
          <p:nvPr>
            <p:ph type="title"/>
          </p:nvPr>
        </p:nvSpPr>
        <p:spPr/>
        <p:txBody>
          <a:bodyPr/>
          <a:lstStyle/>
          <a:p>
            <a:r>
              <a:rPr lang="en-US" altLang="en-US" dirty="0"/>
              <a:t>Mitigation Actions</a:t>
            </a:r>
            <a:endParaRPr lang="en-US" dirty="0"/>
          </a:p>
        </p:txBody>
      </p:sp>
      <p:sp>
        <p:nvSpPr>
          <p:cNvPr id="3" name="Content Placeholder 2">
            <a:extLst>
              <a:ext uri="{FF2B5EF4-FFF2-40B4-BE49-F238E27FC236}">
                <a16:creationId xmlns:a16="http://schemas.microsoft.com/office/drawing/2014/main" id="{162F3C43-5EE1-4CAC-AFA1-CA641E46C1C9}"/>
              </a:ext>
            </a:extLst>
          </p:cNvPr>
          <p:cNvSpPr>
            <a:spLocks noGrp="1"/>
          </p:cNvSpPr>
          <p:nvPr>
            <p:ph sz="half" idx="1"/>
          </p:nvPr>
        </p:nvSpPr>
        <p:spPr>
          <a:xfrm>
            <a:off x="3017520" y="1372109"/>
            <a:ext cx="8526780" cy="4365302"/>
          </a:xfrm>
        </p:spPr>
        <p:txBody>
          <a:bodyPr>
            <a:normAutofit/>
          </a:bodyPr>
          <a:lstStyle/>
          <a:p>
            <a:pPr>
              <a:defRPr/>
            </a:pPr>
            <a:r>
              <a:rPr lang="en-US" sz="2000" dirty="0"/>
              <a:t>This section of your ERP should include actions, procedures and equipment which can obviate or significantly lessen the impact of a malevolent act or natural hazard on the public health and the safety and supply of drinking water provided to your community and individuals, including:</a:t>
            </a:r>
          </a:p>
          <a:p>
            <a:pPr lvl="2">
              <a:defRPr/>
            </a:pPr>
            <a:r>
              <a:rPr lang="en-US" sz="1800" dirty="0"/>
              <a:t> Development of alternative source water options.</a:t>
            </a:r>
          </a:p>
          <a:p>
            <a:pPr lvl="2">
              <a:defRPr/>
            </a:pPr>
            <a:r>
              <a:rPr lang="en-US" sz="1800" dirty="0"/>
              <a:t> Relocation of water intakes.</a:t>
            </a:r>
          </a:p>
          <a:p>
            <a:pPr lvl="2">
              <a:defRPr/>
            </a:pPr>
            <a:r>
              <a:rPr lang="en-US" sz="1800" dirty="0"/>
              <a:t> Construction of flood protection barriers.</a:t>
            </a:r>
            <a:br>
              <a:rPr lang="en-US" sz="1800" dirty="0"/>
            </a:br>
            <a:endParaRPr lang="en-US" sz="900" dirty="0"/>
          </a:p>
          <a:p>
            <a:pPr>
              <a:defRPr/>
            </a:pPr>
            <a:r>
              <a:rPr lang="en-US" sz="2000" dirty="0"/>
              <a:t>These mitigation actions, procedures and equipment help your utility to better withstand and rapidly recover from incidents (e.g., flooding, earthquake), thereby increasing overall resilience.</a:t>
            </a:r>
          </a:p>
        </p:txBody>
      </p:sp>
      <p:cxnSp>
        <p:nvCxnSpPr>
          <p:cNvPr id="4" name="Straight Connector 3">
            <a:extLst>
              <a:ext uri="{FF2B5EF4-FFF2-40B4-BE49-F238E27FC236}">
                <a16:creationId xmlns:a16="http://schemas.microsoft.com/office/drawing/2014/main" id="{3A72D18B-4DB4-4B73-A9FB-ADDF83B7C965}"/>
              </a:ext>
              <a:ext uri="{C183D7F6-B498-43B3-948B-1728B52AA6E4}">
                <adec:decorative xmlns:adec="http://schemas.microsoft.com/office/drawing/2017/decorative" val="1"/>
              </a:ext>
            </a:extLst>
          </p:cNvPr>
          <p:cNvCxnSpPr>
            <a:cxnSpLocks/>
          </p:cNvCxnSpPr>
          <p:nvPr/>
        </p:nvCxnSpPr>
        <p:spPr>
          <a:xfrm>
            <a:off x="0" y="1246124"/>
            <a:ext cx="43833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885714E1-B36F-4323-BE1C-F0D97661498F}"/>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135</a:t>
            </a:fld>
            <a:endParaRPr lang="en-US" sz="2500" dirty="0"/>
          </a:p>
        </p:txBody>
      </p:sp>
    </p:spTree>
    <p:extLst>
      <p:ext uri="{BB962C8B-B14F-4D97-AF65-F5344CB8AC3E}">
        <p14:creationId xmlns:p14="http://schemas.microsoft.com/office/powerpoint/2010/main" val="37991869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ED76-552B-45E8-BC3D-C4273554CEAF}"/>
              </a:ext>
            </a:extLst>
          </p:cNvPr>
          <p:cNvSpPr>
            <a:spLocks noGrp="1"/>
          </p:cNvSpPr>
          <p:nvPr>
            <p:ph type="title"/>
          </p:nvPr>
        </p:nvSpPr>
        <p:spPr/>
        <p:txBody>
          <a:bodyPr/>
          <a:lstStyle/>
          <a:p>
            <a:r>
              <a:rPr lang="en-US" altLang="en-US" dirty="0"/>
              <a:t>Mitigation Resources</a:t>
            </a:r>
            <a:endParaRPr lang="en-US" dirty="0"/>
          </a:p>
        </p:txBody>
      </p:sp>
      <p:sp>
        <p:nvSpPr>
          <p:cNvPr id="3" name="Content Placeholder 2">
            <a:extLst>
              <a:ext uri="{FF2B5EF4-FFF2-40B4-BE49-F238E27FC236}">
                <a16:creationId xmlns:a16="http://schemas.microsoft.com/office/drawing/2014/main" id="{6B5DA50E-9FE5-4EAD-903C-5159E9E12379}"/>
              </a:ext>
            </a:extLst>
          </p:cNvPr>
          <p:cNvSpPr>
            <a:spLocks noGrp="1"/>
          </p:cNvSpPr>
          <p:nvPr>
            <p:ph sz="half" idx="1"/>
          </p:nvPr>
        </p:nvSpPr>
        <p:spPr>
          <a:xfrm>
            <a:off x="3017520" y="1372109"/>
            <a:ext cx="8526780" cy="4490807"/>
          </a:xfrm>
        </p:spPr>
        <p:txBody>
          <a:bodyPr>
            <a:normAutofit fontScale="92500" lnSpcReduction="20000"/>
          </a:bodyPr>
          <a:lstStyle/>
          <a:p>
            <a:r>
              <a:rPr lang="en-US" b="1" i="1" dirty="0"/>
              <a:t>Hazard Mitigation Guide</a:t>
            </a:r>
            <a:r>
              <a:rPr lang="en-US" dirty="0"/>
              <a:t>: Helps utilities to coordinate with community's local mitigation planners, identify potential disaster-specific mitigation projects and fund proposed mitigation projects.</a:t>
            </a:r>
          </a:p>
          <a:p>
            <a:pPr>
              <a:spcBef>
                <a:spcPts val="0"/>
              </a:spcBef>
            </a:pPr>
            <a:endParaRPr lang="en-US" b="1" i="1" dirty="0"/>
          </a:p>
          <a:p>
            <a:r>
              <a:rPr lang="en-US" b="1" i="1" dirty="0"/>
              <a:t>Flood Resilience Guide: </a:t>
            </a:r>
            <a:r>
              <a:rPr lang="en-US" dirty="0"/>
              <a:t>Helps utilities know the local flooding threat and identifies practical mitigation options to protect critical assets. Provides worksheets, instructional videos and flood maps to help utilities through a simple 4-step process.</a:t>
            </a:r>
          </a:p>
          <a:p>
            <a:pPr>
              <a:spcBef>
                <a:spcPts val="0"/>
              </a:spcBef>
            </a:pPr>
            <a:endParaRPr lang="en-US" dirty="0"/>
          </a:p>
          <a:p>
            <a:r>
              <a:rPr lang="en-US" b="1" i="1" dirty="0"/>
              <a:t>Drought Response and Recovery Guide</a:t>
            </a:r>
            <a:r>
              <a:rPr lang="en-US" dirty="0"/>
              <a:t>: Provides worksheets, best practices, videos and key resources for responding to drought emergencies and building long-term resilience. It relays lessons learned from seven small- to medium-sized utilities nationwide that have responded to extreme drought conditions.</a:t>
            </a:r>
          </a:p>
          <a:p>
            <a:pPr>
              <a:spcBef>
                <a:spcPts val="0"/>
              </a:spcBef>
            </a:pPr>
            <a:endParaRPr lang="en-US" dirty="0"/>
          </a:p>
          <a:p>
            <a:r>
              <a:rPr lang="en-US" b="1" i="1" dirty="0"/>
              <a:t>Earthquake Resilience Guide</a:t>
            </a:r>
            <a:r>
              <a:rPr lang="en-US" dirty="0"/>
              <a:t>: Helps utilities to be more resilient to earthquakes. It contains best practices from utilities that have used mitigation measures to address the earthquake threat.  </a:t>
            </a:r>
          </a:p>
          <a:p>
            <a:pPr marL="0" indent="0" algn="ctr">
              <a:buNone/>
            </a:pPr>
            <a:r>
              <a:rPr lang="en-US" dirty="0">
                <a:hlinkClick r:id="rId3"/>
              </a:rPr>
              <a:t>https://www.epa.gov/waterutilityresponse</a:t>
            </a:r>
            <a:endParaRPr lang="en-US" dirty="0"/>
          </a:p>
        </p:txBody>
      </p:sp>
      <p:cxnSp>
        <p:nvCxnSpPr>
          <p:cNvPr id="4" name="Straight Connector 3">
            <a:extLst>
              <a:ext uri="{FF2B5EF4-FFF2-40B4-BE49-F238E27FC236}">
                <a16:creationId xmlns:a16="http://schemas.microsoft.com/office/drawing/2014/main" id="{5CB1541F-6C8B-492F-812C-5986BDEA3C28}"/>
              </a:ext>
              <a:ext uri="{C183D7F6-B498-43B3-948B-1728B52AA6E4}">
                <adec:decorative xmlns:adec="http://schemas.microsoft.com/office/drawing/2017/decorative" val="1"/>
              </a:ext>
            </a:extLst>
          </p:cNvPr>
          <p:cNvCxnSpPr>
            <a:cxnSpLocks/>
          </p:cNvCxnSpPr>
          <p:nvPr/>
        </p:nvCxnSpPr>
        <p:spPr>
          <a:xfrm>
            <a:off x="0" y="1246124"/>
            <a:ext cx="497840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678EB12D-2480-43EE-AEAE-59CE0054F69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136</a:t>
            </a:fld>
            <a:endParaRPr lang="en-US" sz="2500" dirty="0"/>
          </a:p>
        </p:txBody>
      </p:sp>
    </p:spTree>
    <p:extLst>
      <p:ext uri="{BB962C8B-B14F-4D97-AF65-F5344CB8AC3E}">
        <p14:creationId xmlns:p14="http://schemas.microsoft.com/office/powerpoint/2010/main" val="35986750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ED76-552B-45E8-BC3D-C4273554CEAF}"/>
              </a:ext>
            </a:extLst>
          </p:cNvPr>
          <p:cNvSpPr>
            <a:spLocks noGrp="1"/>
          </p:cNvSpPr>
          <p:nvPr>
            <p:ph type="title"/>
          </p:nvPr>
        </p:nvSpPr>
        <p:spPr/>
        <p:txBody>
          <a:bodyPr/>
          <a:lstStyle/>
          <a:p>
            <a:r>
              <a:rPr lang="en-US" altLang="en-US" dirty="0"/>
              <a:t>Mitigation Resources - continued</a:t>
            </a:r>
            <a:endParaRPr lang="en-US" dirty="0"/>
          </a:p>
        </p:txBody>
      </p:sp>
      <p:sp>
        <p:nvSpPr>
          <p:cNvPr id="3" name="Content Placeholder 2">
            <a:extLst>
              <a:ext uri="{FF2B5EF4-FFF2-40B4-BE49-F238E27FC236}">
                <a16:creationId xmlns:a16="http://schemas.microsoft.com/office/drawing/2014/main" id="{6B5DA50E-9FE5-4EAD-903C-5159E9E12379}"/>
              </a:ext>
            </a:extLst>
          </p:cNvPr>
          <p:cNvSpPr>
            <a:spLocks noGrp="1"/>
          </p:cNvSpPr>
          <p:nvPr>
            <p:ph sz="half" idx="1"/>
          </p:nvPr>
        </p:nvSpPr>
        <p:spPr>
          <a:xfrm>
            <a:off x="3017520" y="1667436"/>
            <a:ext cx="8526780" cy="4195480"/>
          </a:xfrm>
        </p:spPr>
        <p:txBody>
          <a:bodyPr>
            <a:normAutofit/>
          </a:bodyPr>
          <a:lstStyle/>
          <a:p>
            <a:r>
              <a:rPr lang="en-US" b="1" i="1" dirty="0"/>
              <a:t>Power Resilience Guide: </a:t>
            </a:r>
            <a:r>
              <a:rPr lang="en-US" dirty="0"/>
              <a:t>Helps utilities identify how to increase their resilience to power outages. </a:t>
            </a:r>
          </a:p>
          <a:p>
            <a:pPr marL="0" indent="0" algn="ctr">
              <a:buNone/>
            </a:pPr>
            <a:r>
              <a:rPr lang="en-US" dirty="0">
                <a:hlinkClick r:id="rId3"/>
              </a:rPr>
              <a:t>https://www.epa.gov/communitywaterresilience</a:t>
            </a:r>
            <a:endParaRPr lang="en-US" dirty="0"/>
          </a:p>
          <a:p>
            <a:pPr marL="0" indent="0" algn="ctr">
              <a:buNone/>
            </a:pPr>
            <a:endParaRPr lang="en-US" dirty="0"/>
          </a:p>
          <a:p>
            <a:r>
              <a:rPr lang="en-US" b="1" i="1" dirty="0"/>
              <a:t>Resilient Strategies Guide: </a:t>
            </a:r>
            <a:r>
              <a:rPr lang="en-US" dirty="0"/>
              <a:t>Helps utilities understand how extreme weather events can impact utility operations and missions and provides examples of different actions utilities can take to prepare for potential impacts.</a:t>
            </a:r>
          </a:p>
          <a:p>
            <a:pPr marL="0" indent="0" algn="ctr">
              <a:buNone/>
            </a:pPr>
            <a:r>
              <a:rPr lang="en-US" dirty="0">
                <a:hlinkClick r:id="rId4"/>
              </a:rPr>
              <a:t>https://www.epa.gov/crwu/resilient-strategies-guide-water-utilities#/</a:t>
            </a:r>
            <a:endParaRPr lang="en-US" dirty="0"/>
          </a:p>
        </p:txBody>
      </p:sp>
      <p:cxnSp>
        <p:nvCxnSpPr>
          <p:cNvPr id="4" name="Straight Connector 3">
            <a:extLst>
              <a:ext uri="{FF2B5EF4-FFF2-40B4-BE49-F238E27FC236}">
                <a16:creationId xmlns:a16="http://schemas.microsoft.com/office/drawing/2014/main" id="{5CB1541F-6C8B-492F-812C-5986BDEA3C28}"/>
              </a:ext>
              <a:ext uri="{C183D7F6-B498-43B3-948B-1728B52AA6E4}">
                <adec:decorative xmlns:adec="http://schemas.microsoft.com/office/drawing/2017/decorative" val="1"/>
              </a:ext>
            </a:extLst>
          </p:cNvPr>
          <p:cNvCxnSpPr>
            <a:cxnSpLocks/>
          </p:cNvCxnSpPr>
          <p:nvPr/>
        </p:nvCxnSpPr>
        <p:spPr>
          <a:xfrm>
            <a:off x="0" y="1246124"/>
            <a:ext cx="74603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4CE74176-BE9C-4502-9126-F6D277C1E265}"/>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137</a:t>
            </a:fld>
            <a:endParaRPr lang="en-US" sz="2500" dirty="0"/>
          </a:p>
        </p:txBody>
      </p:sp>
    </p:spTree>
    <p:extLst>
      <p:ext uri="{BB962C8B-B14F-4D97-AF65-F5344CB8AC3E}">
        <p14:creationId xmlns:p14="http://schemas.microsoft.com/office/powerpoint/2010/main" val="4190344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ED76-552B-45E8-BC3D-C4273554CEAF}"/>
              </a:ext>
            </a:extLst>
          </p:cNvPr>
          <p:cNvSpPr>
            <a:spLocks noGrp="1"/>
          </p:cNvSpPr>
          <p:nvPr>
            <p:ph type="title"/>
          </p:nvPr>
        </p:nvSpPr>
        <p:spPr/>
        <p:txBody>
          <a:bodyPr/>
          <a:lstStyle/>
          <a:p>
            <a:r>
              <a:rPr lang="en-US" altLang="en-US" dirty="0"/>
              <a:t>Detection Strategies</a:t>
            </a:r>
            <a:endParaRPr lang="en-US" dirty="0"/>
          </a:p>
        </p:txBody>
      </p:sp>
      <p:sp>
        <p:nvSpPr>
          <p:cNvPr id="3" name="Content Placeholder 2">
            <a:extLst>
              <a:ext uri="{FF2B5EF4-FFF2-40B4-BE49-F238E27FC236}">
                <a16:creationId xmlns:a16="http://schemas.microsoft.com/office/drawing/2014/main" id="{6B5DA50E-9FE5-4EAD-903C-5159E9E12379}"/>
              </a:ext>
            </a:extLst>
          </p:cNvPr>
          <p:cNvSpPr>
            <a:spLocks noGrp="1"/>
          </p:cNvSpPr>
          <p:nvPr>
            <p:ph sz="half" idx="1"/>
          </p:nvPr>
        </p:nvSpPr>
        <p:spPr/>
        <p:txBody>
          <a:bodyPr/>
          <a:lstStyle/>
          <a:p>
            <a:r>
              <a:rPr lang="en-US" altLang="en-US" dirty="0"/>
              <a:t>This section of your ERP should contain strategies that can aid in the detection of malevolent acts or natural hazards that threaten the security or resilience of your utility. </a:t>
            </a:r>
          </a:p>
          <a:p>
            <a:endParaRPr lang="en-US" altLang="en-US" sz="1000" dirty="0"/>
          </a:p>
          <a:p>
            <a:r>
              <a:rPr lang="en-US" altLang="en-US" dirty="0"/>
              <a:t>These detection strategies can be almost no-cost (e.g., instituting a “See Something, Say Something” campaign at your utility) or require more resources (e.g., installing motion sensors and video cameras to monitor for facility break-ins or tampering) to implement. </a:t>
            </a:r>
          </a:p>
          <a:p>
            <a:endParaRPr lang="en-US" altLang="en-US" sz="1000" dirty="0"/>
          </a:p>
          <a:p>
            <a:r>
              <a:rPr lang="en-US" altLang="en-US" dirty="0"/>
              <a:t>Effective response to an emergency requires timely detection, which allows your utility to implement its ERP as soon as possible.</a:t>
            </a:r>
          </a:p>
          <a:p>
            <a:endParaRPr lang="en-US" dirty="0"/>
          </a:p>
        </p:txBody>
      </p:sp>
      <p:cxnSp>
        <p:nvCxnSpPr>
          <p:cNvPr id="4" name="Straight Connector 3">
            <a:extLst>
              <a:ext uri="{FF2B5EF4-FFF2-40B4-BE49-F238E27FC236}">
                <a16:creationId xmlns:a16="http://schemas.microsoft.com/office/drawing/2014/main" id="{5CB1541F-6C8B-492F-812C-5986BDEA3C28}"/>
              </a:ext>
              <a:ext uri="{C183D7F6-B498-43B3-948B-1728B52AA6E4}">
                <adec:decorative xmlns:adec="http://schemas.microsoft.com/office/drawing/2017/decorative" val="1"/>
              </a:ext>
            </a:extLst>
          </p:cNvPr>
          <p:cNvCxnSpPr>
            <a:cxnSpLocks/>
          </p:cNvCxnSpPr>
          <p:nvPr/>
        </p:nvCxnSpPr>
        <p:spPr>
          <a:xfrm>
            <a:off x="0" y="1246124"/>
            <a:ext cx="48332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28F40007-BB5B-4DFF-B776-FC904EBA637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138</a:t>
            </a:fld>
            <a:endParaRPr lang="en-US" sz="2500" dirty="0"/>
          </a:p>
        </p:txBody>
      </p:sp>
    </p:spTree>
    <p:extLst>
      <p:ext uri="{BB962C8B-B14F-4D97-AF65-F5344CB8AC3E}">
        <p14:creationId xmlns:p14="http://schemas.microsoft.com/office/powerpoint/2010/main" val="29186476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3B27-710D-412C-A82C-AC54F956ED2E}"/>
              </a:ext>
            </a:extLst>
          </p:cNvPr>
          <p:cNvSpPr>
            <a:spLocks noGrp="1"/>
          </p:cNvSpPr>
          <p:nvPr>
            <p:ph type="title"/>
          </p:nvPr>
        </p:nvSpPr>
        <p:spPr/>
        <p:txBody>
          <a:bodyPr/>
          <a:lstStyle/>
          <a:p>
            <a:r>
              <a:rPr lang="en-US" altLang="en-US" dirty="0"/>
              <a:t>Detection Strategies - continued</a:t>
            </a:r>
            <a:endParaRPr lang="en-US" dirty="0"/>
          </a:p>
        </p:txBody>
      </p:sp>
      <p:pic>
        <p:nvPicPr>
          <p:cNvPr id="4" name="Picture 6" descr="Screenshot of detection strategies table from ERP template">
            <a:extLst>
              <a:ext uri="{FF2B5EF4-FFF2-40B4-BE49-F238E27FC236}">
                <a16:creationId xmlns:a16="http://schemas.microsoft.com/office/drawing/2014/main" id="{025E0F8D-B6A0-4AED-8614-B85D077F3E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85" t="18624" r="21554" b="37637"/>
          <a:stretch/>
        </p:blipFill>
        <p:spPr bwMode="auto">
          <a:xfrm>
            <a:off x="682171" y="1436914"/>
            <a:ext cx="6887573" cy="4136659"/>
          </a:xfrm>
          <a:prstGeom prst="rect">
            <a:avLst/>
          </a:prstGeom>
          <a:noFill/>
          <a:ln w="6350" cmpd="sng">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352A534-CF6F-4F24-94A4-DF826C05769D}"/>
              </a:ext>
            </a:extLst>
          </p:cNvPr>
          <p:cNvSpPr>
            <a:spLocks noGrp="1"/>
          </p:cNvSpPr>
          <p:nvPr>
            <p:ph sz="half" idx="1"/>
          </p:nvPr>
        </p:nvSpPr>
        <p:spPr>
          <a:xfrm>
            <a:off x="7762421" y="1446615"/>
            <a:ext cx="4124779" cy="3880772"/>
          </a:xfrm>
        </p:spPr>
        <p:txBody>
          <a:bodyPr/>
          <a:lstStyle/>
          <a:p>
            <a:pPr>
              <a:defRPr/>
            </a:pPr>
            <a:r>
              <a:rPr lang="en-US" sz="2000" dirty="0"/>
              <a:t>Examples of effective strategies for detecting common threats include:</a:t>
            </a:r>
          </a:p>
          <a:p>
            <a:pPr lvl="1" indent="-176213">
              <a:defRPr/>
            </a:pPr>
            <a:r>
              <a:rPr lang="en-US" dirty="0"/>
              <a:t> Unauthorized Entry</a:t>
            </a:r>
          </a:p>
          <a:p>
            <a:pPr lvl="1" indent="-176213">
              <a:defRPr/>
            </a:pPr>
            <a:r>
              <a:rPr lang="en-US" dirty="0"/>
              <a:t> Water Contamination</a:t>
            </a:r>
          </a:p>
          <a:p>
            <a:pPr lvl="1" indent="-176213">
              <a:defRPr/>
            </a:pPr>
            <a:r>
              <a:rPr lang="en-US" dirty="0"/>
              <a:t> Cyber Intrusion</a:t>
            </a:r>
          </a:p>
          <a:p>
            <a:pPr lvl="1" indent="-176213">
              <a:defRPr/>
            </a:pPr>
            <a:r>
              <a:rPr lang="en-US" dirty="0"/>
              <a:t> Hazardous Chemical Release</a:t>
            </a:r>
          </a:p>
          <a:p>
            <a:pPr lvl="1" indent="-176213">
              <a:defRPr/>
            </a:pPr>
            <a:r>
              <a:rPr lang="en-US" dirty="0"/>
              <a:t> Natural Hazards</a:t>
            </a:r>
          </a:p>
          <a:p>
            <a:pPr lvl="1" indent="-176213">
              <a:defRPr/>
            </a:pPr>
            <a:r>
              <a:rPr lang="en-US" dirty="0"/>
              <a:t> Power Outages</a:t>
            </a:r>
          </a:p>
          <a:p>
            <a:endParaRPr lang="en-US" dirty="0"/>
          </a:p>
        </p:txBody>
      </p:sp>
      <p:cxnSp>
        <p:nvCxnSpPr>
          <p:cNvPr id="5" name="Straight Connector 4">
            <a:extLst>
              <a:ext uri="{FF2B5EF4-FFF2-40B4-BE49-F238E27FC236}">
                <a16:creationId xmlns:a16="http://schemas.microsoft.com/office/drawing/2014/main" id="{44F26C56-7D64-4F65-9ED7-DB2672A2CA20}"/>
              </a:ext>
              <a:ext uri="{C183D7F6-B498-43B3-948B-1728B52AA6E4}">
                <adec:decorative xmlns:adec="http://schemas.microsoft.com/office/drawing/2017/decorative" val="1"/>
              </a:ext>
            </a:extLst>
          </p:cNvPr>
          <p:cNvCxnSpPr>
            <a:cxnSpLocks/>
          </p:cNvCxnSpPr>
          <p:nvPr/>
        </p:nvCxnSpPr>
        <p:spPr>
          <a:xfrm>
            <a:off x="0" y="1246124"/>
            <a:ext cx="755523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7ED779CE-228A-43F0-A22F-CF6BC85B0D7F}"/>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139</a:t>
            </a:fld>
            <a:endParaRPr lang="en-US" sz="2500" dirty="0"/>
          </a:p>
        </p:txBody>
      </p:sp>
    </p:spTree>
    <p:extLst>
      <p:ext uri="{BB962C8B-B14F-4D97-AF65-F5344CB8AC3E}">
        <p14:creationId xmlns:p14="http://schemas.microsoft.com/office/powerpoint/2010/main" val="1462527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DF74-A01D-45D9-A423-3776D5F2BA07}"/>
              </a:ext>
            </a:extLst>
          </p:cNvPr>
          <p:cNvSpPr>
            <a:spLocks noGrp="1"/>
          </p:cNvSpPr>
          <p:nvPr>
            <p:ph type="title"/>
          </p:nvPr>
        </p:nvSpPr>
        <p:spPr/>
        <p:txBody>
          <a:bodyPr/>
          <a:lstStyle/>
          <a:p>
            <a:r>
              <a:rPr lang="en-US" dirty="0"/>
              <a:t>Route to Resilience Tool </a:t>
            </a:r>
          </a:p>
        </p:txBody>
      </p:sp>
      <p:sp>
        <p:nvSpPr>
          <p:cNvPr id="3" name="Content Placeholder 2">
            <a:extLst>
              <a:ext uri="{FF2B5EF4-FFF2-40B4-BE49-F238E27FC236}">
                <a16:creationId xmlns:a16="http://schemas.microsoft.com/office/drawing/2014/main" id="{FA07D209-8D3B-4003-9AF6-977F0FFE03DD}"/>
              </a:ext>
            </a:extLst>
          </p:cNvPr>
          <p:cNvSpPr>
            <a:spLocks noGrp="1"/>
          </p:cNvSpPr>
          <p:nvPr>
            <p:ph sz="half" idx="1"/>
          </p:nvPr>
        </p:nvSpPr>
        <p:spPr>
          <a:xfrm>
            <a:off x="3106011" y="4790988"/>
            <a:ext cx="8526780" cy="783902"/>
          </a:xfrm>
        </p:spPr>
        <p:txBody>
          <a:bodyPr/>
          <a:lstStyle/>
          <a:p>
            <a:pPr marL="0" indent="0">
              <a:buNone/>
            </a:pPr>
            <a:r>
              <a:rPr lang="en-US" dirty="0">
                <a:hlinkClick r:id="rId3"/>
              </a:rPr>
              <a:t>https://www.epa.gov/waterresilience/route-resilience-2018-drinking-water-and-wastewater-utilities</a:t>
            </a:r>
            <a:endParaRPr lang="en-US" dirty="0"/>
          </a:p>
        </p:txBody>
      </p:sp>
      <p:pic>
        <p:nvPicPr>
          <p:cNvPr id="5" name="Picture 4" descr="Screenshot of the EPA website for the Route to Resilience for Drinking Water and Wastewater Utilities">
            <a:extLst>
              <a:ext uri="{FF2B5EF4-FFF2-40B4-BE49-F238E27FC236}">
                <a16:creationId xmlns:a16="http://schemas.microsoft.com/office/drawing/2014/main" id="{ACFB896C-C10E-460B-8821-25877A6C0221}"/>
              </a:ext>
            </a:extLst>
          </p:cNvPr>
          <p:cNvPicPr>
            <a:picLocks noChangeAspect="1"/>
          </p:cNvPicPr>
          <p:nvPr/>
        </p:nvPicPr>
        <p:blipFill>
          <a:blip r:embed="rId4"/>
          <a:stretch>
            <a:fillRect/>
          </a:stretch>
        </p:blipFill>
        <p:spPr>
          <a:xfrm>
            <a:off x="3797182" y="1120140"/>
            <a:ext cx="4597636" cy="3613336"/>
          </a:xfrm>
          <a:prstGeom prst="rect">
            <a:avLst/>
          </a:prstGeom>
        </p:spPr>
      </p:pic>
      <p:sp>
        <p:nvSpPr>
          <p:cNvPr id="7" name="Slide Number Placeholder 3">
            <a:extLst>
              <a:ext uri="{FF2B5EF4-FFF2-40B4-BE49-F238E27FC236}">
                <a16:creationId xmlns:a16="http://schemas.microsoft.com/office/drawing/2014/main" id="{ECB91919-36DB-4067-BDFB-DCF7FC122F12}"/>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14</a:t>
            </a:fld>
            <a:endParaRPr lang="en-US" sz="2500" dirty="0"/>
          </a:p>
        </p:txBody>
      </p:sp>
    </p:spTree>
    <p:extLst>
      <p:ext uri="{BB962C8B-B14F-4D97-AF65-F5344CB8AC3E}">
        <p14:creationId xmlns:p14="http://schemas.microsoft.com/office/powerpoint/2010/main" val="1809284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95F5-27D0-4550-BBC8-0C26E19CD189}"/>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C8EB7C4D-222C-468F-BD5A-B72FC87C4BB7}"/>
              </a:ext>
            </a:extLst>
          </p:cNvPr>
          <p:cNvSpPr>
            <a:spLocks noGrp="1"/>
          </p:cNvSpPr>
          <p:nvPr>
            <p:ph sz="half" idx="1"/>
          </p:nvPr>
        </p:nvSpPr>
        <p:spPr>
          <a:xfrm>
            <a:off x="1818096" y="1954672"/>
            <a:ext cx="8526780" cy="4702121"/>
          </a:xfrm>
        </p:spPr>
        <p:txBody>
          <a:bodyPr>
            <a:normAutofit fontScale="85000" lnSpcReduction="20000"/>
          </a:bodyPr>
          <a:lstStyle/>
          <a:p>
            <a:pPr marL="61913" lvl="1" indent="0">
              <a:buNone/>
            </a:pPr>
            <a:r>
              <a:rPr lang="en-US" altLang="en-US" sz="3300" dirty="0"/>
              <a:t>Small Town Utility has an extremely limited budget and minimal staff. The utility does record customer complaints in a logbook to be sure that they are followed-up with by staff. They also have a local police force that responds to 911 calls and patrols the community on a regular basis. How could Small Town Utility leverage their complaint log and the local police force into detection strategies?</a:t>
            </a:r>
          </a:p>
          <a:p>
            <a:pPr marL="61913" lvl="1" indent="0">
              <a:buNone/>
            </a:pPr>
            <a:endParaRPr lang="en-US" altLang="en-US" sz="2800" dirty="0"/>
          </a:p>
          <a:p>
            <a:pPr marL="61913" lvl="1" indent="0">
              <a:buNone/>
            </a:pPr>
            <a:r>
              <a:rPr lang="en-US" altLang="en-US" sz="2800" dirty="0"/>
              <a:t> </a:t>
            </a:r>
          </a:p>
          <a:p>
            <a:pPr marL="61913" lvl="1" indent="0">
              <a:buNone/>
            </a:pPr>
            <a:endParaRPr lang="en-US" altLang="en-US" sz="2800" dirty="0"/>
          </a:p>
          <a:p>
            <a:pPr marL="61913" lvl="1" indent="0">
              <a:buNone/>
            </a:pPr>
            <a:r>
              <a:rPr lang="en-US" altLang="en-US" sz="2800" dirty="0"/>
              <a:t> </a:t>
            </a:r>
          </a:p>
          <a:p>
            <a:endParaRPr lang="en-US" altLang="en-US" dirty="0"/>
          </a:p>
          <a:p>
            <a:endParaRPr lang="en-US" dirty="0"/>
          </a:p>
        </p:txBody>
      </p:sp>
      <p:cxnSp>
        <p:nvCxnSpPr>
          <p:cNvPr id="4" name="Straight Connector 3">
            <a:extLst>
              <a:ext uri="{FF2B5EF4-FFF2-40B4-BE49-F238E27FC236}">
                <a16:creationId xmlns:a16="http://schemas.microsoft.com/office/drawing/2014/main" id="{6DFC63D4-1111-4DC8-910C-D5CDFB82394C}"/>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D1E4EF2F-CC59-4807-8745-21D5973CF0BF}"/>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140</a:t>
            </a:fld>
            <a:endParaRPr lang="en-US" sz="2500" dirty="0"/>
          </a:p>
        </p:txBody>
      </p:sp>
    </p:spTree>
    <p:extLst>
      <p:ext uri="{BB962C8B-B14F-4D97-AF65-F5344CB8AC3E}">
        <p14:creationId xmlns:p14="http://schemas.microsoft.com/office/powerpoint/2010/main" val="33876165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95F5-27D0-4550-BBC8-0C26E19CD189}"/>
              </a:ext>
            </a:extLst>
          </p:cNvPr>
          <p:cNvSpPr>
            <a:spLocks noGrp="1"/>
          </p:cNvSpPr>
          <p:nvPr>
            <p:ph type="title"/>
          </p:nvPr>
        </p:nvSpPr>
        <p:spPr/>
        <p:txBody>
          <a:bodyPr/>
          <a:lstStyle/>
          <a:p>
            <a:r>
              <a:rPr lang="en-US" dirty="0"/>
              <a:t>Module 3 Quiz 2</a:t>
            </a:r>
          </a:p>
        </p:txBody>
      </p:sp>
      <p:cxnSp>
        <p:nvCxnSpPr>
          <p:cNvPr id="4" name="Straight Connector 3">
            <a:extLst>
              <a:ext uri="{FF2B5EF4-FFF2-40B4-BE49-F238E27FC236}">
                <a16:creationId xmlns:a16="http://schemas.microsoft.com/office/drawing/2014/main" id="{6DFC63D4-1111-4DC8-910C-D5CDFB82394C}"/>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A88B571-9280-48C9-88E2-1A4805E5260A}"/>
              </a:ext>
            </a:extLst>
          </p:cNvPr>
          <p:cNvSpPr/>
          <p:nvPr/>
        </p:nvSpPr>
        <p:spPr>
          <a:xfrm>
            <a:off x="2519422" y="2474893"/>
            <a:ext cx="7124128" cy="954107"/>
          </a:xfrm>
          <a:prstGeom prst="rect">
            <a:avLst/>
          </a:prstGeom>
        </p:spPr>
        <p:txBody>
          <a:bodyPr wrap="square">
            <a:spAutoFit/>
          </a:bodyPr>
          <a:lstStyle/>
          <a:p>
            <a:pPr marL="61913" lvl="1" indent="0">
              <a:buNone/>
            </a:pPr>
            <a:r>
              <a:rPr lang="en-US" altLang="en-US" sz="2800" dirty="0"/>
              <a:t>According to AWIA, which of the following needs to be included in your ERP?</a:t>
            </a:r>
          </a:p>
        </p:txBody>
      </p:sp>
      <p:sp>
        <p:nvSpPr>
          <p:cNvPr id="5" name="Slide Number Placeholder 6">
            <a:extLst>
              <a:ext uri="{FF2B5EF4-FFF2-40B4-BE49-F238E27FC236}">
                <a16:creationId xmlns:a16="http://schemas.microsoft.com/office/drawing/2014/main" id="{355CD4E7-2830-43CD-B1AE-6867EBAF3339}"/>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141</a:t>
            </a:fld>
            <a:endParaRPr lang="en-US" sz="2500" dirty="0"/>
          </a:p>
        </p:txBody>
      </p:sp>
    </p:spTree>
    <p:extLst>
      <p:ext uri="{BB962C8B-B14F-4D97-AF65-F5344CB8AC3E}">
        <p14:creationId xmlns:p14="http://schemas.microsoft.com/office/powerpoint/2010/main" val="35787426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9402-4C97-4ADC-A1C3-CE643DA3F27B}"/>
              </a:ext>
            </a:extLst>
          </p:cNvPr>
          <p:cNvSpPr>
            <a:spLocks noGrp="1"/>
          </p:cNvSpPr>
          <p:nvPr>
            <p:ph type="title"/>
          </p:nvPr>
        </p:nvSpPr>
        <p:spPr>
          <a:xfrm>
            <a:off x="718507" y="1193472"/>
            <a:ext cx="6935362" cy="1826581"/>
          </a:xfrm>
        </p:spPr>
        <p:txBody>
          <a:bodyPr/>
          <a:lstStyle/>
          <a:p>
            <a:r>
              <a:rPr lang="en-US" dirty="0"/>
              <a:t>ERP guidance Template demonstration and discussion</a:t>
            </a:r>
          </a:p>
        </p:txBody>
      </p:sp>
      <p:cxnSp>
        <p:nvCxnSpPr>
          <p:cNvPr id="4" name="Straight Connector 3">
            <a:extLst>
              <a:ext uri="{FF2B5EF4-FFF2-40B4-BE49-F238E27FC236}">
                <a16:creationId xmlns:a16="http://schemas.microsoft.com/office/drawing/2014/main" id="{C2F766E8-0F0B-4075-9111-AC6B6F02E43A}"/>
              </a:ext>
              <a:ext uri="{C183D7F6-B498-43B3-948B-1728B52AA6E4}">
                <adec:decorative xmlns:adec="http://schemas.microsoft.com/office/drawing/2017/decorative" val="1"/>
              </a:ext>
            </a:extLst>
          </p:cNvPr>
          <p:cNvCxnSpPr>
            <a:cxnSpLocks/>
          </p:cNvCxnSpPr>
          <p:nvPr/>
        </p:nvCxnSpPr>
        <p:spPr>
          <a:xfrm>
            <a:off x="820106" y="3225214"/>
            <a:ext cx="62981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7A4507D3-EB33-4706-9863-2FF44A0AB584}"/>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142</a:t>
            </a:fld>
            <a:endParaRPr lang="en-US" sz="2500" dirty="0"/>
          </a:p>
        </p:txBody>
      </p:sp>
    </p:spTree>
    <p:extLst>
      <p:ext uri="{BB962C8B-B14F-4D97-AF65-F5344CB8AC3E}">
        <p14:creationId xmlns:p14="http://schemas.microsoft.com/office/powerpoint/2010/main" val="27044718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Example Scenario: Utility Overview</a:t>
            </a:r>
          </a:p>
        </p:txBody>
      </p:sp>
      <p:pic>
        <p:nvPicPr>
          <p:cNvPr id="6" name="Picture 5" descr="water plant">
            <a:extLst>
              <a:ext uri="{FF2B5EF4-FFF2-40B4-BE49-F238E27FC236}">
                <a16:creationId xmlns:a16="http://schemas.microsoft.com/office/drawing/2014/main" id="{DED60E99-F516-4CFB-8FCF-2F7C6A421B16}"/>
              </a:ext>
            </a:extLst>
          </p:cNvPr>
          <p:cNvPicPr>
            <a:picLocks noChangeAspect="1"/>
          </p:cNvPicPr>
          <p:nvPr/>
        </p:nvPicPr>
        <p:blipFill rotWithShape="1">
          <a:blip r:embed="rId3"/>
          <a:srcRect l="9753" t="6028" r="2875" b="2072"/>
          <a:stretch/>
        </p:blipFill>
        <p:spPr>
          <a:xfrm>
            <a:off x="172720" y="1986282"/>
            <a:ext cx="2743200" cy="2885436"/>
          </a:xfrm>
          <a:prstGeom prst="rect">
            <a:avLst/>
          </a:prstGeom>
          <a:ln>
            <a:noFill/>
          </a:ln>
        </p:spPr>
      </p:pic>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078480" y="1817689"/>
            <a:ext cx="8300720" cy="3880773"/>
          </a:xfrm>
        </p:spPr>
        <p:txBody>
          <a:bodyPr>
            <a:normAutofit/>
          </a:bodyPr>
          <a:lstStyle/>
          <a:p>
            <a:r>
              <a:rPr lang="en-US" sz="2400" dirty="0"/>
              <a:t>Utility Name: Spring View Water District</a:t>
            </a:r>
          </a:p>
          <a:p>
            <a:r>
              <a:rPr lang="en-US" sz="2400" dirty="0"/>
              <a:t>Size and Location: Small utility located outside of Atlanta, GA that serves 35,000 people</a:t>
            </a:r>
          </a:p>
          <a:p>
            <a:r>
              <a:rPr lang="en-US" sz="2400" dirty="0"/>
              <a:t>Critical assets:</a:t>
            </a:r>
          </a:p>
          <a:p>
            <a:pPr lvl="1"/>
            <a:r>
              <a:rPr lang="en-US" sz="2200" dirty="0"/>
              <a:t>8 pumping stations</a:t>
            </a:r>
          </a:p>
          <a:p>
            <a:pPr lvl="1"/>
            <a:r>
              <a:rPr lang="en-US" sz="2200" dirty="0"/>
              <a:t>Supervisory control and data acquisition (SCADA) system</a:t>
            </a:r>
          </a:p>
          <a:p>
            <a:pPr lvl="1"/>
            <a:r>
              <a:rPr lang="en-US" sz="2200" dirty="0"/>
              <a:t>Water treatment plant</a:t>
            </a:r>
          </a:p>
          <a:p>
            <a:pPr lvl="1"/>
            <a:r>
              <a:rPr lang="en-US" sz="2200" dirty="0"/>
              <a:t>IT business and financial systems</a:t>
            </a:r>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EA26C1BC-CED9-434F-8D31-1B0889C3EBA2}"/>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mtClean="0"/>
              <a:pPr/>
              <a:t>143</a:t>
            </a:fld>
            <a:endParaRPr lang="en-US" dirty="0"/>
          </a:p>
        </p:txBody>
      </p:sp>
    </p:spTree>
    <p:extLst>
      <p:ext uri="{BB962C8B-B14F-4D97-AF65-F5344CB8AC3E}">
        <p14:creationId xmlns:p14="http://schemas.microsoft.com/office/powerpoint/2010/main" val="12885454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0</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12"/>
          </p:nvPr>
        </p:nvSpPr>
        <p:spPr/>
        <p:txBody>
          <a:bodyPr/>
          <a:lstStyle/>
          <a:p>
            <a:fld id="{D57F1E4F-1CFF-5643-939E-217C01CDF565}" type="slidenum">
              <a:rPr lang="en-US" sz="2500" smtClean="0"/>
              <a:pPr/>
              <a:t>144</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F4337F1F-AFAC-4D2E-AFB6-BB218499114D}"/>
              </a:ext>
            </a:extLst>
          </p:cNvPr>
          <p:cNvSpPr txBox="1">
            <a:spLocks/>
          </p:cNvSpPr>
          <p:nvPr/>
        </p:nvSpPr>
        <p:spPr>
          <a:xfrm>
            <a:off x="3132307" y="1847817"/>
            <a:ext cx="8398354" cy="375337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rgbClr val="2372A7"/>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2372A7"/>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1200"/>
              </a:spcAft>
              <a:buFont typeface="Wingdings" panose="05000000000000000000" pitchFamily="2" charset="2"/>
              <a:buNone/>
            </a:pPr>
            <a:r>
              <a:rPr lang="en-US" sz="2400" dirty="0">
                <a:cs typeface="Arial" panose="020B0604020202020204" pitchFamily="34" charset="0"/>
              </a:rPr>
              <a:t>Hypothetical Threat: Flooding</a:t>
            </a:r>
          </a:p>
          <a:p>
            <a:pPr>
              <a:spcBef>
                <a:spcPts val="0"/>
              </a:spcBef>
            </a:pPr>
            <a:r>
              <a:rPr lang="en-US" sz="2400" dirty="0">
                <a:cs typeface="Arial" panose="020B0604020202020204" pitchFamily="34" charset="0"/>
              </a:rPr>
              <a:t>Spring View Water District is located near the Winding River, and draws its source water from the river</a:t>
            </a:r>
          </a:p>
          <a:p>
            <a:pPr>
              <a:spcBef>
                <a:spcPts val="0"/>
              </a:spcBef>
            </a:pPr>
            <a:r>
              <a:rPr lang="en-US" sz="2400" dirty="0">
                <a:cs typeface="Arial" panose="020B0604020202020204" pitchFamily="34" charset="0"/>
              </a:rPr>
              <a:t>The District is concerned about a  100-year flooding event</a:t>
            </a:r>
          </a:p>
          <a:p>
            <a:pPr>
              <a:spcBef>
                <a:spcPts val="0"/>
              </a:spcBef>
            </a:pPr>
            <a:r>
              <a:rPr lang="en-US" sz="2400" dirty="0">
                <a:latin typeface="+mj-lt"/>
                <a:cs typeface="Arial" panose="020B0604020202020204" pitchFamily="34" charset="0"/>
              </a:rPr>
              <a:t>Electrical components of the utility’s online water quality monitoring equipment (not elevated) could be damaged</a:t>
            </a:r>
          </a:p>
          <a:p>
            <a:pPr>
              <a:spcBef>
                <a:spcPts val="0"/>
              </a:spcBef>
            </a:pPr>
            <a:r>
              <a:rPr lang="en-US" sz="2400" dirty="0">
                <a:latin typeface="+mj-lt"/>
                <a:cs typeface="Arial" panose="020B0604020202020204" pitchFamily="34" charset="0"/>
              </a:rPr>
              <a:t>This could disable continuous monitoring of the finished water leaving the treatment plant</a:t>
            </a:r>
          </a:p>
          <a:p>
            <a:pPr marL="0" indent="0">
              <a:spcBef>
                <a:spcPts val="0"/>
              </a:spcBef>
              <a:spcAft>
                <a:spcPts val="1200"/>
              </a:spcAft>
              <a:buFont typeface="Wingdings" panose="05000000000000000000" pitchFamily="2" charset="2"/>
              <a:buNone/>
            </a:pPr>
            <a:endParaRPr lang="en-US" sz="2400" dirty="0">
              <a:latin typeface="+mj-lt"/>
              <a:cs typeface="Arial" panose="020B0604020202020204" pitchFamily="34" charset="0"/>
            </a:endParaRPr>
          </a:p>
        </p:txBody>
      </p:sp>
      <p:pic>
        <p:nvPicPr>
          <p:cNvPr id="8" name="Picture 7">
            <a:extLst>
              <a:ext uri="{FF2B5EF4-FFF2-40B4-BE49-F238E27FC236}">
                <a16:creationId xmlns:a16="http://schemas.microsoft.com/office/drawing/2014/main" id="{753DCDA7-53DD-43BD-BC65-4E48C87BDC96}"/>
              </a:ext>
              <a:ext uri="{C183D7F6-B498-43B3-948B-1728B52AA6E4}">
                <adec:decorative xmlns:adec="http://schemas.microsoft.com/office/drawing/2017/decorative" val="1"/>
              </a:ext>
            </a:extLst>
          </p:cNvPr>
          <p:cNvPicPr>
            <a:picLocks noChangeAspect="1"/>
          </p:cNvPicPr>
          <p:nvPr/>
        </p:nvPicPr>
        <p:blipFill rotWithShape="1">
          <a:blip r:embed="rId3"/>
          <a:srcRect l="14895" r="17675"/>
          <a:stretch/>
        </p:blipFill>
        <p:spPr>
          <a:xfrm>
            <a:off x="436583" y="1945092"/>
            <a:ext cx="2286000" cy="2286000"/>
          </a:xfrm>
          <a:prstGeom prst="rect">
            <a:avLst/>
          </a:prstGeom>
        </p:spPr>
      </p:pic>
    </p:spTree>
    <p:extLst>
      <p:ext uri="{BB962C8B-B14F-4D97-AF65-F5344CB8AC3E}">
        <p14:creationId xmlns:p14="http://schemas.microsoft.com/office/powerpoint/2010/main" val="33215152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C267-D4A9-4906-95ED-ECB22E1EF465}"/>
              </a:ext>
            </a:extLst>
          </p:cNvPr>
          <p:cNvSpPr>
            <a:spLocks noGrp="1"/>
          </p:cNvSpPr>
          <p:nvPr>
            <p:ph type="title"/>
          </p:nvPr>
        </p:nvSpPr>
        <p:spPr/>
        <p:txBody>
          <a:bodyPr/>
          <a:lstStyle/>
          <a:p>
            <a:r>
              <a:rPr lang="en-US" altLang="en-US" dirty="0"/>
              <a:t>ERP Template</a:t>
            </a:r>
            <a:endParaRPr lang="en-US" dirty="0"/>
          </a:p>
        </p:txBody>
      </p:sp>
      <p:cxnSp>
        <p:nvCxnSpPr>
          <p:cNvPr id="5" name="Straight Connector 4">
            <a:extLst>
              <a:ext uri="{FF2B5EF4-FFF2-40B4-BE49-F238E27FC236}">
                <a16:creationId xmlns:a16="http://schemas.microsoft.com/office/drawing/2014/main" id="{87FF4715-C5AF-4DDA-95F3-6B54957BD590}"/>
              </a:ext>
              <a:ext uri="{C183D7F6-B498-43B3-948B-1728B52AA6E4}">
                <adec:decorative xmlns:adec="http://schemas.microsoft.com/office/drawing/2017/decorative" val="1"/>
              </a:ext>
            </a:extLst>
          </p:cNvPr>
          <p:cNvCxnSpPr>
            <a:cxnSpLocks/>
          </p:cNvCxnSpPr>
          <p:nvPr/>
        </p:nvCxnSpPr>
        <p:spPr>
          <a:xfrm>
            <a:off x="0" y="1246124"/>
            <a:ext cx="51380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6B35F8D-D84B-D94E-9277-FC76FEFC9B92}"/>
              </a:ext>
            </a:extLst>
          </p:cNvPr>
          <p:cNvSpPr/>
          <p:nvPr/>
        </p:nvSpPr>
        <p:spPr>
          <a:xfrm>
            <a:off x="2992583" y="2734149"/>
            <a:ext cx="9199417" cy="1938992"/>
          </a:xfrm>
          <a:prstGeom prst="rect">
            <a:avLst/>
          </a:prstGeom>
        </p:spPr>
        <p:txBody>
          <a:bodyPr wrap="square">
            <a:spAutoFit/>
          </a:bodyPr>
          <a:lstStyle/>
          <a:p>
            <a:r>
              <a:rPr lang="en-US" sz="4000" dirty="0"/>
              <a:t>https://www.epa.gov/waterutilityresponse/develop-or-update-emergency-response-plan</a:t>
            </a:r>
          </a:p>
        </p:txBody>
      </p:sp>
      <p:sp>
        <p:nvSpPr>
          <p:cNvPr id="4" name="Slide Number Placeholder 3">
            <a:extLst>
              <a:ext uri="{FF2B5EF4-FFF2-40B4-BE49-F238E27FC236}">
                <a16:creationId xmlns:a16="http://schemas.microsoft.com/office/drawing/2014/main" id="{E1AA1F3E-5578-421E-BEDC-355EFB31D180}"/>
              </a:ext>
            </a:extLst>
          </p:cNvPr>
          <p:cNvSpPr>
            <a:spLocks noGrp="1"/>
          </p:cNvSpPr>
          <p:nvPr>
            <p:ph type="sldNum" sz="quarter" idx="12"/>
          </p:nvPr>
        </p:nvSpPr>
        <p:spPr/>
        <p:txBody>
          <a:bodyPr/>
          <a:lstStyle/>
          <a:p>
            <a:fld id="{D57F1E4F-1CFF-5643-939E-217C01CDF565}" type="slidenum">
              <a:rPr lang="en-US" smtClean="0"/>
              <a:pPr/>
              <a:t>145</a:t>
            </a:fld>
            <a:endParaRPr lang="en-US" dirty="0"/>
          </a:p>
        </p:txBody>
      </p:sp>
      <p:pic>
        <p:nvPicPr>
          <p:cNvPr id="7" name="Picture 6">
            <a:extLst>
              <a:ext uri="{FF2B5EF4-FFF2-40B4-BE49-F238E27FC236}">
                <a16:creationId xmlns:a16="http://schemas.microsoft.com/office/drawing/2014/main" id="{F702B8B4-B8AA-415D-8404-8EE6F9D37502}"/>
              </a:ext>
              <a:ext uri="{C183D7F6-B498-43B3-948B-1728B52AA6E4}">
                <adec:decorative xmlns:adec="http://schemas.microsoft.com/office/drawing/2017/decorative" val="1"/>
              </a:ext>
            </a:extLst>
          </p:cNvPr>
          <p:cNvPicPr>
            <a:picLocks noChangeAspect="1"/>
          </p:cNvPicPr>
          <p:nvPr/>
        </p:nvPicPr>
        <p:blipFill rotWithShape="1">
          <a:blip r:embed="rId3"/>
          <a:srcRect l="14895" r="17675"/>
          <a:stretch/>
        </p:blipFill>
        <p:spPr>
          <a:xfrm>
            <a:off x="571500" y="2270873"/>
            <a:ext cx="2316253" cy="2316253"/>
          </a:xfrm>
          <a:prstGeom prst="rect">
            <a:avLst/>
          </a:prstGeom>
        </p:spPr>
      </p:pic>
    </p:spTree>
    <p:extLst>
      <p:ext uri="{BB962C8B-B14F-4D97-AF65-F5344CB8AC3E}">
        <p14:creationId xmlns:p14="http://schemas.microsoft.com/office/powerpoint/2010/main" val="13483428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F09AE4-3285-4D61-89E1-1B27FF078358}"/>
              </a:ext>
            </a:extLst>
          </p:cNvPr>
          <p:cNvSpPr>
            <a:spLocks noGrp="1"/>
          </p:cNvSpPr>
          <p:nvPr>
            <p:ph type="title"/>
          </p:nvPr>
        </p:nvSpPr>
        <p:spPr/>
        <p:txBody>
          <a:bodyPr/>
          <a:lstStyle/>
          <a:p>
            <a:r>
              <a:rPr lang="en-US" dirty="0"/>
              <a:t>Final Thoughts</a:t>
            </a:r>
          </a:p>
        </p:txBody>
      </p:sp>
      <p:cxnSp>
        <p:nvCxnSpPr>
          <p:cNvPr id="3" name="Straight Connector 2">
            <a:extLst>
              <a:ext uri="{FF2B5EF4-FFF2-40B4-BE49-F238E27FC236}">
                <a16:creationId xmlns:a16="http://schemas.microsoft.com/office/drawing/2014/main" id="{EC73CFDC-EBC2-479C-9FE2-675B9346BA27}"/>
              </a:ext>
              <a:ext uri="{C183D7F6-B498-43B3-948B-1728B52AA6E4}">
                <adec:decorative xmlns:adec="http://schemas.microsoft.com/office/drawing/2017/decorative" val="1"/>
              </a:ext>
            </a:extLst>
          </p:cNvPr>
          <p:cNvCxnSpPr>
            <a:cxnSpLocks/>
          </p:cNvCxnSpPr>
          <p:nvPr/>
        </p:nvCxnSpPr>
        <p:spPr>
          <a:xfrm>
            <a:off x="820106" y="3225214"/>
            <a:ext cx="62981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0ED4ACAA-EEDE-416B-A155-2BB7455241D0}"/>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146</a:t>
            </a:fld>
            <a:endParaRPr lang="en-US" sz="2500" dirty="0"/>
          </a:p>
        </p:txBody>
      </p:sp>
    </p:spTree>
    <p:extLst>
      <p:ext uri="{BB962C8B-B14F-4D97-AF65-F5344CB8AC3E}">
        <p14:creationId xmlns:p14="http://schemas.microsoft.com/office/powerpoint/2010/main" val="32629029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02CD-7A6C-4CFA-93BE-D1D7BA516AB1}"/>
              </a:ext>
            </a:extLst>
          </p:cNvPr>
          <p:cNvSpPr>
            <a:spLocks noGrp="1"/>
          </p:cNvSpPr>
          <p:nvPr>
            <p:ph type="title"/>
          </p:nvPr>
        </p:nvSpPr>
        <p:spPr/>
        <p:txBody>
          <a:bodyPr/>
          <a:lstStyle/>
          <a:p>
            <a:r>
              <a:rPr lang="en-US" altLang="en-US" dirty="0"/>
              <a:t>Documenting the Response</a:t>
            </a:r>
            <a:endParaRPr lang="en-US" dirty="0"/>
          </a:p>
        </p:txBody>
      </p:sp>
      <p:sp>
        <p:nvSpPr>
          <p:cNvPr id="3" name="Content Placeholder 2">
            <a:extLst>
              <a:ext uri="{FF2B5EF4-FFF2-40B4-BE49-F238E27FC236}">
                <a16:creationId xmlns:a16="http://schemas.microsoft.com/office/drawing/2014/main" id="{089DAE91-7DB5-4633-9BD6-47C849D8D92A}"/>
              </a:ext>
            </a:extLst>
          </p:cNvPr>
          <p:cNvSpPr>
            <a:spLocks noGrp="1"/>
          </p:cNvSpPr>
          <p:nvPr>
            <p:ph idx="1"/>
          </p:nvPr>
        </p:nvSpPr>
        <p:spPr>
          <a:xfrm>
            <a:off x="2890107" y="1649535"/>
            <a:ext cx="8426851" cy="3782576"/>
          </a:xfrm>
        </p:spPr>
        <p:txBody>
          <a:bodyPr>
            <a:normAutofit/>
          </a:bodyPr>
          <a:lstStyle/>
          <a:p>
            <a:pPr marL="508000" lvl="1" indent="-277813"/>
            <a:endParaRPr lang="en-US" altLang="en-US" sz="1700" dirty="0"/>
          </a:p>
          <a:p>
            <a:pPr marL="508000" lvl="1" indent="-277813"/>
            <a:r>
              <a:rPr lang="en-US" altLang="en-US" sz="1700" dirty="0"/>
              <a:t>As you respond to an incident, you should immediately begin documenting your decisions, actions and expenditures.</a:t>
            </a:r>
          </a:p>
          <a:p>
            <a:pPr marL="508000" lvl="1" indent="-277813"/>
            <a:r>
              <a:rPr lang="en-US" altLang="en-US" sz="1700" dirty="0"/>
              <a:t>This is important for justifying incident costs and potentially seeking reimbursement once the incident is resolved.</a:t>
            </a:r>
          </a:p>
          <a:p>
            <a:pPr marL="508000" lvl="1" indent="-277813"/>
            <a:r>
              <a:rPr lang="en-US" altLang="en-US" sz="1700" dirty="0"/>
              <a:t>Good incident documentation involves creating a paper trail for receipts, records, photographs and personnel timesheets.</a:t>
            </a:r>
          </a:p>
          <a:p>
            <a:pPr lvl="1">
              <a:buFont typeface="Wingdings" panose="05000000000000000000" pitchFamily="2" charset="2"/>
              <a:buChar char="q"/>
            </a:pPr>
            <a:endParaRPr lang="en-US" altLang="en-US" sz="900" dirty="0"/>
          </a:p>
        </p:txBody>
      </p:sp>
      <p:grpSp>
        <p:nvGrpSpPr>
          <p:cNvPr id="5" name="Group 4" descr="picture of Water Utility Response on the Go Application on cell phone">
            <a:extLst>
              <a:ext uri="{FF2B5EF4-FFF2-40B4-BE49-F238E27FC236}">
                <a16:creationId xmlns:a16="http://schemas.microsoft.com/office/drawing/2014/main" id="{8740F614-4F80-41FD-A257-AD5C54D30521}"/>
              </a:ext>
              <a:ext uri="{C183D7F6-B498-43B3-948B-1728B52AA6E4}">
                <adec:decorative xmlns:adec="http://schemas.microsoft.com/office/drawing/2017/decorative" val="0"/>
              </a:ext>
            </a:extLst>
          </p:cNvPr>
          <p:cNvGrpSpPr/>
          <p:nvPr/>
        </p:nvGrpSpPr>
        <p:grpSpPr>
          <a:xfrm>
            <a:off x="6096000" y="3815534"/>
            <a:ext cx="3149719" cy="2785861"/>
            <a:chOff x="172028" y="584982"/>
            <a:chExt cx="5937148" cy="5937148"/>
          </a:xfrm>
        </p:grpSpPr>
        <p:pic>
          <p:nvPicPr>
            <p:cNvPr id="6" name="Picture 5">
              <a:extLst>
                <a:ext uri="{FF2B5EF4-FFF2-40B4-BE49-F238E27FC236}">
                  <a16:creationId xmlns:a16="http://schemas.microsoft.com/office/drawing/2014/main" id="{20EAFDB7-67BF-4EC0-BDFC-3A26633A39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38" b="90000" l="27973" r="89865"/>
                      </a14:imgEffect>
                    </a14:imgLayer>
                  </a14:imgProps>
                </a:ext>
              </a:extLst>
            </a:blip>
            <a:stretch>
              <a:fillRect/>
            </a:stretch>
          </p:blipFill>
          <p:spPr>
            <a:xfrm>
              <a:off x="172028" y="584982"/>
              <a:ext cx="5937148" cy="5937148"/>
            </a:xfrm>
            <a:prstGeom prst="rect">
              <a:avLst/>
            </a:prstGeom>
          </p:spPr>
        </p:pic>
        <p:pic>
          <p:nvPicPr>
            <p:cNvPr id="7" name="Picture 6">
              <a:extLst>
                <a:ext uri="{FF2B5EF4-FFF2-40B4-BE49-F238E27FC236}">
                  <a16:creationId xmlns:a16="http://schemas.microsoft.com/office/drawing/2014/main" id="{72B7DC23-2160-4214-8043-3D2754E0F4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1007" y="1615777"/>
              <a:ext cx="2069192" cy="3696665"/>
            </a:xfrm>
            <a:prstGeom prst="rect">
              <a:avLst/>
            </a:prstGeom>
            <a:ln>
              <a:solidFill>
                <a:schemeClr val="tx1"/>
              </a:solidFill>
            </a:ln>
          </p:spPr>
        </p:pic>
      </p:grpSp>
      <p:sp>
        <p:nvSpPr>
          <p:cNvPr id="8" name="Rectangle 7">
            <a:extLst>
              <a:ext uri="{FF2B5EF4-FFF2-40B4-BE49-F238E27FC236}">
                <a16:creationId xmlns:a16="http://schemas.microsoft.com/office/drawing/2014/main" id="{8D8522A3-35A8-48F0-99A4-216A535B25E3}"/>
              </a:ext>
            </a:extLst>
          </p:cNvPr>
          <p:cNvSpPr/>
          <p:nvPr/>
        </p:nvSpPr>
        <p:spPr>
          <a:xfrm>
            <a:off x="3181082" y="4288947"/>
            <a:ext cx="3490174" cy="1077218"/>
          </a:xfrm>
          <a:prstGeom prst="rect">
            <a:avLst/>
          </a:prstGeom>
        </p:spPr>
        <p:txBody>
          <a:bodyPr wrap="square">
            <a:spAutoFit/>
          </a:bodyPr>
          <a:lstStyle/>
          <a:p>
            <a:pPr fontAlgn="base">
              <a:spcBef>
                <a:spcPct val="0"/>
              </a:spcBef>
              <a:spcAft>
                <a:spcPct val="0"/>
              </a:spcAft>
            </a:pPr>
            <a:r>
              <a:rPr lang="en-US" sz="2400" dirty="0">
                <a:solidFill>
                  <a:srgbClr val="0070C0"/>
                </a:solidFill>
                <a:latin typeface="Franklin Gothic Medium" panose="020B0603020102020204" pitchFamily="34" charset="0"/>
              </a:rPr>
              <a:t>Water Utility Response</a:t>
            </a:r>
          </a:p>
          <a:p>
            <a:pPr defTabSz="685800" eaLnBrk="0" fontAlgn="base" hangingPunct="0">
              <a:spcBef>
                <a:spcPct val="0"/>
              </a:spcBef>
              <a:spcAft>
                <a:spcPct val="0"/>
              </a:spcAft>
            </a:pPr>
            <a:r>
              <a:rPr lang="en-US" sz="2400" b="1" i="1" dirty="0">
                <a:solidFill>
                  <a:srgbClr val="00B299"/>
                </a:solidFill>
                <a:latin typeface="Franklin Gothic Medium" panose="020B0603020102020204" pitchFamily="34" charset="0"/>
              </a:rPr>
              <a:t>On-The-Go! </a:t>
            </a:r>
          </a:p>
          <a:p>
            <a:pPr defTabSz="685800" eaLnBrk="0" fontAlgn="base" hangingPunct="0">
              <a:spcBef>
                <a:spcPct val="0"/>
              </a:spcBef>
              <a:spcAft>
                <a:spcPct val="0"/>
              </a:spcAft>
            </a:pPr>
            <a:r>
              <a:rPr lang="en-US" sz="1600" b="1" i="1" dirty="0">
                <a:solidFill>
                  <a:srgbClr val="001C2A"/>
                </a:solidFill>
                <a:latin typeface="Franklin Gothic Medium" panose="020B0603020102020204" pitchFamily="34" charset="0"/>
              </a:rPr>
              <a:t>A Mobile App for a Mobile Response</a:t>
            </a:r>
          </a:p>
        </p:txBody>
      </p:sp>
      <p:sp>
        <p:nvSpPr>
          <p:cNvPr id="9" name="Rectangle 8">
            <a:extLst>
              <a:ext uri="{FF2B5EF4-FFF2-40B4-BE49-F238E27FC236}">
                <a16:creationId xmlns:a16="http://schemas.microsoft.com/office/drawing/2014/main" id="{CEFCBE5E-1DB7-4087-95E9-2415ADB9B3C8}"/>
              </a:ext>
            </a:extLst>
          </p:cNvPr>
          <p:cNvSpPr/>
          <p:nvPr/>
        </p:nvSpPr>
        <p:spPr>
          <a:xfrm>
            <a:off x="8487134" y="4508781"/>
            <a:ext cx="3673459" cy="923330"/>
          </a:xfrm>
          <a:prstGeom prst="rect">
            <a:avLst/>
          </a:prstGeom>
        </p:spPr>
        <p:txBody>
          <a:bodyPr wrap="square">
            <a:spAutoFit/>
          </a:bodyPr>
          <a:lstStyle/>
          <a:p>
            <a:pPr algn="ctr"/>
            <a:r>
              <a:rPr lang="en-US" b="1" i="1" dirty="0">
                <a:solidFill>
                  <a:srgbClr val="001C2A"/>
                </a:solidFill>
                <a:latin typeface="Franklin Gothic Medium" panose="020B0603020102020204" pitchFamily="34" charset="0"/>
                <a:hlinkClick r:id="rId6"/>
              </a:rPr>
              <a:t>www.epa.gov/waterutilityresponse/water-utility-response-go-mobile-application-and-website</a:t>
            </a:r>
            <a:r>
              <a:rPr lang="en-US" b="1" i="1" dirty="0">
                <a:solidFill>
                  <a:srgbClr val="001C2A"/>
                </a:solidFill>
                <a:latin typeface="Franklin Gothic Medium" panose="020B0603020102020204" pitchFamily="34" charset="0"/>
              </a:rPr>
              <a:t> </a:t>
            </a:r>
            <a:endParaRPr lang="en-US" sz="1400" b="1" i="1" dirty="0">
              <a:solidFill>
                <a:srgbClr val="001C2A"/>
              </a:solidFill>
              <a:latin typeface="Franklin Gothic Medium" panose="020B0603020102020204" pitchFamily="34" charset="0"/>
            </a:endParaRPr>
          </a:p>
        </p:txBody>
      </p:sp>
      <p:cxnSp>
        <p:nvCxnSpPr>
          <p:cNvPr id="11" name="Straight Connector 10">
            <a:extLst>
              <a:ext uri="{FF2B5EF4-FFF2-40B4-BE49-F238E27FC236}">
                <a16:creationId xmlns:a16="http://schemas.microsoft.com/office/drawing/2014/main" id="{B801DCFD-1ACA-467B-A970-9AF3F61823EB}"/>
              </a:ext>
              <a:ext uri="{C183D7F6-B498-43B3-948B-1728B52AA6E4}">
                <adec:decorative xmlns:adec="http://schemas.microsoft.com/office/drawing/2017/decorative" val="1"/>
              </a:ext>
            </a:extLst>
          </p:cNvPr>
          <p:cNvCxnSpPr>
            <a:cxnSpLocks/>
          </p:cNvCxnSpPr>
          <p:nvPr/>
        </p:nvCxnSpPr>
        <p:spPr>
          <a:xfrm>
            <a:off x="0" y="1246124"/>
            <a:ext cx="5508171"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AB54B6FE-A22B-41DB-A6E6-43B810DBC8F5}"/>
              </a:ext>
            </a:extLst>
          </p:cNvPr>
          <p:cNvSpPr>
            <a:spLocks noGrp="1"/>
          </p:cNvSpPr>
          <p:nvPr>
            <p:ph type="sldNum" sz="quarter" idx="12"/>
          </p:nvPr>
        </p:nvSpPr>
        <p:spPr/>
        <p:txBody>
          <a:bodyPr/>
          <a:lstStyle/>
          <a:p>
            <a:fld id="{D57F1E4F-1CFF-5643-939E-217C01CDF565}" type="slidenum">
              <a:rPr lang="en-US" smtClean="0"/>
              <a:pPr/>
              <a:t>147</a:t>
            </a:fld>
            <a:endParaRPr lang="en-US" dirty="0"/>
          </a:p>
        </p:txBody>
      </p:sp>
    </p:spTree>
    <p:extLst>
      <p:ext uri="{BB962C8B-B14F-4D97-AF65-F5344CB8AC3E}">
        <p14:creationId xmlns:p14="http://schemas.microsoft.com/office/powerpoint/2010/main" val="31335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9611F5A-A2B3-4A2B-8663-829642FD97E6}"/>
              </a:ext>
            </a:extLst>
          </p:cNvPr>
          <p:cNvSpPr txBox="1">
            <a:spLocks noGrp="1"/>
          </p:cNvSpPr>
          <p:nvPr>
            <p:ph type="title" idx="4294967295"/>
          </p:nvPr>
        </p:nvSpPr>
        <p:spPr>
          <a:xfrm>
            <a:off x="204743" y="89624"/>
            <a:ext cx="6662588"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otham Light"/>
                <a:ea typeface="+mn-ea"/>
                <a:cs typeface="+mn-cs"/>
              </a:rPr>
              <a:t>Get started by downloading the FREE Response On-The-Go App:</a:t>
            </a:r>
          </a:p>
        </p:txBody>
      </p:sp>
      <p:sp>
        <p:nvSpPr>
          <p:cNvPr id="2" name="Rectangle 1">
            <a:extLst>
              <a:ext uri="{FF2B5EF4-FFF2-40B4-BE49-F238E27FC236}">
                <a16:creationId xmlns:a16="http://schemas.microsoft.com/office/drawing/2014/main" id="{701A97A0-AF39-40BA-96D9-D893BC3C9284}"/>
              </a:ext>
            </a:extLst>
          </p:cNvPr>
          <p:cNvSpPr/>
          <p:nvPr/>
        </p:nvSpPr>
        <p:spPr>
          <a:xfrm>
            <a:off x="502792" y="1325407"/>
            <a:ext cx="7800392" cy="3416320"/>
          </a:xfrm>
          <a:prstGeom prst="rect">
            <a:avLst/>
          </a:prstGeom>
        </p:spPr>
        <p:txBody>
          <a:bodyPr wrap="square">
            <a:spAutoFit/>
          </a:bodyPr>
          <a:lstStyle/>
          <a:p>
            <a:endParaRPr lang="en-US" sz="2400" dirty="0">
              <a:solidFill>
                <a:srgbClr val="212121"/>
              </a:solidFill>
              <a:latin typeface="Source Sans Pro" panose="020B0604020202020204" pitchFamily="34" charset="0"/>
            </a:endParaRPr>
          </a:p>
          <a:p>
            <a:pPr marL="457200" indent="-457200">
              <a:buFont typeface="+mj-lt"/>
              <a:buAutoNum type="arabicPeriod"/>
            </a:pPr>
            <a:r>
              <a:rPr lang="en-US" sz="2400" dirty="0">
                <a:solidFill>
                  <a:srgbClr val="212121"/>
                </a:solidFill>
              </a:rPr>
              <a:t>Navigate to the </a:t>
            </a:r>
            <a:r>
              <a:rPr lang="en-US" sz="2400" dirty="0">
                <a:solidFill>
                  <a:srgbClr val="4C2C92"/>
                </a:solidFill>
                <a:hlinkClick r:id="rId3"/>
              </a:rPr>
              <a:t>App Store</a:t>
            </a:r>
            <a:r>
              <a:rPr lang="en-US" sz="2400" dirty="0">
                <a:solidFill>
                  <a:srgbClr val="212121"/>
                </a:solidFill>
              </a:rPr>
              <a:t> or </a:t>
            </a:r>
            <a:r>
              <a:rPr lang="en-US" sz="2400" dirty="0">
                <a:solidFill>
                  <a:srgbClr val="4C2C92"/>
                </a:solidFill>
                <a:hlinkClick r:id="rId4"/>
              </a:rPr>
              <a:t>Google Play Store</a:t>
            </a:r>
            <a:r>
              <a:rPr lang="en-US" sz="2400" dirty="0">
                <a:solidFill>
                  <a:srgbClr val="212121"/>
                </a:solidFill>
              </a:rPr>
              <a:t> on your mobile device.</a:t>
            </a:r>
          </a:p>
          <a:p>
            <a:pPr marL="457200" indent="-457200">
              <a:buFont typeface="+mj-lt"/>
              <a:buAutoNum type="arabicPeriod"/>
            </a:pPr>
            <a:r>
              <a:rPr lang="en-US" sz="2400" dirty="0">
                <a:solidFill>
                  <a:srgbClr val="212121"/>
                </a:solidFill>
              </a:rPr>
              <a:t>Search “EPA Response On-The-Go.”</a:t>
            </a:r>
          </a:p>
          <a:p>
            <a:pPr marL="457200" indent="-457200">
              <a:buFont typeface="+mj-lt"/>
              <a:buAutoNum type="arabicPeriod"/>
            </a:pPr>
            <a:r>
              <a:rPr lang="en-US" sz="2400" dirty="0">
                <a:solidFill>
                  <a:srgbClr val="212121"/>
                </a:solidFill>
              </a:rPr>
              <a:t>Tap Install/Get; once installation is complete, open the app to begin.</a:t>
            </a:r>
          </a:p>
          <a:p>
            <a:pPr marL="457200" indent="-457200">
              <a:buFont typeface="+mj-lt"/>
              <a:buAutoNum type="arabicPeriod"/>
            </a:pPr>
            <a:r>
              <a:rPr lang="en-US" sz="2400" dirty="0">
                <a:solidFill>
                  <a:srgbClr val="212121"/>
                </a:solidFill>
              </a:rPr>
              <a:t>Tap “Allow Notifications” when prompted. The App will now automatically notify you if severe weather is forecast for your area.</a:t>
            </a:r>
          </a:p>
        </p:txBody>
      </p:sp>
      <p:pic>
        <p:nvPicPr>
          <p:cNvPr id="5" name="Picture 4" descr="Picture of steps to download the Water Utility Response on the Go Application">
            <a:extLst>
              <a:ext uri="{FF2B5EF4-FFF2-40B4-BE49-F238E27FC236}">
                <a16:creationId xmlns:a16="http://schemas.microsoft.com/office/drawing/2014/main" id="{78883043-7F44-422E-B758-FBBEC82CF2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0147" y="1280759"/>
            <a:ext cx="2584814" cy="4614839"/>
          </a:xfrm>
          <a:prstGeom prst="rect">
            <a:avLst/>
          </a:prstGeom>
        </p:spPr>
      </p:pic>
      <p:cxnSp>
        <p:nvCxnSpPr>
          <p:cNvPr id="11" name="Straight Connector 10">
            <a:extLst>
              <a:ext uri="{FF2B5EF4-FFF2-40B4-BE49-F238E27FC236}">
                <a16:creationId xmlns:a16="http://schemas.microsoft.com/office/drawing/2014/main" id="{212D8947-B021-4E46-8D0A-E41D48BF052C}"/>
              </a:ext>
              <a:ext uri="{C183D7F6-B498-43B3-948B-1728B52AA6E4}">
                <adec:decorative xmlns:adec="http://schemas.microsoft.com/office/drawing/2017/decorative" val="1"/>
              </a:ext>
            </a:extLst>
          </p:cNvPr>
          <p:cNvCxnSpPr>
            <a:cxnSpLocks/>
          </p:cNvCxnSpPr>
          <p:nvPr/>
        </p:nvCxnSpPr>
        <p:spPr>
          <a:xfrm>
            <a:off x="0" y="1246124"/>
            <a:ext cx="6357257"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7398237-B1CB-4184-A025-07B6B7E16237}"/>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mtClean="0"/>
              <a:pPr/>
              <a:t>148</a:t>
            </a:fld>
            <a:endParaRPr lang="en-US" dirty="0"/>
          </a:p>
        </p:txBody>
      </p:sp>
    </p:spTree>
    <p:extLst>
      <p:ext uri="{BB962C8B-B14F-4D97-AF65-F5344CB8AC3E}">
        <p14:creationId xmlns:p14="http://schemas.microsoft.com/office/powerpoint/2010/main" val="33882360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924" y="669180"/>
            <a:ext cx="3398059" cy="6150721"/>
          </a:xfrm>
          <a:prstGeom prst="rect">
            <a:avLst/>
          </a:prstGeom>
        </p:spPr>
      </p:pic>
      <p:cxnSp>
        <p:nvCxnSpPr>
          <p:cNvPr id="8" name="Straight Connector 7">
            <a:extLst>
              <a:ext uri="{FF2B5EF4-FFF2-40B4-BE49-F238E27FC236}">
                <a16:creationId xmlns:a16="http://schemas.microsoft.com/office/drawing/2014/main" id="{EDA8AC13-6E3C-486F-8773-EB104327D68C}"/>
              </a:ext>
              <a:ext uri="{C183D7F6-B498-43B3-948B-1728B52AA6E4}">
                <adec:decorative xmlns:adec="http://schemas.microsoft.com/office/drawing/2017/decorative" val="1"/>
              </a:ext>
            </a:extLst>
          </p:cNvPr>
          <p:cNvCxnSpPr>
            <a:cxnSpLocks/>
          </p:cNvCxnSpPr>
          <p:nvPr/>
        </p:nvCxnSpPr>
        <p:spPr>
          <a:xfrm>
            <a:off x="0" y="1246124"/>
            <a:ext cx="3730171"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E62631D-5A5E-4256-89E8-D27AD4B60DC4}"/>
              </a:ext>
            </a:extLst>
          </p:cNvPr>
          <p:cNvSpPr>
            <a:spLocks noGrp="1"/>
          </p:cNvSpPr>
          <p:nvPr>
            <p:ph type="title"/>
          </p:nvPr>
        </p:nvSpPr>
        <p:spPr/>
        <p:txBody>
          <a:bodyPr/>
          <a:lstStyle/>
          <a:p>
            <a:r>
              <a:rPr lang="en-US" dirty="0"/>
              <a:t>Water Utility Response </a:t>
            </a:r>
            <a:r>
              <a:rPr lang="en-US" i="1" dirty="0"/>
              <a:t>On-</a:t>
            </a:r>
            <a:br>
              <a:rPr lang="en-US" i="1" dirty="0"/>
            </a:br>
            <a:r>
              <a:rPr lang="en-US" i="1" dirty="0"/>
              <a:t>The-Go!</a:t>
            </a:r>
            <a:endParaRPr lang="en-US" dirty="0"/>
          </a:p>
        </p:txBody>
      </p:sp>
      <p:sp>
        <p:nvSpPr>
          <p:cNvPr id="11" name="Rectangle 10">
            <a:extLst>
              <a:ext uri="{FF2B5EF4-FFF2-40B4-BE49-F238E27FC236}">
                <a16:creationId xmlns:a16="http://schemas.microsoft.com/office/drawing/2014/main" id="{7A09F179-412E-4C53-9527-55079FC76FE5}"/>
              </a:ext>
            </a:extLst>
          </p:cNvPr>
          <p:cNvSpPr/>
          <p:nvPr/>
        </p:nvSpPr>
        <p:spPr>
          <a:xfrm>
            <a:off x="502792" y="1325407"/>
            <a:ext cx="7800392" cy="2677656"/>
          </a:xfrm>
          <a:prstGeom prst="rect">
            <a:avLst/>
          </a:prstGeom>
        </p:spPr>
        <p:txBody>
          <a:bodyPr wrap="square">
            <a:spAutoFit/>
          </a:bodyPr>
          <a:lstStyle/>
          <a:p>
            <a:endParaRPr lang="en-US" sz="2400" dirty="0">
              <a:solidFill>
                <a:srgbClr val="212121"/>
              </a:solidFill>
              <a:latin typeface="Source Sans Pro" panose="020B0604020202020204" pitchFamily="34" charset="0"/>
            </a:endParaRPr>
          </a:p>
          <a:p>
            <a:pPr marL="342900" indent="-342900">
              <a:buFont typeface="Arial" panose="020B0604020202020204" pitchFamily="34" charset="0"/>
              <a:buChar char="•"/>
            </a:pPr>
            <a:r>
              <a:rPr lang="en-US" sz="2400" dirty="0">
                <a:solidFill>
                  <a:srgbClr val="212121"/>
                </a:solidFill>
              </a:rPr>
              <a:t>Track Severe Weather</a:t>
            </a:r>
          </a:p>
          <a:p>
            <a:pPr marL="342900" indent="-342900">
              <a:buFont typeface="Arial" panose="020B0604020202020204" pitchFamily="34" charset="0"/>
              <a:buChar char="•"/>
            </a:pPr>
            <a:r>
              <a:rPr lang="en-US" sz="2400" dirty="0">
                <a:solidFill>
                  <a:srgbClr val="212121"/>
                </a:solidFill>
              </a:rPr>
              <a:t>Contact Response Partners</a:t>
            </a:r>
          </a:p>
          <a:p>
            <a:pPr marL="342900" indent="-342900">
              <a:buFont typeface="Arial" panose="020B0604020202020204" pitchFamily="34" charset="0"/>
              <a:buChar char="•"/>
            </a:pPr>
            <a:r>
              <a:rPr lang="en-US" sz="2400" dirty="0">
                <a:solidFill>
                  <a:srgbClr val="212121"/>
                </a:solidFill>
              </a:rPr>
              <a:t>Respond to Incidents</a:t>
            </a:r>
          </a:p>
          <a:p>
            <a:pPr marL="342900" indent="-342900">
              <a:buFont typeface="Arial" panose="020B0604020202020204" pitchFamily="34" charset="0"/>
              <a:buChar char="•"/>
            </a:pPr>
            <a:r>
              <a:rPr lang="en-US" sz="2400" dirty="0">
                <a:solidFill>
                  <a:srgbClr val="212121"/>
                </a:solidFill>
              </a:rPr>
              <a:t>Track Notes &amp; Record Damage</a:t>
            </a:r>
          </a:p>
          <a:p>
            <a:pPr marL="342900" indent="-342900">
              <a:buFont typeface="Arial" panose="020B0604020202020204" pitchFamily="34" charset="0"/>
              <a:buChar char="•"/>
            </a:pPr>
            <a:r>
              <a:rPr lang="en-US" sz="2400" dirty="0">
                <a:solidFill>
                  <a:srgbClr val="212121"/>
                </a:solidFill>
              </a:rPr>
              <a:t>Inform Incident Command</a:t>
            </a:r>
          </a:p>
          <a:p>
            <a:pPr marL="342900" indent="-342900">
              <a:buFont typeface="Arial" panose="020B0604020202020204" pitchFamily="34" charset="0"/>
              <a:buChar char="•"/>
            </a:pPr>
            <a:r>
              <a:rPr lang="en-US" sz="2400" dirty="0">
                <a:solidFill>
                  <a:srgbClr val="212121"/>
                </a:solidFill>
              </a:rPr>
              <a:t>Access Additional Planning Info</a:t>
            </a:r>
          </a:p>
        </p:txBody>
      </p:sp>
      <p:pic>
        <p:nvPicPr>
          <p:cNvPr id="3" name="Picture 2" descr="Picture of cell phone">
            <a:extLst>
              <a:ext uri="{FF2B5EF4-FFF2-40B4-BE49-F238E27FC236}">
                <a16:creationId xmlns:a16="http://schemas.microsoft.com/office/drawing/2014/main" id="{2AA79E3A-E763-4143-9266-FCC0DC07E7F9}"/>
              </a:ext>
            </a:extLst>
          </p:cNvPr>
          <p:cNvPicPr>
            <a:picLocks noChangeAspect="1"/>
          </p:cNvPicPr>
          <p:nvPr/>
        </p:nvPicPr>
        <p:blipFill>
          <a:blip r:embed="rId4"/>
          <a:stretch>
            <a:fillRect/>
          </a:stretch>
        </p:blipFill>
        <p:spPr>
          <a:xfrm>
            <a:off x="6537261" y="1717289"/>
            <a:ext cx="2682939" cy="3881238"/>
          </a:xfrm>
          <a:prstGeom prst="rect">
            <a:avLst/>
          </a:prstGeom>
        </p:spPr>
      </p:pic>
      <p:sp>
        <p:nvSpPr>
          <p:cNvPr id="4" name="Slide Number Placeholder 3">
            <a:extLst>
              <a:ext uri="{FF2B5EF4-FFF2-40B4-BE49-F238E27FC236}">
                <a16:creationId xmlns:a16="http://schemas.microsoft.com/office/drawing/2014/main" id="{C6DCC5AF-8EC7-4F40-A426-7DF6B64FE1D7}"/>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mtClean="0"/>
              <a:pPr/>
              <a:t>149</a:t>
            </a:fld>
            <a:endParaRPr lang="en-US" dirty="0"/>
          </a:p>
        </p:txBody>
      </p:sp>
    </p:spTree>
    <p:extLst>
      <p:ext uri="{BB962C8B-B14F-4D97-AF65-F5344CB8AC3E}">
        <p14:creationId xmlns:p14="http://schemas.microsoft.com/office/powerpoint/2010/main" val="794233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E2C6-6077-41DB-BFF1-36EB7B33A9DB}"/>
              </a:ext>
            </a:extLst>
          </p:cNvPr>
          <p:cNvSpPr>
            <a:spLocks noGrp="1"/>
          </p:cNvSpPr>
          <p:nvPr>
            <p:ph type="title"/>
          </p:nvPr>
        </p:nvSpPr>
        <p:spPr/>
        <p:txBody>
          <a:bodyPr/>
          <a:lstStyle/>
          <a:p>
            <a:r>
              <a:rPr lang="en-US" dirty="0"/>
              <a:t>All Hazards Resilience</a:t>
            </a:r>
          </a:p>
        </p:txBody>
      </p:sp>
      <p:sp>
        <p:nvSpPr>
          <p:cNvPr id="3" name="Content Placeholder 2">
            <a:extLst>
              <a:ext uri="{FF2B5EF4-FFF2-40B4-BE49-F238E27FC236}">
                <a16:creationId xmlns:a16="http://schemas.microsoft.com/office/drawing/2014/main" id="{99082651-70F7-4913-9B1B-B8A109D64249}"/>
              </a:ext>
            </a:extLst>
          </p:cNvPr>
          <p:cNvSpPr>
            <a:spLocks noGrp="1"/>
          </p:cNvSpPr>
          <p:nvPr>
            <p:ph sz="half" idx="1"/>
          </p:nvPr>
        </p:nvSpPr>
        <p:spPr>
          <a:xfrm>
            <a:off x="3017520" y="4305300"/>
            <a:ext cx="8526780" cy="1432106"/>
          </a:xfrm>
        </p:spPr>
        <p:txBody>
          <a:bodyPr vert="horz" lIns="91440" tIns="45720" rIns="91440" bIns="45720" rtlCol="0" anchor="t">
            <a:normAutofit/>
          </a:bodyPr>
          <a:lstStyle/>
          <a:p>
            <a:pPr marL="0" indent="0">
              <a:buNone/>
            </a:pPr>
            <a:r>
              <a:rPr lang="en-US" sz="2400" dirty="0"/>
              <a:t>All hazard resilience resources are available at: </a:t>
            </a:r>
            <a:r>
              <a:rPr lang="en-US" sz="2400" dirty="0">
                <a:solidFill>
                  <a:srgbClr val="0070C0"/>
                </a:solidFill>
                <a:hlinkClick r:id="rId3"/>
              </a:rPr>
              <a:t>https://www.epa.gov/waterresilience/technical-support-products-and-services-list</a:t>
            </a:r>
            <a:r>
              <a:rPr lang="en-US" sz="2400" dirty="0">
                <a:solidFill>
                  <a:srgbClr val="0070C0"/>
                </a:solidFill>
              </a:rPr>
              <a:t> </a:t>
            </a:r>
          </a:p>
        </p:txBody>
      </p:sp>
      <p:sp>
        <p:nvSpPr>
          <p:cNvPr id="5" name="Rectangle 4">
            <a:extLst>
              <a:ext uri="{FF2B5EF4-FFF2-40B4-BE49-F238E27FC236}">
                <a16:creationId xmlns:a16="http://schemas.microsoft.com/office/drawing/2014/main" id="{DE45B367-BA12-477F-8EB2-BDB099A081B4}"/>
              </a:ext>
            </a:extLst>
          </p:cNvPr>
          <p:cNvSpPr/>
          <p:nvPr/>
        </p:nvSpPr>
        <p:spPr>
          <a:xfrm>
            <a:off x="3048000" y="1587192"/>
            <a:ext cx="4495800" cy="1631216"/>
          </a:xfrm>
          <a:prstGeom prst="rect">
            <a:avLst/>
          </a:prstGeom>
        </p:spPr>
        <p:txBody>
          <a:bodyPr wrap="square">
            <a:spAutoFit/>
          </a:bodyPr>
          <a:lstStyle/>
          <a:p>
            <a:r>
              <a:rPr lang="en-US" sz="2800" dirty="0"/>
              <a:t>Region 4 Natural Hazards</a:t>
            </a:r>
          </a:p>
          <a:p>
            <a:pPr marL="742950" lvl="1" indent="-285750">
              <a:spcBef>
                <a:spcPts val="0"/>
              </a:spcBef>
              <a:buFont typeface="Arial" panose="020B0604020202020204" pitchFamily="34" charset="0"/>
              <a:buChar char="•"/>
            </a:pPr>
            <a:r>
              <a:rPr lang="en-US" sz="2400" dirty="0"/>
              <a:t>Flooding</a:t>
            </a:r>
          </a:p>
          <a:p>
            <a:pPr marL="742950" lvl="1" indent="-285750">
              <a:spcBef>
                <a:spcPts val="0"/>
              </a:spcBef>
              <a:buFont typeface="Arial" panose="020B0604020202020204" pitchFamily="34" charset="0"/>
              <a:buChar char="•"/>
            </a:pPr>
            <a:r>
              <a:rPr lang="en-US" sz="2400" dirty="0"/>
              <a:t>Hurricane</a:t>
            </a:r>
          </a:p>
          <a:p>
            <a:pPr marL="742950" lvl="1" indent="-285750">
              <a:spcBef>
                <a:spcPts val="0"/>
              </a:spcBef>
              <a:buFont typeface="Arial" panose="020B0604020202020204" pitchFamily="34" charset="0"/>
              <a:buChar char="•"/>
            </a:pPr>
            <a:endParaRPr lang="en-US" sz="2400" dirty="0"/>
          </a:p>
        </p:txBody>
      </p:sp>
      <p:sp>
        <p:nvSpPr>
          <p:cNvPr id="6" name="Rectangle 5">
            <a:extLst>
              <a:ext uri="{FF2B5EF4-FFF2-40B4-BE49-F238E27FC236}">
                <a16:creationId xmlns:a16="http://schemas.microsoft.com/office/drawing/2014/main" id="{034D1590-3890-48FA-BB0C-815001DBF4E6}"/>
              </a:ext>
            </a:extLst>
          </p:cNvPr>
          <p:cNvSpPr/>
          <p:nvPr/>
        </p:nvSpPr>
        <p:spPr>
          <a:xfrm>
            <a:off x="7543800" y="1612284"/>
            <a:ext cx="3295650" cy="2000548"/>
          </a:xfrm>
          <a:prstGeom prst="rect">
            <a:avLst/>
          </a:prstGeom>
        </p:spPr>
        <p:txBody>
          <a:bodyPr wrap="square">
            <a:spAutoFit/>
          </a:bodyPr>
          <a:lstStyle/>
          <a:p>
            <a:r>
              <a:rPr lang="en-US" sz="2800" dirty="0"/>
              <a:t>Malevolent Acts</a:t>
            </a:r>
          </a:p>
          <a:p>
            <a:pPr marL="742950" lvl="1" indent="-285750">
              <a:spcBef>
                <a:spcPts val="0"/>
              </a:spcBef>
              <a:buFont typeface="Arial" panose="020B0604020202020204" pitchFamily="34" charset="0"/>
              <a:buChar char="•"/>
            </a:pPr>
            <a:r>
              <a:rPr lang="en-US" sz="2400" dirty="0"/>
              <a:t>Cyber intrusion</a:t>
            </a:r>
          </a:p>
          <a:p>
            <a:pPr marL="742950" lvl="1" indent="-285750">
              <a:spcBef>
                <a:spcPts val="0"/>
              </a:spcBef>
              <a:buFont typeface="Arial" panose="020B0604020202020204" pitchFamily="34" charset="0"/>
              <a:buChar char="•"/>
            </a:pPr>
            <a:r>
              <a:rPr lang="en-US" sz="2400" dirty="0"/>
              <a:t>Contamination</a:t>
            </a:r>
          </a:p>
          <a:p>
            <a:pPr marL="742950" lvl="1" indent="-285750">
              <a:spcBef>
                <a:spcPts val="0"/>
              </a:spcBef>
              <a:buFont typeface="Arial" panose="020B0604020202020204" pitchFamily="34" charset="0"/>
              <a:buChar char="•"/>
            </a:pPr>
            <a:r>
              <a:rPr lang="en-US" sz="2400" dirty="0"/>
              <a:t>Vandalism</a:t>
            </a:r>
          </a:p>
          <a:p>
            <a:pPr marL="742950" lvl="1" indent="-285750">
              <a:spcBef>
                <a:spcPts val="0"/>
              </a:spcBef>
              <a:buFont typeface="Arial" panose="020B0604020202020204" pitchFamily="34" charset="0"/>
              <a:buChar char="•"/>
            </a:pPr>
            <a:r>
              <a:rPr lang="en-US" sz="2400" dirty="0"/>
              <a:t>Active Shooter</a:t>
            </a:r>
          </a:p>
        </p:txBody>
      </p:sp>
      <p:sp>
        <p:nvSpPr>
          <p:cNvPr id="8" name="Slide Number Placeholder 3">
            <a:extLst>
              <a:ext uri="{FF2B5EF4-FFF2-40B4-BE49-F238E27FC236}">
                <a16:creationId xmlns:a16="http://schemas.microsoft.com/office/drawing/2014/main" id="{FCB2C482-D5A3-4F4F-A8AC-346BD6DB4166}"/>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15</a:t>
            </a:fld>
            <a:endParaRPr lang="en-US" sz="2500" dirty="0"/>
          </a:p>
        </p:txBody>
      </p:sp>
    </p:spTree>
    <p:extLst>
      <p:ext uri="{BB962C8B-B14F-4D97-AF65-F5344CB8AC3E}">
        <p14:creationId xmlns:p14="http://schemas.microsoft.com/office/powerpoint/2010/main" val="25411975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FE05-4A40-4FF0-90CB-A1BAD052FCBC}"/>
              </a:ext>
            </a:extLst>
          </p:cNvPr>
          <p:cNvSpPr>
            <a:spLocks noGrp="1"/>
          </p:cNvSpPr>
          <p:nvPr>
            <p:ph type="title"/>
          </p:nvPr>
        </p:nvSpPr>
        <p:spPr/>
        <p:txBody>
          <a:bodyPr/>
          <a:lstStyle/>
          <a:p>
            <a:r>
              <a:rPr lang="en-US" altLang="en-US" dirty="0"/>
              <a:t>Final Thoughts - continued</a:t>
            </a:r>
            <a:endParaRPr lang="en-US" dirty="0"/>
          </a:p>
        </p:txBody>
      </p:sp>
      <p:sp>
        <p:nvSpPr>
          <p:cNvPr id="3" name="Content Placeholder 2">
            <a:extLst>
              <a:ext uri="{FF2B5EF4-FFF2-40B4-BE49-F238E27FC236}">
                <a16:creationId xmlns:a16="http://schemas.microsoft.com/office/drawing/2014/main" id="{EDC7509E-F30B-4F52-91D4-6271B9C4E87C}"/>
              </a:ext>
            </a:extLst>
          </p:cNvPr>
          <p:cNvSpPr>
            <a:spLocks noGrp="1"/>
          </p:cNvSpPr>
          <p:nvPr>
            <p:ph idx="1"/>
          </p:nvPr>
        </p:nvSpPr>
        <p:spPr>
          <a:xfrm>
            <a:off x="2549361" y="1488613"/>
            <a:ext cx="8596668" cy="3880773"/>
          </a:xfrm>
        </p:spPr>
        <p:txBody>
          <a:bodyPr/>
          <a:lstStyle/>
          <a:p>
            <a:pPr marL="0" indent="0">
              <a:buNone/>
            </a:pPr>
            <a:r>
              <a:rPr lang="en-US" altLang="en-US" b="1" dirty="0"/>
              <a:t>Training:</a:t>
            </a:r>
          </a:p>
          <a:p>
            <a:pPr marL="508000" lvl="1" indent="-277813"/>
            <a:r>
              <a:rPr lang="en-US" altLang="en-US" sz="1700" dirty="0"/>
              <a:t>Once your ERP is complete, consider training your utility personnel and response partners on its contents and their individual roles and responsibilities.</a:t>
            </a:r>
          </a:p>
          <a:p>
            <a:pPr marL="508000" lvl="1" indent="-277813"/>
            <a:r>
              <a:rPr lang="en-US" altLang="en-US" sz="1700" dirty="0"/>
              <a:t>Conducting periodic trainings (e.g., seminars, workshops, tabletops, functionals) for both senior and new personnel helps ensure that your ERP procedures will be effectively implemented during actual response.</a:t>
            </a:r>
            <a:endParaRPr lang="en-US" sz="1700" dirty="0"/>
          </a:p>
          <a:p>
            <a:endParaRPr lang="en-US" dirty="0"/>
          </a:p>
        </p:txBody>
      </p:sp>
      <p:sp>
        <p:nvSpPr>
          <p:cNvPr id="4" name="Content Placeholder 2">
            <a:extLst>
              <a:ext uri="{FF2B5EF4-FFF2-40B4-BE49-F238E27FC236}">
                <a16:creationId xmlns:a16="http://schemas.microsoft.com/office/drawing/2014/main" id="{A2749514-F2E9-4ABF-A993-FE8A293ACECD}"/>
              </a:ext>
            </a:extLst>
          </p:cNvPr>
          <p:cNvSpPr txBox="1">
            <a:spLocks/>
          </p:cNvSpPr>
          <p:nvPr/>
        </p:nvSpPr>
        <p:spPr>
          <a:xfrm>
            <a:off x="2549361" y="3549457"/>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r>
              <a:rPr lang="en-US" altLang="en-US" b="1" dirty="0"/>
              <a:t>Training Tools:</a:t>
            </a:r>
          </a:p>
          <a:p>
            <a:pPr marL="508000" lvl="1" indent="-277813"/>
            <a:r>
              <a:rPr lang="en-US" altLang="en-US" sz="1700" i="1" dirty="0"/>
              <a:t>How to Develop a Multi-Year Training &amp; Exercise (T&amp;E) Plan: A Tool for the Water Sector </a:t>
            </a:r>
          </a:p>
          <a:p>
            <a:pPr marL="508000" lvl="1" indent="-277813"/>
            <a:r>
              <a:rPr lang="en-US" altLang="en-US" sz="1700" i="1" dirty="0"/>
              <a:t>Tabletop Exercise Tool </a:t>
            </a:r>
          </a:p>
          <a:p>
            <a:pPr marL="508000" lvl="1" indent="-277813"/>
            <a:r>
              <a:rPr lang="en-US" sz="1700" i="1" dirty="0"/>
              <a:t>Exercise Development Toolbox</a:t>
            </a:r>
          </a:p>
          <a:p>
            <a:pPr marL="508000" lvl="1" indent="-277813"/>
            <a:r>
              <a:rPr lang="en-US" sz="1700" dirty="0">
                <a:hlinkClick r:id="rId3"/>
              </a:rPr>
              <a:t>https://www.epa.gov/waterresiliencetraining</a:t>
            </a:r>
            <a:endParaRPr lang="en-US" sz="1700" dirty="0"/>
          </a:p>
          <a:p>
            <a:pPr marL="508000" lvl="1" indent="-277813"/>
            <a:endParaRPr lang="en-US" sz="1700" dirty="0"/>
          </a:p>
          <a:p>
            <a:endParaRPr lang="en-US" dirty="0"/>
          </a:p>
        </p:txBody>
      </p:sp>
      <p:cxnSp>
        <p:nvCxnSpPr>
          <p:cNvPr id="6" name="Straight Connector 5">
            <a:extLst>
              <a:ext uri="{FF2B5EF4-FFF2-40B4-BE49-F238E27FC236}">
                <a16:creationId xmlns:a16="http://schemas.microsoft.com/office/drawing/2014/main" id="{BE5147BD-C3DE-48E8-BF99-3801FF6FB316}"/>
              </a:ext>
              <a:ext uri="{C183D7F6-B498-43B3-948B-1728B52AA6E4}">
                <adec:decorative xmlns:adec="http://schemas.microsoft.com/office/drawing/2017/decorative" val="1"/>
              </a:ext>
            </a:extLst>
          </p:cNvPr>
          <p:cNvCxnSpPr>
            <a:cxnSpLocks/>
          </p:cNvCxnSpPr>
          <p:nvPr/>
        </p:nvCxnSpPr>
        <p:spPr>
          <a:xfrm>
            <a:off x="0" y="1246124"/>
            <a:ext cx="6212114"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0F6FBB0C-2A1E-4B8F-8E6D-9F20944FA8FA}"/>
              </a:ext>
            </a:extLst>
          </p:cNvPr>
          <p:cNvSpPr>
            <a:spLocks noGrp="1"/>
          </p:cNvSpPr>
          <p:nvPr>
            <p:ph type="sldNum" sz="quarter" idx="12"/>
          </p:nvPr>
        </p:nvSpPr>
        <p:spPr/>
        <p:txBody>
          <a:bodyPr/>
          <a:lstStyle/>
          <a:p>
            <a:fld id="{D57F1E4F-1CFF-5643-939E-217C01CDF565}" type="slidenum">
              <a:rPr lang="en-US" smtClean="0"/>
              <a:pPr/>
              <a:t>150</a:t>
            </a:fld>
            <a:endParaRPr lang="en-US" dirty="0"/>
          </a:p>
        </p:txBody>
      </p:sp>
    </p:spTree>
    <p:extLst>
      <p:ext uri="{BB962C8B-B14F-4D97-AF65-F5344CB8AC3E}">
        <p14:creationId xmlns:p14="http://schemas.microsoft.com/office/powerpoint/2010/main" val="64774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558D-CCC0-4E9A-9EA7-A8FC5B1284E1}"/>
              </a:ext>
            </a:extLst>
          </p:cNvPr>
          <p:cNvSpPr>
            <a:spLocks noGrp="1"/>
          </p:cNvSpPr>
          <p:nvPr>
            <p:ph type="title"/>
          </p:nvPr>
        </p:nvSpPr>
        <p:spPr>
          <a:xfrm>
            <a:off x="737832" y="1649023"/>
            <a:ext cx="6463068" cy="1623884"/>
          </a:xfrm>
        </p:spPr>
        <p:txBody>
          <a:bodyPr>
            <a:normAutofit/>
          </a:bodyPr>
          <a:lstStyle/>
          <a:p>
            <a:r>
              <a:rPr lang="en-US" sz="4400" dirty="0"/>
              <a:t>Questions? </a:t>
            </a:r>
            <a:r>
              <a:rPr lang="en-US" sz="4400" dirty="0">
                <a:solidFill>
                  <a:schemeClr val="bg1"/>
                </a:solidFill>
              </a:rPr>
              <a:t>3</a:t>
            </a:r>
            <a:endParaRPr lang="en-US" sz="4400" dirty="0"/>
          </a:p>
        </p:txBody>
      </p:sp>
      <p:cxnSp>
        <p:nvCxnSpPr>
          <p:cNvPr id="6" name="Straight Connector 5">
            <a:extLst>
              <a:ext uri="{FF2B5EF4-FFF2-40B4-BE49-F238E27FC236}">
                <a16:creationId xmlns:a16="http://schemas.microsoft.com/office/drawing/2014/main" id="{B8364A23-21DC-4C1A-A57A-F9684FA59ED7}"/>
              </a:ext>
              <a:ext uri="{C183D7F6-B498-43B3-948B-1728B52AA6E4}">
                <adec:decorative xmlns:adec="http://schemas.microsoft.com/office/drawing/2017/decorative" val="1"/>
              </a:ext>
            </a:extLst>
          </p:cNvPr>
          <p:cNvCxnSpPr>
            <a:cxnSpLocks/>
          </p:cNvCxnSpPr>
          <p:nvPr/>
        </p:nvCxnSpPr>
        <p:spPr>
          <a:xfrm>
            <a:off x="855460" y="3339121"/>
            <a:ext cx="35897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Picture 6" descr="picture of question marks">
            <a:extLst>
              <a:ext uri="{FF2B5EF4-FFF2-40B4-BE49-F238E27FC236}">
                <a16:creationId xmlns:a16="http://schemas.microsoft.com/office/drawing/2014/main" id="{01E9205C-8C3D-4594-AEE4-45DE9D641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862" y="3596930"/>
            <a:ext cx="3498849" cy="2628024"/>
          </a:xfrm>
          <a:prstGeom prst="rect">
            <a:avLst/>
          </a:prstGeom>
        </p:spPr>
      </p:pic>
      <p:grpSp>
        <p:nvGrpSpPr>
          <p:cNvPr id="2" name="Group 1">
            <a:extLst>
              <a:ext uri="{FF2B5EF4-FFF2-40B4-BE49-F238E27FC236}">
                <a16:creationId xmlns:a16="http://schemas.microsoft.com/office/drawing/2014/main" id="{8E32D26B-64B8-4BE6-A858-852AE6EA551A}"/>
              </a:ext>
              <a:ext uri="{C183D7F6-B498-43B3-948B-1728B52AA6E4}">
                <adec:decorative xmlns:adec="http://schemas.microsoft.com/office/drawing/2017/decorative" val="1"/>
              </a:ext>
            </a:extLst>
          </p:cNvPr>
          <p:cNvGrpSpPr/>
          <p:nvPr/>
        </p:nvGrpSpPr>
        <p:grpSpPr>
          <a:xfrm>
            <a:off x="158265" y="123095"/>
            <a:ext cx="7473460" cy="1875783"/>
            <a:chOff x="88632" y="0"/>
            <a:chExt cx="6278032" cy="1575739"/>
          </a:xfrm>
        </p:grpSpPr>
        <p:pic>
          <p:nvPicPr>
            <p:cNvPr id="16" name="Picture 15">
              <a:extLst>
                <a:ext uri="{FF2B5EF4-FFF2-40B4-BE49-F238E27FC236}">
                  <a16:creationId xmlns:a16="http://schemas.microsoft.com/office/drawing/2014/main" id="{C1262BDD-DE03-4CD9-99D8-E8E773558F1A}"/>
                </a:ext>
              </a:extLst>
            </p:cNvPr>
            <p:cNvPicPr>
              <a:picLocks noChangeAspect="1"/>
            </p:cNvPicPr>
            <p:nvPr/>
          </p:nvPicPr>
          <p:blipFill rotWithShape="1">
            <a:blip r:embed="rId4"/>
            <a:srcRect t="14397"/>
            <a:stretch/>
          </p:blipFill>
          <p:spPr>
            <a:xfrm>
              <a:off x="88632" y="0"/>
              <a:ext cx="2856133" cy="1575738"/>
            </a:xfrm>
            <a:prstGeom prst="rect">
              <a:avLst/>
            </a:prstGeom>
          </p:spPr>
        </p:pic>
        <p:pic>
          <p:nvPicPr>
            <p:cNvPr id="17" name="Picture 16">
              <a:extLst>
                <a:ext uri="{FF2B5EF4-FFF2-40B4-BE49-F238E27FC236}">
                  <a16:creationId xmlns:a16="http://schemas.microsoft.com/office/drawing/2014/main" id="{E02F9F23-381C-4E32-B926-170BBA1F0A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4475"/>
            <a:stretch/>
          </p:blipFill>
          <p:spPr>
            <a:xfrm>
              <a:off x="3057080" y="0"/>
              <a:ext cx="3309584" cy="1575739"/>
            </a:xfrm>
            <a:prstGeom prst="rect">
              <a:avLst/>
            </a:prstGeom>
          </p:spPr>
        </p:pic>
      </p:grpSp>
      <p:sp>
        <p:nvSpPr>
          <p:cNvPr id="8" name="Slide Number Placeholder 6">
            <a:extLst>
              <a:ext uri="{FF2B5EF4-FFF2-40B4-BE49-F238E27FC236}">
                <a16:creationId xmlns:a16="http://schemas.microsoft.com/office/drawing/2014/main" id="{664242E6-A384-4D74-A134-0E4CAE903ECD}"/>
              </a:ext>
            </a:extLst>
          </p:cNvPr>
          <p:cNvSpPr txBox="1">
            <a:spLocks/>
          </p:cNvSpPr>
          <p:nvPr/>
        </p:nvSpPr>
        <p:spPr>
          <a:xfrm>
            <a:off x="10890353" y="5912828"/>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151</a:t>
            </a:fld>
            <a:endParaRPr lang="en-US" sz="2500" dirty="0"/>
          </a:p>
        </p:txBody>
      </p:sp>
    </p:spTree>
    <p:extLst>
      <p:ext uri="{BB962C8B-B14F-4D97-AF65-F5344CB8AC3E}">
        <p14:creationId xmlns:p14="http://schemas.microsoft.com/office/powerpoint/2010/main" val="32229424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558D-CCC0-4E9A-9EA7-A8FC5B1284E1}"/>
              </a:ext>
            </a:extLst>
          </p:cNvPr>
          <p:cNvSpPr>
            <a:spLocks noGrp="1"/>
          </p:cNvSpPr>
          <p:nvPr>
            <p:ph type="title"/>
          </p:nvPr>
        </p:nvSpPr>
        <p:spPr>
          <a:xfrm>
            <a:off x="746144" y="44063"/>
            <a:ext cx="6463068" cy="1623884"/>
          </a:xfrm>
        </p:spPr>
        <p:txBody>
          <a:bodyPr>
            <a:normAutofit/>
          </a:bodyPr>
          <a:lstStyle/>
          <a:p>
            <a:r>
              <a:rPr lang="en-US" sz="4400" dirty="0"/>
              <a:t>Thank you!</a:t>
            </a:r>
          </a:p>
        </p:txBody>
      </p:sp>
      <p:sp>
        <p:nvSpPr>
          <p:cNvPr id="3" name="Content Placeholder 2">
            <a:extLst>
              <a:ext uri="{FF2B5EF4-FFF2-40B4-BE49-F238E27FC236}">
                <a16:creationId xmlns:a16="http://schemas.microsoft.com/office/drawing/2014/main" id="{22DA48CA-91E2-4A7F-8971-2C5AF0C46E15}"/>
              </a:ext>
            </a:extLst>
          </p:cNvPr>
          <p:cNvSpPr>
            <a:spLocks noGrp="1"/>
          </p:cNvSpPr>
          <p:nvPr>
            <p:ph type="body" idx="1"/>
          </p:nvPr>
        </p:nvSpPr>
        <p:spPr>
          <a:xfrm>
            <a:off x="746144" y="1977083"/>
            <a:ext cx="5991540" cy="4485501"/>
          </a:xfrm>
        </p:spPr>
        <p:txBody>
          <a:bodyPr>
            <a:normAutofit/>
          </a:bodyPr>
          <a:lstStyle/>
          <a:p>
            <a:pPr>
              <a:spcAft>
                <a:spcPts val="1200"/>
              </a:spcAft>
            </a:pPr>
            <a:r>
              <a:rPr lang="en-US" dirty="0">
                <a:solidFill>
                  <a:schemeClr val="tx1">
                    <a:lumMod val="75000"/>
                    <a:lumOff val="25000"/>
                  </a:schemeClr>
                </a:solidFill>
              </a:rPr>
              <a:t>For more information or any questions about the material presented, please contact EPA at </a:t>
            </a:r>
            <a:r>
              <a:rPr lang="en-US" dirty="0">
                <a:hlinkClick r:id="rId3"/>
              </a:rPr>
              <a:t>dwresilience@epa.gov</a:t>
            </a:r>
            <a:r>
              <a:rPr lang="en-US" dirty="0"/>
              <a:t>. </a:t>
            </a:r>
          </a:p>
          <a:p>
            <a:r>
              <a:rPr lang="en-US" dirty="0">
                <a:solidFill>
                  <a:schemeClr val="tx1">
                    <a:lumMod val="75000"/>
                    <a:lumOff val="25000"/>
                  </a:schemeClr>
                </a:solidFill>
              </a:rPr>
              <a:t> </a:t>
            </a:r>
          </a:p>
          <a:p>
            <a:r>
              <a:rPr lang="en-US" dirty="0">
                <a:solidFill>
                  <a:schemeClr val="tx1">
                    <a:lumMod val="75000"/>
                    <a:lumOff val="25000"/>
                  </a:schemeClr>
                </a:solidFill>
              </a:rPr>
              <a:t>EPA AWIA Information:</a:t>
            </a:r>
          </a:p>
          <a:p>
            <a:r>
              <a:rPr lang="en-US" dirty="0">
                <a:solidFill>
                  <a:schemeClr val="tx1">
                    <a:lumMod val="75000"/>
                    <a:lumOff val="25000"/>
                  </a:schemeClr>
                </a:solidFill>
                <a:hlinkClick r:id="rId4"/>
              </a:rPr>
              <a:t>https://www.epa.gov/waterresilience/americas-water-infrastructure-act-risk-assessments-and-emergency-response-plans</a:t>
            </a:r>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p>
        </p:txBody>
      </p:sp>
      <p:cxnSp>
        <p:nvCxnSpPr>
          <p:cNvPr id="6" name="Straight Connector 5">
            <a:extLst>
              <a:ext uri="{FF2B5EF4-FFF2-40B4-BE49-F238E27FC236}">
                <a16:creationId xmlns:a16="http://schemas.microsoft.com/office/drawing/2014/main" id="{B8364A23-21DC-4C1A-A57A-F9684FA59ED7}"/>
              </a:ext>
              <a:ext uri="{C183D7F6-B498-43B3-948B-1728B52AA6E4}">
                <adec:decorative xmlns:adec="http://schemas.microsoft.com/office/drawing/2017/decorative" val="1"/>
              </a:ext>
            </a:extLst>
          </p:cNvPr>
          <p:cNvCxnSpPr>
            <a:cxnSpLocks/>
          </p:cNvCxnSpPr>
          <p:nvPr/>
        </p:nvCxnSpPr>
        <p:spPr>
          <a:xfrm>
            <a:off x="746144" y="1667947"/>
            <a:ext cx="35897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C37D29F-272E-4738-9D6F-59D2F0CF16C0}"/>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152</a:t>
            </a:fld>
            <a:endParaRPr lang="en-US" sz="2500" dirty="0"/>
          </a:p>
        </p:txBody>
      </p:sp>
    </p:spTree>
    <p:extLst>
      <p:ext uri="{BB962C8B-B14F-4D97-AF65-F5344CB8AC3E}">
        <p14:creationId xmlns:p14="http://schemas.microsoft.com/office/powerpoint/2010/main" val="203576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E911-7D47-4A50-A5BD-29D3A4CB0501}"/>
              </a:ext>
            </a:extLst>
          </p:cNvPr>
          <p:cNvSpPr>
            <a:spLocks noGrp="1"/>
          </p:cNvSpPr>
          <p:nvPr>
            <p:ph type="title"/>
          </p:nvPr>
        </p:nvSpPr>
        <p:spPr/>
        <p:txBody>
          <a:bodyPr/>
          <a:lstStyle/>
          <a:p>
            <a:r>
              <a:rPr lang="en-US" dirty="0"/>
              <a:t>All Hazards Resilience: Flood Resilience Guide</a:t>
            </a:r>
          </a:p>
        </p:txBody>
      </p:sp>
      <p:cxnSp>
        <p:nvCxnSpPr>
          <p:cNvPr id="5" name="Straight Connector 4">
            <a:extLst>
              <a:ext uri="{FF2B5EF4-FFF2-40B4-BE49-F238E27FC236}">
                <a16:creationId xmlns:a16="http://schemas.microsoft.com/office/drawing/2014/main" id="{EF7D1FA4-6EA0-4219-B3CB-C307F3B55698}"/>
              </a:ext>
              <a:ext uri="{C183D7F6-B498-43B3-948B-1728B52AA6E4}">
                <adec:decorative xmlns:adec="http://schemas.microsoft.com/office/drawing/2017/decorative" val="1"/>
              </a:ext>
            </a:extLst>
          </p:cNvPr>
          <p:cNvCxnSpPr>
            <a:cxnSpLocks/>
          </p:cNvCxnSpPr>
          <p:nvPr/>
        </p:nvCxnSpPr>
        <p:spPr>
          <a:xfrm>
            <a:off x="0" y="1246124"/>
            <a:ext cx="885103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6AB11ECF-7470-41CE-B012-84D202F3A87F}"/>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16</a:t>
            </a:fld>
            <a:endParaRPr lang="en-US" sz="2500" dirty="0"/>
          </a:p>
        </p:txBody>
      </p:sp>
      <p:sp>
        <p:nvSpPr>
          <p:cNvPr id="9" name="Rectangle 8">
            <a:extLst>
              <a:ext uri="{FF2B5EF4-FFF2-40B4-BE49-F238E27FC236}">
                <a16:creationId xmlns:a16="http://schemas.microsoft.com/office/drawing/2014/main" id="{D910B53C-C76B-48D8-99F0-A718DF396EF2}"/>
              </a:ext>
            </a:extLst>
          </p:cNvPr>
          <p:cNvSpPr/>
          <p:nvPr/>
        </p:nvSpPr>
        <p:spPr>
          <a:xfrm>
            <a:off x="3932825" y="5368527"/>
            <a:ext cx="7842353" cy="369332"/>
          </a:xfrm>
          <a:prstGeom prst="rect">
            <a:avLst/>
          </a:prstGeom>
        </p:spPr>
        <p:txBody>
          <a:bodyPr wrap="square">
            <a:spAutoFit/>
          </a:bodyPr>
          <a:lstStyle/>
          <a:p>
            <a:r>
              <a:rPr lang="en-US" i="1" dirty="0">
                <a:hlinkClick r:id="rId3"/>
              </a:rPr>
              <a:t>https://www.youtube.com/watch?v=r25J-DJH2NQ&amp;feature=emb_logo</a:t>
            </a:r>
            <a:r>
              <a:rPr lang="en-US" i="1" dirty="0"/>
              <a:t> </a:t>
            </a:r>
          </a:p>
        </p:txBody>
      </p:sp>
      <p:pic>
        <p:nvPicPr>
          <p:cNvPr id="6" name="Picture 5" descr="screenshot of video in youtube link">
            <a:extLst>
              <a:ext uri="{FF2B5EF4-FFF2-40B4-BE49-F238E27FC236}">
                <a16:creationId xmlns:a16="http://schemas.microsoft.com/office/drawing/2014/main" id="{6564D64A-206F-A5D5-377E-38207EEA41D2}"/>
              </a:ext>
            </a:extLst>
          </p:cNvPr>
          <p:cNvPicPr>
            <a:picLocks noChangeAspect="1"/>
          </p:cNvPicPr>
          <p:nvPr/>
        </p:nvPicPr>
        <p:blipFill>
          <a:blip r:embed="rId4"/>
          <a:stretch>
            <a:fillRect/>
          </a:stretch>
        </p:blipFill>
        <p:spPr>
          <a:xfrm>
            <a:off x="4318000" y="1637923"/>
            <a:ext cx="6321268" cy="3526311"/>
          </a:xfrm>
          <a:prstGeom prst="rect">
            <a:avLst/>
          </a:prstGeom>
        </p:spPr>
      </p:pic>
    </p:spTree>
    <p:extLst>
      <p:ext uri="{BB962C8B-B14F-4D97-AF65-F5344CB8AC3E}">
        <p14:creationId xmlns:p14="http://schemas.microsoft.com/office/powerpoint/2010/main" val="2768447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E911-7D47-4A50-A5BD-29D3A4CB0501}"/>
              </a:ext>
            </a:extLst>
          </p:cNvPr>
          <p:cNvSpPr>
            <a:spLocks noGrp="1"/>
          </p:cNvSpPr>
          <p:nvPr>
            <p:ph type="title"/>
          </p:nvPr>
        </p:nvSpPr>
        <p:spPr>
          <a:xfrm>
            <a:off x="548639" y="0"/>
            <a:ext cx="8293519" cy="1120140"/>
          </a:xfrm>
        </p:spPr>
        <p:txBody>
          <a:bodyPr>
            <a:normAutofit/>
          </a:bodyPr>
          <a:lstStyle/>
          <a:p>
            <a:r>
              <a:rPr lang="en-US" dirty="0"/>
              <a:t>Baseline Information on Malevolent Acts for Community Water Systems</a:t>
            </a:r>
          </a:p>
        </p:txBody>
      </p:sp>
      <p:cxnSp>
        <p:nvCxnSpPr>
          <p:cNvPr id="5" name="Straight Connector 4">
            <a:extLst>
              <a:ext uri="{FF2B5EF4-FFF2-40B4-BE49-F238E27FC236}">
                <a16:creationId xmlns:a16="http://schemas.microsoft.com/office/drawing/2014/main" id="{EF7D1FA4-6EA0-4219-B3CB-C307F3B55698}"/>
              </a:ext>
              <a:ext uri="{C183D7F6-B498-43B3-948B-1728B52AA6E4}">
                <adec:decorative xmlns:adec="http://schemas.microsoft.com/office/drawing/2017/decorative" val="1"/>
              </a:ext>
            </a:extLst>
          </p:cNvPr>
          <p:cNvCxnSpPr>
            <a:cxnSpLocks/>
          </p:cNvCxnSpPr>
          <p:nvPr/>
        </p:nvCxnSpPr>
        <p:spPr>
          <a:xfrm>
            <a:off x="0" y="1246124"/>
            <a:ext cx="8487052"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6" name="Picture 5" descr="Screenshot of the website Baseline Information on Malvolent Acts for Community Water Systems">
            <a:extLst>
              <a:ext uri="{FF2B5EF4-FFF2-40B4-BE49-F238E27FC236}">
                <a16:creationId xmlns:a16="http://schemas.microsoft.com/office/drawing/2014/main" id="{AB8C0D06-5567-4055-8F10-AF52DC2DFB91}"/>
              </a:ext>
            </a:extLst>
          </p:cNvPr>
          <p:cNvPicPr>
            <a:picLocks noChangeAspect="1"/>
          </p:cNvPicPr>
          <p:nvPr/>
        </p:nvPicPr>
        <p:blipFill>
          <a:blip r:embed="rId3"/>
          <a:stretch>
            <a:fillRect/>
          </a:stretch>
        </p:blipFill>
        <p:spPr>
          <a:xfrm>
            <a:off x="2982897" y="1372109"/>
            <a:ext cx="5643545" cy="4672069"/>
          </a:xfrm>
          <a:prstGeom prst="rect">
            <a:avLst/>
          </a:prstGeom>
        </p:spPr>
      </p:pic>
      <p:sp>
        <p:nvSpPr>
          <p:cNvPr id="9" name="Slide Number Placeholder 3">
            <a:extLst>
              <a:ext uri="{FF2B5EF4-FFF2-40B4-BE49-F238E27FC236}">
                <a16:creationId xmlns:a16="http://schemas.microsoft.com/office/drawing/2014/main" id="{723F71AC-797D-4BA3-B880-7AE9F9CBBAD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17</a:t>
            </a:fld>
            <a:endParaRPr lang="en-US" sz="2500" dirty="0"/>
          </a:p>
        </p:txBody>
      </p:sp>
    </p:spTree>
    <p:extLst>
      <p:ext uri="{BB962C8B-B14F-4D97-AF65-F5344CB8AC3E}">
        <p14:creationId xmlns:p14="http://schemas.microsoft.com/office/powerpoint/2010/main" val="1003832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6083-8A7B-48D8-A460-B6033E8F072B}"/>
              </a:ext>
            </a:extLst>
          </p:cNvPr>
          <p:cNvSpPr>
            <a:spLocks noGrp="1"/>
          </p:cNvSpPr>
          <p:nvPr>
            <p:ph type="title"/>
          </p:nvPr>
        </p:nvSpPr>
        <p:spPr/>
        <p:txBody>
          <a:bodyPr/>
          <a:lstStyle/>
          <a:p>
            <a:r>
              <a:rPr lang="en-US" dirty="0"/>
              <a:t>What Types of Funding Are Available? </a:t>
            </a:r>
          </a:p>
        </p:txBody>
      </p:sp>
      <p:sp>
        <p:nvSpPr>
          <p:cNvPr id="3" name="Content Placeholder 2">
            <a:extLst>
              <a:ext uri="{FF2B5EF4-FFF2-40B4-BE49-F238E27FC236}">
                <a16:creationId xmlns:a16="http://schemas.microsoft.com/office/drawing/2014/main" id="{3FD86370-1A1D-4499-8578-C6B09367C110}"/>
              </a:ext>
            </a:extLst>
          </p:cNvPr>
          <p:cNvSpPr>
            <a:spLocks noGrp="1"/>
          </p:cNvSpPr>
          <p:nvPr>
            <p:ph sz="half" idx="1"/>
          </p:nvPr>
        </p:nvSpPr>
        <p:spPr>
          <a:xfrm>
            <a:off x="3017520" y="1664329"/>
            <a:ext cx="8526780" cy="4088765"/>
          </a:xfrm>
        </p:spPr>
        <p:txBody>
          <a:bodyPr>
            <a:normAutofit fontScale="92500"/>
          </a:bodyPr>
          <a:lstStyle/>
          <a:p>
            <a:r>
              <a:rPr lang="en-US" sz="2400" dirty="0"/>
              <a:t>Currently the grant funding that is stated in the law has not been appropriated by Congress.</a:t>
            </a:r>
          </a:p>
          <a:p>
            <a:r>
              <a:rPr lang="en-US" sz="2400" dirty="0"/>
              <a:t>What is available for use?</a:t>
            </a:r>
          </a:p>
          <a:p>
            <a:pPr lvl="1"/>
            <a:r>
              <a:rPr lang="en-US" sz="2000" b="1" dirty="0"/>
              <a:t>Drinking Water State Revolving Fund </a:t>
            </a:r>
            <a:r>
              <a:rPr lang="en-US" sz="2000" dirty="0"/>
              <a:t>program can be used to conduct a risk assessment since it addresses resilience of the system and the risk assessment may yield a project that the utility may want to invest in to improve the overall system resilience. </a:t>
            </a:r>
          </a:p>
          <a:p>
            <a:pPr lvl="1"/>
            <a:r>
              <a:rPr lang="en-US" sz="2000" dirty="0"/>
              <a:t>States may also choose to dedicate some of their set-aside funds towards RRA or ERP development. Each state will manage this differently. Please check with your state to see if they have set aside funds for this function specifically and how you may access this assistance. </a:t>
            </a:r>
          </a:p>
        </p:txBody>
      </p:sp>
      <p:cxnSp>
        <p:nvCxnSpPr>
          <p:cNvPr id="4" name="Straight Connector 3">
            <a:extLst>
              <a:ext uri="{FF2B5EF4-FFF2-40B4-BE49-F238E27FC236}">
                <a16:creationId xmlns:a16="http://schemas.microsoft.com/office/drawing/2014/main" id="{BCDC64B3-7358-4E75-AB35-389251490113}"/>
              </a:ext>
              <a:ext uri="{C183D7F6-B498-43B3-948B-1728B52AA6E4}">
                <adec:decorative xmlns:adec="http://schemas.microsoft.com/office/drawing/2017/decorative" val="1"/>
              </a:ext>
            </a:extLst>
          </p:cNvPr>
          <p:cNvCxnSpPr>
            <a:cxnSpLocks/>
          </p:cNvCxnSpPr>
          <p:nvPr/>
        </p:nvCxnSpPr>
        <p:spPr>
          <a:xfrm>
            <a:off x="0" y="1246124"/>
            <a:ext cx="85198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5D7003DA-1671-4B8D-BE74-ED3D0700B556}"/>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18</a:t>
            </a:fld>
            <a:endParaRPr lang="en-US" sz="2500" dirty="0"/>
          </a:p>
        </p:txBody>
      </p:sp>
    </p:spTree>
    <p:extLst>
      <p:ext uri="{BB962C8B-B14F-4D97-AF65-F5344CB8AC3E}">
        <p14:creationId xmlns:p14="http://schemas.microsoft.com/office/powerpoint/2010/main" val="3342714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8C85-EF09-4814-B7AF-CCB3E68112A6}"/>
              </a:ext>
            </a:extLst>
          </p:cNvPr>
          <p:cNvSpPr>
            <a:spLocks noGrp="1"/>
          </p:cNvSpPr>
          <p:nvPr>
            <p:ph type="title"/>
          </p:nvPr>
        </p:nvSpPr>
        <p:spPr/>
        <p:txBody>
          <a:bodyPr/>
          <a:lstStyle/>
          <a:p>
            <a:r>
              <a:rPr lang="en-US" b="1" dirty="0"/>
              <a:t>Enforcement</a:t>
            </a:r>
          </a:p>
        </p:txBody>
      </p:sp>
      <p:sp>
        <p:nvSpPr>
          <p:cNvPr id="3" name="Content Placeholder 2">
            <a:extLst>
              <a:ext uri="{FF2B5EF4-FFF2-40B4-BE49-F238E27FC236}">
                <a16:creationId xmlns:a16="http://schemas.microsoft.com/office/drawing/2014/main" id="{7B91293F-7B91-4E9A-BE8F-2ECE6028D102}"/>
              </a:ext>
              <a:ext uri="{C183D7F6-B498-43B3-948B-1728B52AA6E4}">
                <adec:decorative xmlns:adec="http://schemas.microsoft.com/office/drawing/2017/decorative" val="1"/>
              </a:ext>
            </a:extLst>
          </p:cNvPr>
          <p:cNvSpPr>
            <a:spLocks noGrp="1"/>
          </p:cNvSpPr>
          <p:nvPr>
            <p:ph sz="half" idx="1"/>
          </p:nvPr>
        </p:nvSpPr>
        <p:spPr/>
        <p:txBody>
          <a:bodyPr>
            <a:normAutofit/>
          </a:bodyPr>
          <a:lstStyle/>
          <a:p>
            <a:endParaRPr lang="en-US" dirty="0"/>
          </a:p>
          <a:p>
            <a:endParaRPr lang="en-US" dirty="0"/>
          </a:p>
        </p:txBody>
      </p:sp>
      <p:sp>
        <p:nvSpPr>
          <p:cNvPr id="5" name="TextBox 4">
            <a:extLst>
              <a:ext uri="{FF2B5EF4-FFF2-40B4-BE49-F238E27FC236}">
                <a16:creationId xmlns:a16="http://schemas.microsoft.com/office/drawing/2014/main" id="{65D4F60E-596D-4644-9F15-D78C4C5999AC}"/>
              </a:ext>
            </a:extLst>
          </p:cNvPr>
          <p:cNvSpPr txBox="1"/>
          <p:nvPr/>
        </p:nvSpPr>
        <p:spPr>
          <a:xfrm>
            <a:off x="548639" y="1850390"/>
            <a:ext cx="2565261" cy="1631216"/>
          </a:xfrm>
          <a:prstGeom prst="rect">
            <a:avLst/>
          </a:prstGeom>
          <a:noFill/>
        </p:spPr>
        <p:txBody>
          <a:bodyPr wrap="square" rtlCol="0">
            <a:spAutoFit/>
          </a:bodyPr>
          <a:lstStyle/>
          <a:p>
            <a:r>
              <a:rPr lang="en-US" sz="2000" dirty="0">
                <a:solidFill>
                  <a:srgbClr val="FD780B"/>
                </a:solidFill>
              </a:rPr>
              <a:t>EPA’s main goal is returning the system to compliance and protecting public health.</a:t>
            </a:r>
          </a:p>
        </p:txBody>
      </p:sp>
      <p:sp>
        <p:nvSpPr>
          <p:cNvPr id="6" name="TextBox 5">
            <a:extLst>
              <a:ext uri="{FF2B5EF4-FFF2-40B4-BE49-F238E27FC236}">
                <a16:creationId xmlns:a16="http://schemas.microsoft.com/office/drawing/2014/main" id="{144E54F8-9075-4644-AF0C-D84D5E0667E4}"/>
              </a:ext>
            </a:extLst>
          </p:cNvPr>
          <p:cNvSpPr txBox="1"/>
          <p:nvPr/>
        </p:nvSpPr>
        <p:spPr>
          <a:xfrm>
            <a:off x="3113901" y="970424"/>
            <a:ext cx="7945395" cy="4955203"/>
          </a:xfrm>
          <a:prstGeom prst="rect">
            <a:avLst/>
          </a:prstGeom>
          <a:noFill/>
        </p:spPr>
        <p:txBody>
          <a:bodyPr wrap="square" rtlCol="0">
            <a:spAutoFit/>
          </a:bodyPr>
          <a:lstStyle/>
          <a:p>
            <a:pPr marL="342900" indent="-342900">
              <a:buFont typeface="Arial" panose="020B0604020202020204" pitchFamily="34" charset="0"/>
              <a:buChar char="•"/>
            </a:pPr>
            <a:r>
              <a:rPr lang="en-US" sz="2000" dirty="0"/>
              <a:t>SDWA Section 1414 is an enforcement provision EPA may invoke to address an owner/operator of a public water system's noncompliance with an "applicable requirement" under the Act. </a:t>
            </a:r>
          </a:p>
          <a:p>
            <a:endParaRPr lang="en-US" sz="2000" dirty="0"/>
          </a:p>
          <a:p>
            <a:pPr marL="342900" indent="-342900">
              <a:buFont typeface="Arial" panose="020B0604020202020204" pitchFamily="34" charset="0"/>
              <a:buChar char="•"/>
            </a:pPr>
            <a:r>
              <a:rPr lang="en-US" sz="2000" dirty="0"/>
              <a:t>Section 1414(i) defines "applicable requirement" broadly and it expressly includes Section 1433. If a CWS fails to comply with a requirement under Section 1433 (e.g., fails to certify they have conducted a risk and resilience assessment or ERP by the statutory deadline), then EPA may exercise its enforcement discretion by initiating an action under Section 1414. </a:t>
            </a:r>
          </a:p>
          <a:p>
            <a:endParaRPr lang="en-US" sz="2000" dirty="0"/>
          </a:p>
          <a:p>
            <a:pPr marL="342900" indent="-342900">
              <a:buFont typeface="Arial" panose="020B0604020202020204" pitchFamily="34" charset="0"/>
              <a:buChar char="•"/>
            </a:pPr>
            <a:r>
              <a:rPr lang="en-US" sz="2000" dirty="0"/>
              <a:t>Under Section 1414, EPA may bring an action to require compliance and may also seek a civil penalty of not more than $57,317</a:t>
            </a:r>
            <a:r>
              <a:rPr lang="en-US" sz="2000" b="1" dirty="0"/>
              <a:t>*</a:t>
            </a:r>
            <a:r>
              <a:rPr lang="en-US" sz="2000" dirty="0"/>
              <a:t> per day of violation</a:t>
            </a:r>
            <a:r>
              <a:rPr lang="en-US" dirty="0"/>
              <a:t>. </a:t>
            </a:r>
            <a:r>
              <a:rPr lang="en-US" i="1" dirty="0"/>
              <a:t>(*This number is adjusted annually for inflation. See 40 CFR 19.4.)</a:t>
            </a:r>
          </a:p>
          <a:p>
            <a:endParaRPr lang="en-US" dirty="0"/>
          </a:p>
        </p:txBody>
      </p:sp>
      <p:sp>
        <p:nvSpPr>
          <p:cNvPr id="8" name="Slide Number Placeholder 3">
            <a:extLst>
              <a:ext uri="{FF2B5EF4-FFF2-40B4-BE49-F238E27FC236}">
                <a16:creationId xmlns:a16="http://schemas.microsoft.com/office/drawing/2014/main" id="{3AF27E86-E2AF-4C4F-AE30-6C5AD1A4253D}"/>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19</a:t>
            </a:fld>
            <a:endParaRPr lang="en-US" sz="2500" dirty="0"/>
          </a:p>
        </p:txBody>
      </p:sp>
    </p:spTree>
    <p:extLst>
      <p:ext uri="{BB962C8B-B14F-4D97-AF65-F5344CB8AC3E}">
        <p14:creationId xmlns:p14="http://schemas.microsoft.com/office/powerpoint/2010/main" val="154328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13DE-E7F6-44C3-BF63-C187D0FEF2F8}"/>
              </a:ext>
            </a:extLst>
          </p:cNvPr>
          <p:cNvSpPr>
            <a:spLocks noGrp="1"/>
          </p:cNvSpPr>
          <p:nvPr>
            <p:ph type="title"/>
          </p:nvPr>
        </p:nvSpPr>
        <p:spPr>
          <a:xfrm>
            <a:off x="582930" y="-34290"/>
            <a:ext cx="8596668" cy="1165860"/>
          </a:xfrm>
        </p:spPr>
        <p:txBody>
          <a:bodyPr/>
          <a:lstStyle/>
          <a:p>
            <a:r>
              <a:rPr lang="en-US" sz="3200" dirty="0"/>
              <a:t>Workshop Training Modules</a:t>
            </a:r>
          </a:p>
        </p:txBody>
      </p:sp>
      <p:sp>
        <p:nvSpPr>
          <p:cNvPr id="3" name="Content Placeholder 2">
            <a:extLst>
              <a:ext uri="{FF2B5EF4-FFF2-40B4-BE49-F238E27FC236}">
                <a16:creationId xmlns:a16="http://schemas.microsoft.com/office/drawing/2014/main" id="{25022637-EF34-4302-8272-5EF28A171B39}"/>
              </a:ext>
            </a:extLst>
          </p:cNvPr>
          <p:cNvSpPr>
            <a:spLocks noGrp="1"/>
          </p:cNvSpPr>
          <p:nvPr>
            <p:ph idx="1"/>
          </p:nvPr>
        </p:nvSpPr>
        <p:spPr>
          <a:xfrm>
            <a:off x="3108960" y="1988819"/>
            <a:ext cx="8596668" cy="4052543"/>
          </a:xfrm>
        </p:spPr>
        <p:txBody>
          <a:bodyPr>
            <a:normAutofit/>
          </a:bodyPr>
          <a:lstStyle/>
          <a:p>
            <a:pPr marL="0" indent="0">
              <a:buClr>
                <a:schemeClr val="tx1">
                  <a:lumMod val="65000"/>
                  <a:lumOff val="35000"/>
                </a:schemeClr>
              </a:buClr>
              <a:buNone/>
            </a:pPr>
            <a:r>
              <a:rPr lang="en-US" sz="2000" dirty="0"/>
              <a:t>Module 1: </a:t>
            </a:r>
            <a:r>
              <a:rPr lang="en-US" sz="2000" dirty="0">
                <a:solidFill>
                  <a:srgbClr val="0062AC"/>
                </a:solidFill>
              </a:rPr>
              <a:t>AWIA Section 2013 Requirements, Certification Process, </a:t>
            </a:r>
          </a:p>
          <a:p>
            <a:pPr marL="0" indent="0">
              <a:buClr>
                <a:schemeClr val="tx1">
                  <a:lumMod val="65000"/>
                  <a:lumOff val="35000"/>
                </a:schemeClr>
              </a:buClr>
              <a:buNone/>
            </a:pPr>
            <a:r>
              <a:rPr lang="en-US" sz="2000" dirty="0">
                <a:solidFill>
                  <a:srgbClr val="0062AC"/>
                </a:solidFill>
              </a:rPr>
              <a:t>and AWIA Section 2018 Basics</a:t>
            </a:r>
          </a:p>
          <a:p>
            <a:pPr marL="0" indent="0">
              <a:buClr>
                <a:schemeClr val="tx1">
                  <a:lumMod val="65000"/>
                  <a:lumOff val="35000"/>
                </a:schemeClr>
              </a:buClr>
              <a:buNone/>
            </a:pPr>
            <a:endParaRPr lang="en-US" sz="800" dirty="0"/>
          </a:p>
          <a:p>
            <a:pPr marL="0" indent="0">
              <a:buClr>
                <a:schemeClr val="tx1">
                  <a:lumMod val="65000"/>
                  <a:lumOff val="35000"/>
                </a:schemeClr>
              </a:buClr>
              <a:buNone/>
            </a:pPr>
            <a:r>
              <a:rPr lang="en-US" sz="2000" dirty="0"/>
              <a:t>Module 2: </a:t>
            </a:r>
            <a:r>
              <a:rPr lang="en-US" sz="2000" dirty="0">
                <a:solidFill>
                  <a:srgbClr val="0062AC"/>
                </a:solidFill>
              </a:rPr>
              <a:t>AWIA Risk and Resilience Assessments: Malevolent Acts, Natural Hazards, and the Small Systems Checklist</a:t>
            </a:r>
            <a:endParaRPr lang="en-US" sz="800" dirty="0"/>
          </a:p>
          <a:p>
            <a:pPr marL="0" indent="0">
              <a:buClr>
                <a:schemeClr val="tx1">
                  <a:lumMod val="65000"/>
                  <a:lumOff val="35000"/>
                </a:schemeClr>
              </a:buClr>
              <a:buNone/>
            </a:pPr>
            <a:r>
              <a:rPr lang="en-US" sz="2000" dirty="0"/>
              <a:t>Module 3: </a:t>
            </a:r>
            <a:r>
              <a:rPr lang="en-US" sz="2000" dirty="0">
                <a:solidFill>
                  <a:srgbClr val="0062AC"/>
                </a:solidFill>
              </a:rPr>
              <a:t>Emergency Response Plan Template and Guidance</a:t>
            </a:r>
            <a:endParaRPr lang="en-US" sz="2000" dirty="0"/>
          </a:p>
        </p:txBody>
      </p:sp>
      <p:cxnSp>
        <p:nvCxnSpPr>
          <p:cNvPr id="5" name="Straight Connector 4">
            <a:extLst>
              <a:ext uri="{FF2B5EF4-FFF2-40B4-BE49-F238E27FC236}">
                <a16:creationId xmlns:a16="http://schemas.microsoft.com/office/drawing/2014/main" id="{581F7044-C90E-421C-A54F-D96D6E7EBE7E}"/>
              </a:ext>
              <a:ext uri="{C183D7F6-B498-43B3-948B-1728B52AA6E4}">
                <adec:decorative xmlns:adec="http://schemas.microsoft.com/office/drawing/2017/decorative" val="1"/>
              </a:ext>
            </a:extLst>
          </p:cNvPr>
          <p:cNvCxnSpPr>
            <a:cxnSpLocks/>
          </p:cNvCxnSpPr>
          <p:nvPr/>
        </p:nvCxnSpPr>
        <p:spPr>
          <a:xfrm>
            <a:off x="0" y="1246124"/>
            <a:ext cx="59436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052C39E2-7609-4F55-BC18-D0E034A90B04}"/>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a:t>
            </a:fld>
            <a:endParaRPr lang="en-US" sz="2500" dirty="0"/>
          </a:p>
        </p:txBody>
      </p:sp>
    </p:spTree>
    <p:extLst>
      <p:ext uri="{BB962C8B-B14F-4D97-AF65-F5344CB8AC3E}">
        <p14:creationId xmlns:p14="http://schemas.microsoft.com/office/powerpoint/2010/main" val="4159710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3C89AC-1AF4-472D-81D9-D66A0E3FA224}"/>
              </a:ext>
            </a:extLst>
          </p:cNvPr>
          <p:cNvSpPr>
            <a:spLocks noGrp="1"/>
          </p:cNvSpPr>
          <p:nvPr>
            <p:ph type="title"/>
          </p:nvPr>
        </p:nvSpPr>
        <p:spPr/>
        <p:txBody>
          <a:bodyPr/>
          <a:lstStyle/>
          <a:p>
            <a:r>
              <a:rPr lang="en-US" dirty="0"/>
              <a:t>Module 1 Quiz 1</a:t>
            </a:r>
          </a:p>
        </p:txBody>
      </p:sp>
      <p:sp>
        <p:nvSpPr>
          <p:cNvPr id="5" name="Content Placeholder 4">
            <a:extLst>
              <a:ext uri="{FF2B5EF4-FFF2-40B4-BE49-F238E27FC236}">
                <a16:creationId xmlns:a16="http://schemas.microsoft.com/office/drawing/2014/main" id="{AE8BE5E8-2E5F-4F2C-A145-4F57CCF9A49D}"/>
              </a:ext>
            </a:extLst>
          </p:cNvPr>
          <p:cNvSpPr>
            <a:spLocks noGrp="1"/>
          </p:cNvSpPr>
          <p:nvPr>
            <p:ph sz="half" idx="1"/>
          </p:nvPr>
        </p:nvSpPr>
        <p:spPr/>
        <p:txBody>
          <a:bodyPr>
            <a:normAutofit/>
          </a:bodyPr>
          <a:lstStyle/>
          <a:p>
            <a:pPr marL="0" indent="0">
              <a:buNone/>
            </a:pPr>
            <a:r>
              <a:rPr lang="en-US" sz="2800" dirty="0"/>
              <a:t>Yes or No. Your utility serves a population size of 4,000. Are you required to certify completion of your risk and resilience assessment?</a:t>
            </a:r>
          </a:p>
        </p:txBody>
      </p:sp>
      <p:cxnSp>
        <p:nvCxnSpPr>
          <p:cNvPr id="6" name="Straight Connector 5">
            <a:extLst>
              <a:ext uri="{FF2B5EF4-FFF2-40B4-BE49-F238E27FC236}">
                <a16:creationId xmlns:a16="http://schemas.microsoft.com/office/drawing/2014/main" id="{502593FF-044E-4C37-86D1-FB99932FA8F3}"/>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FDD1597B-0DDA-41E3-86B9-0883961603D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20</a:t>
            </a:fld>
            <a:endParaRPr lang="en-US" sz="2500" dirty="0"/>
          </a:p>
        </p:txBody>
      </p:sp>
    </p:spTree>
    <p:extLst>
      <p:ext uri="{BB962C8B-B14F-4D97-AF65-F5344CB8AC3E}">
        <p14:creationId xmlns:p14="http://schemas.microsoft.com/office/powerpoint/2010/main" val="3348068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3C89AC-1AF4-472D-81D9-D66A0E3FA224}"/>
              </a:ext>
            </a:extLst>
          </p:cNvPr>
          <p:cNvSpPr>
            <a:spLocks noGrp="1"/>
          </p:cNvSpPr>
          <p:nvPr>
            <p:ph type="title"/>
          </p:nvPr>
        </p:nvSpPr>
        <p:spPr/>
        <p:txBody>
          <a:bodyPr/>
          <a:lstStyle/>
          <a:p>
            <a:r>
              <a:rPr lang="en-US" dirty="0"/>
              <a:t>Module 1 Quiz 2</a:t>
            </a:r>
          </a:p>
        </p:txBody>
      </p:sp>
      <p:sp>
        <p:nvSpPr>
          <p:cNvPr id="5" name="Content Placeholder 4">
            <a:extLst>
              <a:ext uri="{FF2B5EF4-FFF2-40B4-BE49-F238E27FC236}">
                <a16:creationId xmlns:a16="http://schemas.microsoft.com/office/drawing/2014/main" id="{AE8BE5E8-2E5F-4F2C-A145-4F57CCF9A49D}"/>
              </a:ext>
            </a:extLst>
          </p:cNvPr>
          <p:cNvSpPr>
            <a:spLocks noGrp="1"/>
          </p:cNvSpPr>
          <p:nvPr>
            <p:ph sz="half" idx="1"/>
          </p:nvPr>
        </p:nvSpPr>
        <p:spPr/>
        <p:txBody>
          <a:bodyPr>
            <a:normAutofit/>
          </a:bodyPr>
          <a:lstStyle/>
          <a:p>
            <a:pPr marL="0" indent="0">
              <a:buNone/>
            </a:pPr>
            <a:r>
              <a:rPr lang="en-US" sz="2800" dirty="0"/>
              <a:t>Yes or No. Your utility is a combined water system. Does your AWIA-compliant risk and resilience assessment have to cover both the drinking water and wastewater side of the operation?</a:t>
            </a:r>
          </a:p>
        </p:txBody>
      </p:sp>
      <p:cxnSp>
        <p:nvCxnSpPr>
          <p:cNvPr id="6" name="Straight Connector 5">
            <a:extLst>
              <a:ext uri="{FF2B5EF4-FFF2-40B4-BE49-F238E27FC236}">
                <a16:creationId xmlns:a16="http://schemas.microsoft.com/office/drawing/2014/main" id="{502593FF-044E-4C37-86D1-FB99932FA8F3}"/>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030431CF-194E-47F1-9AF5-E13672957A6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21</a:t>
            </a:fld>
            <a:endParaRPr lang="en-US" sz="2500" dirty="0"/>
          </a:p>
        </p:txBody>
      </p:sp>
    </p:spTree>
    <p:extLst>
      <p:ext uri="{BB962C8B-B14F-4D97-AF65-F5344CB8AC3E}">
        <p14:creationId xmlns:p14="http://schemas.microsoft.com/office/powerpoint/2010/main" val="742371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558D-CCC0-4E9A-9EA7-A8FC5B1284E1}"/>
              </a:ext>
            </a:extLst>
          </p:cNvPr>
          <p:cNvSpPr>
            <a:spLocks noGrp="1"/>
          </p:cNvSpPr>
          <p:nvPr>
            <p:ph type="title"/>
          </p:nvPr>
        </p:nvSpPr>
        <p:spPr>
          <a:xfrm>
            <a:off x="737832" y="1649023"/>
            <a:ext cx="6463068" cy="1623884"/>
          </a:xfrm>
        </p:spPr>
        <p:txBody>
          <a:bodyPr>
            <a:normAutofit/>
          </a:bodyPr>
          <a:lstStyle/>
          <a:p>
            <a:r>
              <a:rPr lang="en-US" sz="4400" dirty="0"/>
              <a:t>Questions?</a:t>
            </a:r>
          </a:p>
        </p:txBody>
      </p:sp>
      <p:cxnSp>
        <p:nvCxnSpPr>
          <p:cNvPr id="6" name="Straight Connector 5">
            <a:extLst>
              <a:ext uri="{FF2B5EF4-FFF2-40B4-BE49-F238E27FC236}">
                <a16:creationId xmlns:a16="http://schemas.microsoft.com/office/drawing/2014/main" id="{B8364A23-21DC-4C1A-A57A-F9684FA59ED7}"/>
              </a:ext>
              <a:ext uri="{C183D7F6-B498-43B3-948B-1728B52AA6E4}">
                <adec:decorative xmlns:adec="http://schemas.microsoft.com/office/drawing/2017/decorative" val="1"/>
              </a:ext>
            </a:extLst>
          </p:cNvPr>
          <p:cNvCxnSpPr>
            <a:cxnSpLocks/>
          </p:cNvCxnSpPr>
          <p:nvPr/>
        </p:nvCxnSpPr>
        <p:spPr>
          <a:xfrm>
            <a:off x="855460" y="3339121"/>
            <a:ext cx="35897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question marks">
            <a:extLst>
              <a:ext uri="{FF2B5EF4-FFF2-40B4-BE49-F238E27FC236}">
                <a16:creationId xmlns:a16="http://schemas.microsoft.com/office/drawing/2014/main" id="{01E9205C-8C3D-4594-AEE4-45DE9D641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852" y="3596930"/>
            <a:ext cx="3498849" cy="2628024"/>
          </a:xfrm>
          <a:prstGeom prst="rect">
            <a:avLst/>
          </a:prstGeom>
        </p:spPr>
      </p:pic>
      <p:grpSp>
        <p:nvGrpSpPr>
          <p:cNvPr id="2" name="Group 1">
            <a:extLst>
              <a:ext uri="{FF2B5EF4-FFF2-40B4-BE49-F238E27FC236}">
                <a16:creationId xmlns:a16="http://schemas.microsoft.com/office/drawing/2014/main" id="{8E32D26B-64B8-4BE6-A858-852AE6EA551A}"/>
              </a:ext>
              <a:ext uri="{C183D7F6-B498-43B3-948B-1728B52AA6E4}">
                <adec:decorative xmlns:adec="http://schemas.microsoft.com/office/drawing/2017/decorative" val="1"/>
              </a:ext>
            </a:extLst>
          </p:cNvPr>
          <p:cNvGrpSpPr/>
          <p:nvPr/>
        </p:nvGrpSpPr>
        <p:grpSpPr>
          <a:xfrm>
            <a:off x="158265" y="123095"/>
            <a:ext cx="7473460" cy="1875783"/>
            <a:chOff x="88632" y="0"/>
            <a:chExt cx="6278032" cy="1575739"/>
          </a:xfrm>
        </p:grpSpPr>
        <p:pic>
          <p:nvPicPr>
            <p:cNvPr id="16" name="Picture 15">
              <a:extLst>
                <a:ext uri="{FF2B5EF4-FFF2-40B4-BE49-F238E27FC236}">
                  <a16:creationId xmlns:a16="http://schemas.microsoft.com/office/drawing/2014/main" id="{C1262BDD-DE03-4CD9-99D8-E8E773558F1A}"/>
                </a:ext>
              </a:extLst>
            </p:cNvPr>
            <p:cNvPicPr>
              <a:picLocks noChangeAspect="1"/>
            </p:cNvPicPr>
            <p:nvPr/>
          </p:nvPicPr>
          <p:blipFill rotWithShape="1">
            <a:blip r:embed="rId4"/>
            <a:srcRect t="14397"/>
            <a:stretch/>
          </p:blipFill>
          <p:spPr>
            <a:xfrm>
              <a:off x="88632" y="0"/>
              <a:ext cx="2856133" cy="1575738"/>
            </a:xfrm>
            <a:prstGeom prst="rect">
              <a:avLst/>
            </a:prstGeom>
          </p:spPr>
        </p:pic>
        <p:pic>
          <p:nvPicPr>
            <p:cNvPr id="17" name="Picture 16">
              <a:extLst>
                <a:ext uri="{FF2B5EF4-FFF2-40B4-BE49-F238E27FC236}">
                  <a16:creationId xmlns:a16="http://schemas.microsoft.com/office/drawing/2014/main" id="{E02F9F23-381C-4E32-B926-170BBA1F0A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4475"/>
            <a:stretch/>
          </p:blipFill>
          <p:spPr>
            <a:xfrm>
              <a:off x="3057080" y="0"/>
              <a:ext cx="3309584" cy="1575739"/>
            </a:xfrm>
            <a:prstGeom prst="rect">
              <a:avLst/>
            </a:prstGeom>
          </p:spPr>
        </p:pic>
      </p:grpSp>
      <p:sp>
        <p:nvSpPr>
          <p:cNvPr id="9" name="Slide Number Placeholder 3">
            <a:extLst>
              <a:ext uri="{FF2B5EF4-FFF2-40B4-BE49-F238E27FC236}">
                <a16:creationId xmlns:a16="http://schemas.microsoft.com/office/drawing/2014/main" id="{F6E9D17C-B8FA-4EB4-B874-CE90AB52B467}"/>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22</a:t>
            </a:fld>
            <a:endParaRPr lang="en-US" sz="2500" dirty="0"/>
          </a:p>
        </p:txBody>
      </p:sp>
    </p:spTree>
    <p:extLst>
      <p:ext uri="{BB962C8B-B14F-4D97-AF65-F5344CB8AC3E}">
        <p14:creationId xmlns:p14="http://schemas.microsoft.com/office/powerpoint/2010/main" val="626637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76A0D6-FFAB-4C7D-9125-E76B14ACF097}"/>
              </a:ext>
            </a:extLst>
          </p:cNvPr>
          <p:cNvSpPr>
            <a:spLocks noGrp="1"/>
          </p:cNvSpPr>
          <p:nvPr>
            <p:ph type="title"/>
          </p:nvPr>
        </p:nvSpPr>
        <p:spPr>
          <a:xfrm>
            <a:off x="737831" y="1279737"/>
            <a:ext cx="6816519" cy="1826581"/>
          </a:xfrm>
        </p:spPr>
        <p:txBody>
          <a:bodyPr/>
          <a:lstStyle/>
          <a:p>
            <a:r>
              <a:rPr lang="en-US" dirty="0"/>
              <a:t>Certify Your Risk Assessment/Emergency Response Plan</a:t>
            </a:r>
          </a:p>
        </p:txBody>
      </p:sp>
      <p:cxnSp>
        <p:nvCxnSpPr>
          <p:cNvPr id="6" name="Straight Connector 5">
            <a:extLst>
              <a:ext uri="{FF2B5EF4-FFF2-40B4-BE49-F238E27FC236}">
                <a16:creationId xmlns:a16="http://schemas.microsoft.com/office/drawing/2014/main" id="{15D6867D-896A-40CF-9E54-05334E407DC2}"/>
              </a:ext>
              <a:ext uri="{C183D7F6-B498-43B3-948B-1728B52AA6E4}">
                <adec:decorative xmlns:adec="http://schemas.microsoft.com/office/drawing/2017/decorative" val="1"/>
              </a:ext>
            </a:extLst>
          </p:cNvPr>
          <p:cNvCxnSpPr>
            <a:cxnSpLocks/>
          </p:cNvCxnSpPr>
          <p:nvPr/>
        </p:nvCxnSpPr>
        <p:spPr>
          <a:xfrm>
            <a:off x="862311" y="3253349"/>
            <a:ext cx="6294325"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199741D4-6B3F-4C5F-95FD-493585879E20}"/>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23</a:t>
            </a:fld>
            <a:endParaRPr lang="en-US" sz="2500" dirty="0"/>
          </a:p>
        </p:txBody>
      </p:sp>
    </p:spTree>
    <p:extLst>
      <p:ext uri="{BB962C8B-B14F-4D97-AF65-F5344CB8AC3E}">
        <p14:creationId xmlns:p14="http://schemas.microsoft.com/office/powerpoint/2010/main" val="3468770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EBD6700-1641-4C8F-B7C6-B244F2103068}"/>
              </a:ext>
              <a:ext uri="{C183D7F6-B498-43B3-948B-1728B52AA6E4}">
                <adec:decorative xmlns:adec="http://schemas.microsoft.com/office/drawing/2017/decorative" val="1"/>
              </a:ext>
            </a:extLst>
          </p:cNvPr>
          <p:cNvGrpSpPr/>
          <p:nvPr/>
        </p:nvGrpSpPr>
        <p:grpSpPr>
          <a:xfrm>
            <a:off x="8825112" y="2106045"/>
            <a:ext cx="2423160" cy="1452176"/>
            <a:chOff x="4553646" y="769252"/>
            <a:chExt cx="1945368" cy="1452176"/>
          </a:xfrm>
        </p:grpSpPr>
        <p:sp>
          <p:nvSpPr>
            <p:cNvPr id="21" name="Rectangle: Top Corners Rounded 20">
              <a:extLst>
                <a:ext uri="{FF2B5EF4-FFF2-40B4-BE49-F238E27FC236}">
                  <a16:creationId xmlns:a16="http://schemas.microsoft.com/office/drawing/2014/main" id="{A9BB6428-5B38-465F-8FC9-DFA2539F5B4B}"/>
                </a:ext>
              </a:extLst>
            </p:cNvPr>
            <p:cNvSpPr/>
            <p:nvPr/>
          </p:nvSpPr>
          <p:spPr>
            <a:xfrm>
              <a:off x="4553646" y="769252"/>
              <a:ext cx="1945368" cy="1452176"/>
            </a:xfrm>
            <a:prstGeom prst="round2SameRect">
              <a:avLst>
                <a:gd name="adj1" fmla="val 8000"/>
                <a:gd name="adj2" fmla="val 0"/>
              </a:avLst>
            </a:pr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Top Corners Rounded 14">
              <a:extLst>
                <a:ext uri="{FF2B5EF4-FFF2-40B4-BE49-F238E27FC236}">
                  <a16:creationId xmlns:a16="http://schemas.microsoft.com/office/drawing/2014/main" id="{765C2DE4-48B3-4168-9508-551415508864}"/>
                </a:ext>
              </a:extLst>
            </p:cNvPr>
            <p:cNvSpPr txBox="1"/>
            <p:nvPr/>
          </p:nvSpPr>
          <p:spPr>
            <a:xfrm>
              <a:off x="4587672"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FontTx/>
                <a:buNone/>
              </a:pPr>
              <a:r>
                <a:rPr lang="en-US" sz="2400" kern="1200" dirty="0"/>
                <a:t>Population</a:t>
              </a:r>
            </a:p>
            <a:p>
              <a:pPr marL="228600" lvl="1" indent="-228600" algn="ctr" defTabSz="1066800">
                <a:lnSpc>
                  <a:spcPct val="90000"/>
                </a:lnSpc>
                <a:spcBef>
                  <a:spcPct val="0"/>
                </a:spcBef>
                <a:spcAft>
                  <a:spcPct val="15000"/>
                </a:spcAft>
                <a:buFontTx/>
                <a:buNone/>
              </a:pPr>
              <a:r>
                <a:rPr lang="en-US" sz="2400" kern="1200" dirty="0"/>
                <a:t>served</a:t>
              </a:r>
            </a:p>
            <a:p>
              <a:pPr marL="228600" lvl="1" indent="-228600" algn="ctr" defTabSz="1066800">
                <a:lnSpc>
                  <a:spcPct val="90000"/>
                </a:lnSpc>
                <a:spcBef>
                  <a:spcPct val="0"/>
                </a:spcBef>
                <a:spcAft>
                  <a:spcPct val="15000"/>
                </a:spcAft>
                <a:buFontTx/>
                <a:buNone/>
              </a:pPr>
              <a:r>
                <a:rPr lang="en-US" sz="2400" b="1" kern="1200" dirty="0"/>
                <a:t>3,301-49,999</a:t>
              </a:r>
            </a:p>
          </p:txBody>
        </p:sp>
      </p:grpSp>
      <p:grpSp>
        <p:nvGrpSpPr>
          <p:cNvPr id="23" name="Group 22">
            <a:extLst>
              <a:ext uri="{FF2B5EF4-FFF2-40B4-BE49-F238E27FC236}">
                <a16:creationId xmlns:a16="http://schemas.microsoft.com/office/drawing/2014/main" id="{23C5FA69-E2F9-48E0-8BE0-084297A2B24A}"/>
              </a:ext>
              <a:ext uri="{C183D7F6-B498-43B3-948B-1728B52AA6E4}">
                <adec:decorative xmlns:adec="http://schemas.microsoft.com/office/drawing/2017/decorative" val="1"/>
              </a:ext>
            </a:extLst>
          </p:cNvPr>
          <p:cNvGrpSpPr/>
          <p:nvPr/>
        </p:nvGrpSpPr>
        <p:grpSpPr>
          <a:xfrm>
            <a:off x="8825112" y="3558221"/>
            <a:ext cx="2423160" cy="624435"/>
            <a:chOff x="4553646" y="2221428"/>
            <a:chExt cx="1945368" cy="624435"/>
          </a:xfrm>
        </p:grpSpPr>
        <p:sp>
          <p:nvSpPr>
            <p:cNvPr id="24" name="Rectangle 23">
              <a:extLst>
                <a:ext uri="{FF2B5EF4-FFF2-40B4-BE49-F238E27FC236}">
                  <a16:creationId xmlns:a16="http://schemas.microsoft.com/office/drawing/2014/main" id="{58F5A9ED-2B83-4596-B345-74D493618226}"/>
                </a:ext>
              </a:extLst>
            </p:cNvPr>
            <p:cNvSpPr/>
            <p:nvPr/>
          </p:nvSpPr>
          <p:spPr>
            <a:xfrm>
              <a:off x="4553646" y="2221428"/>
              <a:ext cx="1945368" cy="624435"/>
            </a:xfrm>
            <a:prstGeom prst="rect">
              <a:avLst/>
            </a:pr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5" name="TextBox 24">
              <a:extLst>
                <a:ext uri="{FF2B5EF4-FFF2-40B4-BE49-F238E27FC236}">
                  <a16:creationId xmlns:a16="http://schemas.microsoft.com/office/drawing/2014/main" id="{7D245A4F-794A-4DA1-847E-FFFCAC06FFC3}"/>
                </a:ext>
              </a:extLst>
            </p:cNvPr>
            <p:cNvSpPr txBox="1"/>
            <p:nvPr/>
          </p:nvSpPr>
          <p:spPr>
            <a:xfrm>
              <a:off x="4553646" y="2221428"/>
              <a:ext cx="1369977"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June 30, </a:t>
              </a:r>
              <a:br>
                <a:rPr lang="en-US" b="1" kern="1200" dirty="0"/>
              </a:br>
              <a:r>
                <a:rPr lang="en-US" b="1" kern="1200" dirty="0"/>
                <a:t>2021</a:t>
              </a:r>
            </a:p>
          </p:txBody>
        </p:sp>
      </p:grpSp>
      <p:sp>
        <p:nvSpPr>
          <p:cNvPr id="4" name="Title 3">
            <a:extLst>
              <a:ext uri="{FF2B5EF4-FFF2-40B4-BE49-F238E27FC236}">
                <a16:creationId xmlns:a16="http://schemas.microsoft.com/office/drawing/2014/main" id="{22305CAC-7318-4798-A836-EA5E736CC73B}"/>
              </a:ext>
            </a:extLst>
          </p:cNvPr>
          <p:cNvSpPr>
            <a:spLocks noGrp="1"/>
          </p:cNvSpPr>
          <p:nvPr>
            <p:ph type="title"/>
          </p:nvPr>
        </p:nvSpPr>
        <p:spPr>
          <a:xfrm>
            <a:off x="571500" y="0"/>
            <a:ext cx="5553529" cy="1165860"/>
          </a:xfrm>
        </p:spPr>
        <p:txBody>
          <a:bodyPr>
            <a:normAutofit fontScale="90000"/>
          </a:bodyPr>
          <a:lstStyle/>
          <a:p>
            <a:r>
              <a:rPr lang="en-US" dirty="0"/>
              <a:t>Risk and Resilience Assessment Certification Deadlines</a:t>
            </a:r>
          </a:p>
        </p:txBody>
      </p:sp>
      <p:sp>
        <p:nvSpPr>
          <p:cNvPr id="5" name="Content Placeholder 4">
            <a:extLst>
              <a:ext uri="{FF2B5EF4-FFF2-40B4-BE49-F238E27FC236}">
                <a16:creationId xmlns:a16="http://schemas.microsoft.com/office/drawing/2014/main" id="{4BEA6DC6-2589-4119-90E0-580D6CB6D7AA}"/>
              </a:ext>
            </a:extLst>
          </p:cNvPr>
          <p:cNvSpPr>
            <a:spLocks noGrp="1"/>
          </p:cNvSpPr>
          <p:nvPr>
            <p:ph idx="1"/>
          </p:nvPr>
        </p:nvSpPr>
        <p:spPr>
          <a:xfrm>
            <a:off x="3062514" y="4650044"/>
            <a:ext cx="8368794" cy="1048418"/>
          </a:xfrm>
        </p:spPr>
        <p:txBody>
          <a:bodyPr>
            <a:normAutofit/>
          </a:bodyPr>
          <a:lstStyle/>
          <a:p>
            <a:pPr marL="0" indent="0">
              <a:buClr>
                <a:schemeClr val="accent1"/>
              </a:buClr>
              <a:buNone/>
            </a:pPr>
            <a:r>
              <a:rPr lang="en-US" sz="2000" dirty="0"/>
              <a:t>Effective Date of System Size: U.S. EPA is using the SDWIS database from 4th quarter of 2018 to determine the population size served by each utility and the corresponding deadline.  </a:t>
            </a:r>
          </a:p>
          <a:p>
            <a:endParaRPr lang="en-US" sz="2000" dirty="0"/>
          </a:p>
        </p:txBody>
      </p:sp>
      <p:grpSp>
        <p:nvGrpSpPr>
          <p:cNvPr id="28" name="Group 27">
            <a:extLst>
              <a:ext uri="{FF2B5EF4-FFF2-40B4-BE49-F238E27FC236}">
                <a16:creationId xmlns:a16="http://schemas.microsoft.com/office/drawing/2014/main" id="{007BBA8E-3D85-42BA-9C01-0FDEA7823218}"/>
              </a:ext>
              <a:ext uri="{C183D7F6-B498-43B3-948B-1728B52AA6E4}">
                <adec:decorative xmlns:adec="http://schemas.microsoft.com/office/drawing/2017/decorative" val="1"/>
              </a:ext>
            </a:extLst>
          </p:cNvPr>
          <p:cNvGrpSpPr/>
          <p:nvPr/>
        </p:nvGrpSpPr>
        <p:grpSpPr>
          <a:xfrm>
            <a:off x="3135075" y="2106045"/>
            <a:ext cx="2423160" cy="2076611"/>
            <a:chOff x="2612571" y="2106045"/>
            <a:chExt cx="2423160" cy="2076611"/>
          </a:xfrm>
        </p:grpSpPr>
        <p:grpSp>
          <p:nvGrpSpPr>
            <p:cNvPr id="6" name="Group 5">
              <a:extLst>
                <a:ext uri="{FF2B5EF4-FFF2-40B4-BE49-F238E27FC236}">
                  <a16:creationId xmlns:a16="http://schemas.microsoft.com/office/drawing/2014/main" id="{831EC286-C368-4767-BA22-4D1D2A22C7CE}"/>
                </a:ext>
              </a:extLst>
            </p:cNvPr>
            <p:cNvGrpSpPr/>
            <p:nvPr/>
          </p:nvGrpSpPr>
          <p:grpSpPr>
            <a:xfrm>
              <a:off x="2612571" y="2106045"/>
              <a:ext cx="2423160" cy="1452176"/>
              <a:chOff x="4504" y="769252"/>
              <a:chExt cx="1945368" cy="1452176"/>
            </a:xfrm>
          </p:grpSpPr>
          <p:sp>
            <p:nvSpPr>
              <p:cNvPr id="7" name="Rectangle: Top Corners Rounded 6">
                <a:extLst>
                  <a:ext uri="{FF2B5EF4-FFF2-40B4-BE49-F238E27FC236}">
                    <a16:creationId xmlns:a16="http://schemas.microsoft.com/office/drawing/2014/main" id="{31D10B30-427A-4ECE-BB40-0F909B4E4591}"/>
                  </a:ext>
                </a:extLst>
              </p:cNvPr>
              <p:cNvSpPr/>
              <p:nvPr/>
            </p:nvSpPr>
            <p:spPr>
              <a:xfrm>
                <a:off x="4504" y="769252"/>
                <a:ext cx="1945368" cy="1452176"/>
              </a:xfrm>
              <a:prstGeom prst="round2SameRect">
                <a:avLst>
                  <a:gd name="adj1" fmla="val 8000"/>
                  <a:gd name="adj2" fmla="val 0"/>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ectangle: Top Corners Rounded 4">
                <a:extLst>
                  <a:ext uri="{FF2B5EF4-FFF2-40B4-BE49-F238E27FC236}">
                    <a16:creationId xmlns:a16="http://schemas.microsoft.com/office/drawing/2014/main" id="{BBE50F37-E3EB-4B68-B3CA-2C9B57404B64}"/>
                  </a:ext>
                </a:extLst>
              </p:cNvPr>
              <p:cNvSpPr txBox="1"/>
              <p:nvPr/>
            </p:nvSpPr>
            <p:spPr>
              <a:xfrm>
                <a:off x="38530"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FontTx/>
                  <a:buNone/>
                </a:pPr>
                <a:r>
                  <a:rPr lang="en-US" sz="2400" kern="1200" dirty="0"/>
                  <a:t>Population</a:t>
                </a:r>
              </a:p>
              <a:p>
                <a:pPr marL="228600" lvl="1" indent="-228600" algn="ctr" defTabSz="1066800">
                  <a:lnSpc>
                    <a:spcPct val="90000"/>
                  </a:lnSpc>
                  <a:spcBef>
                    <a:spcPct val="0"/>
                  </a:spcBef>
                  <a:spcAft>
                    <a:spcPct val="15000"/>
                  </a:spcAft>
                  <a:buFontTx/>
                  <a:buNone/>
                </a:pPr>
                <a:r>
                  <a:rPr lang="en-US" sz="2400" kern="1200" dirty="0"/>
                  <a:t>served</a:t>
                </a:r>
              </a:p>
              <a:p>
                <a:pPr marL="228600" lvl="1" indent="-228600" algn="ctr" defTabSz="1066800">
                  <a:lnSpc>
                    <a:spcPct val="90000"/>
                  </a:lnSpc>
                  <a:spcBef>
                    <a:spcPct val="0"/>
                  </a:spcBef>
                  <a:spcAft>
                    <a:spcPct val="15000"/>
                  </a:spcAft>
                  <a:buFontTx/>
                  <a:buNone/>
                </a:pPr>
                <a:r>
                  <a:rPr lang="en-US" sz="2400" b="1" kern="1200" dirty="0"/>
                  <a:t>≥100,000</a:t>
                </a:r>
              </a:p>
            </p:txBody>
          </p:sp>
        </p:grpSp>
        <p:grpSp>
          <p:nvGrpSpPr>
            <p:cNvPr id="9" name="Group 8">
              <a:extLst>
                <a:ext uri="{FF2B5EF4-FFF2-40B4-BE49-F238E27FC236}">
                  <a16:creationId xmlns:a16="http://schemas.microsoft.com/office/drawing/2014/main" id="{C8FCE4A2-91A3-4241-BFD4-F65909BA5F17}"/>
                </a:ext>
              </a:extLst>
            </p:cNvPr>
            <p:cNvGrpSpPr/>
            <p:nvPr/>
          </p:nvGrpSpPr>
          <p:grpSpPr>
            <a:xfrm>
              <a:off x="2612571" y="3558221"/>
              <a:ext cx="2423160" cy="624435"/>
              <a:chOff x="4504" y="2221428"/>
              <a:chExt cx="1945368" cy="624435"/>
            </a:xfrm>
          </p:grpSpPr>
          <p:sp>
            <p:nvSpPr>
              <p:cNvPr id="10" name="Rectangle 9">
                <a:extLst>
                  <a:ext uri="{FF2B5EF4-FFF2-40B4-BE49-F238E27FC236}">
                    <a16:creationId xmlns:a16="http://schemas.microsoft.com/office/drawing/2014/main" id="{E064F5A3-69BF-4F2E-9870-2754E70A1793}"/>
                  </a:ext>
                </a:extLst>
              </p:cNvPr>
              <p:cNvSpPr/>
              <p:nvPr/>
            </p:nvSpPr>
            <p:spPr>
              <a:xfrm>
                <a:off x="4504" y="2221428"/>
                <a:ext cx="1945368" cy="624435"/>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89991573-9BD3-499D-9AA4-6AD3AB2874A7}"/>
                  </a:ext>
                </a:extLst>
              </p:cNvPr>
              <p:cNvSpPr txBox="1"/>
              <p:nvPr/>
            </p:nvSpPr>
            <p:spPr>
              <a:xfrm>
                <a:off x="4504" y="2221428"/>
                <a:ext cx="1771165"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March 31, </a:t>
                </a:r>
                <a:br>
                  <a:rPr lang="en-US" b="1" kern="1200" dirty="0"/>
                </a:br>
                <a:r>
                  <a:rPr lang="en-US" b="1" kern="1200" dirty="0"/>
                  <a:t>2020</a:t>
                </a:r>
              </a:p>
            </p:txBody>
          </p:sp>
        </p:grpSp>
      </p:grpSp>
      <p:grpSp>
        <p:nvGrpSpPr>
          <p:cNvPr id="3" name="Group 2">
            <a:extLst>
              <a:ext uri="{FF2B5EF4-FFF2-40B4-BE49-F238E27FC236}">
                <a16:creationId xmlns:a16="http://schemas.microsoft.com/office/drawing/2014/main" id="{CDE59261-42E5-4B1F-A4EA-3CFE5C343B59}"/>
              </a:ext>
              <a:ext uri="{C183D7F6-B498-43B3-948B-1728B52AA6E4}">
                <adec:decorative xmlns:adec="http://schemas.microsoft.com/office/drawing/2017/decorative" val="1"/>
              </a:ext>
            </a:extLst>
          </p:cNvPr>
          <p:cNvGrpSpPr/>
          <p:nvPr/>
        </p:nvGrpSpPr>
        <p:grpSpPr>
          <a:xfrm>
            <a:off x="5984476" y="2106045"/>
            <a:ext cx="2423162" cy="2076611"/>
            <a:chOff x="5432944" y="2106045"/>
            <a:chExt cx="2423162" cy="2076611"/>
          </a:xfrm>
        </p:grpSpPr>
        <p:grpSp>
          <p:nvGrpSpPr>
            <p:cNvPr id="13" name="Group 12">
              <a:extLst>
                <a:ext uri="{FF2B5EF4-FFF2-40B4-BE49-F238E27FC236}">
                  <a16:creationId xmlns:a16="http://schemas.microsoft.com/office/drawing/2014/main" id="{87602826-14D7-44C3-BE34-249FADB2D659}"/>
                </a:ext>
              </a:extLst>
            </p:cNvPr>
            <p:cNvGrpSpPr/>
            <p:nvPr/>
          </p:nvGrpSpPr>
          <p:grpSpPr>
            <a:xfrm>
              <a:off x="5432946" y="2106045"/>
              <a:ext cx="2423160" cy="1452176"/>
              <a:chOff x="2279075" y="769252"/>
              <a:chExt cx="1945368" cy="1452176"/>
            </a:xfrm>
          </p:grpSpPr>
          <p:sp>
            <p:nvSpPr>
              <p:cNvPr id="14" name="Rectangle: Top Corners Rounded 13">
                <a:extLst>
                  <a:ext uri="{FF2B5EF4-FFF2-40B4-BE49-F238E27FC236}">
                    <a16:creationId xmlns:a16="http://schemas.microsoft.com/office/drawing/2014/main" id="{BFF066B2-BB27-4652-AE6D-23163CF81E72}"/>
                  </a:ext>
                </a:extLst>
              </p:cNvPr>
              <p:cNvSpPr/>
              <p:nvPr/>
            </p:nvSpPr>
            <p:spPr>
              <a:xfrm>
                <a:off x="2279075" y="769252"/>
                <a:ext cx="1945368" cy="1452176"/>
              </a:xfrm>
              <a:prstGeom prst="round2SameRect">
                <a:avLst>
                  <a:gd name="adj1" fmla="val 8000"/>
                  <a:gd name="adj2" fmla="val 0"/>
                </a:avLst>
              </a:prstGeom>
            </p:spPr>
            <p:style>
              <a:lnRef idx="2">
                <a:schemeClr val="accent5">
                  <a:hueOff val="-3379271"/>
                  <a:satOff val="-8710"/>
                  <a:lumOff val="-5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ectangle: Top Corners Rounded 9">
                <a:extLst>
                  <a:ext uri="{FF2B5EF4-FFF2-40B4-BE49-F238E27FC236}">
                    <a16:creationId xmlns:a16="http://schemas.microsoft.com/office/drawing/2014/main" id="{99B7F259-D620-4382-B4E4-3851CBACEFFE}"/>
                  </a:ext>
                </a:extLst>
              </p:cNvPr>
              <p:cNvSpPr txBox="1"/>
              <p:nvPr/>
            </p:nvSpPr>
            <p:spPr>
              <a:xfrm>
                <a:off x="2313101"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None/>
                </a:pPr>
                <a:r>
                  <a:rPr lang="en-US" sz="2400" kern="1200" dirty="0"/>
                  <a:t>Population</a:t>
                </a:r>
              </a:p>
              <a:p>
                <a:pPr marL="228600" lvl="1" indent="-228600" algn="ctr" defTabSz="1066800">
                  <a:lnSpc>
                    <a:spcPct val="90000"/>
                  </a:lnSpc>
                  <a:spcBef>
                    <a:spcPct val="0"/>
                  </a:spcBef>
                  <a:spcAft>
                    <a:spcPct val="15000"/>
                  </a:spcAft>
                  <a:buNone/>
                </a:pPr>
                <a:r>
                  <a:rPr lang="en-US" sz="2400" kern="1200" dirty="0"/>
                  <a:t>served</a:t>
                </a:r>
              </a:p>
              <a:p>
                <a:pPr marL="228600" lvl="1" indent="-228600" algn="ctr" defTabSz="1066800">
                  <a:lnSpc>
                    <a:spcPct val="90000"/>
                  </a:lnSpc>
                  <a:spcBef>
                    <a:spcPct val="0"/>
                  </a:spcBef>
                  <a:spcAft>
                    <a:spcPct val="15000"/>
                  </a:spcAft>
                  <a:buNone/>
                </a:pPr>
                <a:r>
                  <a:rPr lang="en-US" sz="2400" b="1" dirty="0"/>
                  <a:t>50,000-99,999</a:t>
                </a:r>
              </a:p>
            </p:txBody>
          </p:sp>
        </p:grpSp>
        <p:grpSp>
          <p:nvGrpSpPr>
            <p:cNvPr id="16" name="Group 15">
              <a:extLst>
                <a:ext uri="{FF2B5EF4-FFF2-40B4-BE49-F238E27FC236}">
                  <a16:creationId xmlns:a16="http://schemas.microsoft.com/office/drawing/2014/main" id="{A6DB451E-81EF-4A72-A50A-2D6751FDD457}"/>
                </a:ext>
              </a:extLst>
            </p:cNvPr>
            <p:cNvGrpSpPr/>
            <p:nvPr/>
          </p:nvGrpSpPr>
          <p:grpSpPr>
            <a:xfrm>
              <a:off x="5432944" y="3558221"/>
              <a:ext cx="2423161" cy="624435"/>
              <a:chOff x="2279074" y="2221428"/>
              <a:chExt cx="1945369" cy="624435"/>
            </a:xfrm>
          </p:grpSpPr>
          <p:sp>
            <p:nvSpPr>
              <p:cNvPr id="17" name="Rectangle 16">
                <a:extLst>
                  <a:ext uri="{FF2B5EF4-FFF2-40B4-BE49-F238E27FC236}">
                    <a16:creationId xmlns:a16="http://schemas.microsoft.com/office/drawing/2014/main" id="{1FB5AF41-2A1D-4D7E-AC12-897CEF7FAB24}"/>
                  </a:ext>
                </a:extLst>
              </p:cNvPr>
              <p:cNvSpPr/>
              <p:nvPr/>
            </p:nvSpPr>
            <p:spPr>
              <a:xfrm>
                <a:off x="2279075" y="2221428"/>
                <a:ext cx="1945368" cy="624435"/>
              </a:xfrm>
              <a:prstGeom prst="rect">
                <a:avLst/>
              </a:pr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18" name="TextBox 17">
                <a:extLst>
                  <a:ext uri="{FF2B5EF4-FFF2-40B4-BE49-F238E27FC236}">
                    <a16:creationId xmlns:a16="http://schemas.microsoft.com/office/drawing/2014/main" id="{4412ED8A-21B1-43DD-9910-C42835CE5166}"/>
                  </a:ext>
                </a:extLst>
              </p:cNvPr>
              <p:cNvSpPr txBox="1"/>
              <p:nvPr/>
            </p:nvSpPr>
            <p:spPr>
              <a:xfrm>
                <a:off x="2279074" y="2221428"/>
                <a:ext cx="1942255"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December 31,</a:t>
                </a:r>
                <a:br>
                  <a:rPr lang="en-US" b="1" kern="1200" dirty="0"/>
                </a:br>
                <a:r>
                  <a:rPr lang="en-US" b="1" kern="1200" dirty="0"/>
                  <a:t>2020</a:t>
                </a:r>
              </a:p>
            </p:txBody>
          </p:sp>
        </p:grpSp>
      </p:grpSp>
      <p:grpSp>
        <p:nvGrpSpPr>
          <p:cNvPr id="30" name="Group 29">
            <a:extLst>
              <a:ext uri="{FF2B5EF4-FFF2-40B4-BE49-F238E27FC236}">
                <a16:creationId xmlns:a16="http://schemas.microsoft.com/office/drawing/2014/main" id="{B3E638D3-BCEF-42F8-8232-13F70FA65812}"/>
              </a:ext>
              <a:ext uri="{C183D7F6-B498-43B3-948B-1728B52AA6E4}">
                <adec:decorative xmlns:adec="http://schemas.microsoft.com/office/drawing/2017/decorative" val="1"/>
              </a:ext>
            </a:extLst>
          </p:cNvPr>
          <p:cNvGrpSpPr/>
          <p:nvPr/>
        </p:nvGrpSpPr>
        <p:grpSpPr>
          <a:xfrm>
            <a:off x="10380741" y="3278923"/>
            <a:ext cx="1201652" cy="1201652"/>
            <a:chOff x="10453311" y="3293437"/>
            <a:chExt cx="1201652" cy="1201652"/>
          </a:xfrm>
        </p:grpSpPr>
        <p:sp>
          <p:nvSpPr>
            <p:cNvPr id="29" name="Rectangle: Rounded Corners 28">
              <a:extLst>
                <a:ext uri="{FF2B5EF4-FFF2-40B4-BE49-F238E27FC236}">
                  <a16:creationId xmlns:a16="http://schemas.microsoft.com/office/drawing/2014/main" id="{6A019963-2B95-4A72-8DF7-7326357F91DD}"/>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7948586-2597-4EA9-9CFE-8A814FA819E2}"/>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grpSp>
        <p:nvGrpSpPr>
          <p:cNvPr id="37" name="Group 36">
            <a:extLst>
              <a:ext uri="{FF2B5EF4-FFF2-40B4-BE49-F238E27FC236}">
                <a16:creationId xmlns:a16="http://schemas.microsoft.com/office/drawing/2014/main" id="{BAA9A38D-764C-47E7-900A-2B74B781BB5A}"/>
              </a:ext>
              <a:ext uri="{C183D7F6-B498-43B3-948B-1728B52AA6E4}">
                <adec:decorative xmlns:adec="http://schemas.microsoft.com/office/drawing/2017/decorative" val="1"/>
              </a:ext>
            </a:extLst>
          </p:cNvPr>
          <p:cNvGrpSpPr/>
          <p:nvPr/>
        </p:nvGrpSpPr>
        <p:grpSpPr>
          <a:xfrm>
            <a:off x="7557711" y="3257151"/>
            <a:ext cx="1201652" cy="1201652"/>
            <a:chOff x="10453311" y="3293437"/>
            <a:chExt cx="1201652" cy="1201652"/>
          </a:xfrm>
        </p:grpSpPr>
        <p:sp>
          <p:nvSpPr>
            <p:cNvPr id="38" name="Rectangle: Rounded Corners 37">
              <a:extLst>
                <a:ext uri="{FF2B5EF4-FFF2-40B4-BE49-F238E27FC236}">
                  <a16:creationId xmlns:a16="http://schemas.microsoft.com/office/drawing/2014/main" id="{C61628E5-6198-489B-B352-D0A278BFB658}"/>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FFD7C799-EFAE-4F06-9D32-9AD880B202E4}"/>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grpSp>
        <p:nvGrpSpPr>
          <p:cNvPr id="40" name="Group 39">
            <a:extLst>
              <a:ext uri="{FF2B5EF4-FFF2-40B4-BE49-F238E27FC236}">
                <a16:creationId xmlns:a16="http://schemas.microsoft.com/office/drawing/2014/main" id="{7F609428-4F64-49B9-BDD9-0655CE0E7867}"/>
              </a:ext>
              <a:ext uri="{C183D7F6-B498-43B3-948B-1728B52AA6E4}">
                <adec:decorative xmlns:adec="http://schemas.microsoft.com/office/drawing/2017/decorative" val="1"/>
              </a:ext>
            </a:extLst>
          </p:cNvPr>
          <p:cNvGrpSpPr/>
          <p:nvPr/>
        </p:nvGrpSpPr>
        <p:grpSpPr>
          <a:xfrm>
            <a:off x="4712910" y="3257151"/>
            <a:ext cx="1201652" cy="1201652"/>
            <a:chOff x="10453311" y="3293437"/>
            <a:chExt cx="1201652" cy="1201652"/>
          </a:xfrm>
        </p:grpSpPr>
        <p:sp>
          <p:nvSpPr>
            <p:cNvPr id="41" name="Rectangle: Rounded Corners 40">
              <a:extLst>
                <a:ext uri="{FF2B5EF4-FFF2-40B4-BE49-F238E27FC236}">
                  <a16:creationId xmlns:a16="http://schemas.microsoft.com/office/drawing/2014/main" id="{AAFE825C-E0BD-4845-B199-ABB782761668}"/>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467E9DCD-BC75-406F-8A25-126BCFBBDF00}"/>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cxnSp>
        <p:nvCxnSpPr>
          <p:cNvPr id="34" name="Straight Connector 33">
            <a:extLst>
              <a:ext uri="{FF2B5EF4-FFF2-40B4-BE49-F238E27FC236}">
                <a16:creationId xmlns:a16="http://schemas.microsoft.com/office/drawing/2014/main" id="{E0519930-E335-431A-96DC-FF1D855568E5}"/>
              </a:ext>
              <a:ext uri="{C183D7F6-B498-43B3-948B-1728B52AA6E4}">
                <adec:decorative xmlns:adec="http://schemas.microsoft.com/office/drawing/2017/decorative" val="1"/>
              </a:ext>
            </a:extLst>
          </p:cNvPr>
          <p:cNvCxnSpPr>
            <a:cxnSpLocks/>
          </p:cNvCxnSpPr>
          <p:nvPr/>
        </p:nvCxnSpPr>
        <p:spPr>
          <a:xfrm>
            <a:off x="0" y="1246124"/>
            <a:ext cx="53848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35" name="Slide Number Placeholder 3">
            <a:extLst>
              <a:ext uri="{FF2B5EF4-FFF2-40B4-BE49-F238E27FC236}">
                <a16:creationId xmlns:a16="http://schemas.microsoft.com/office/drawing/2014/main" id="{96BB841C-0448-4069-91CA-DFAC67E78C0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24</a:t>
            </a:fld>
            <a:endParaRPr lang="en-US" sz="2500" dirty="0"/>
          </a:p>
        </p:txBody>
      </p:sp>
    </p:spTree>
    <p:extLst>
      <p:ext uri="{BB962C8B-B14F-4D97-AF65-F5344CB8AC3E}">
        <p14:creationId xmlns:p14="http://schemas.microsoft.com/office/powerpoint/2010/main" val="168571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2F3D42-C1BF-423F-BF4F-866A2FFCD7BC}"/>
              </a:ext>
            </a:extLst>
          </p:cNvPr>
          <p:cNvSpPr>
            <a:spLocks noGrp="1"/>
          </p:cNvSpPr>
          <p:nvPr>
            <p:ph type="title"/>
          </p:nvPr>
        </p:nvSpPr>
        <p:spPr/>
        <p:txBody>
          <a:bodyPr/>
          <a:lstStyle/>
          <a:p>
            <a:r>
              <a:rPr lang="en-US" dirty="0"/>
              <a:t>Emergency Response Plan</a:t>
            </a:r>
            <a:br>
              <a:rPr lang="en-US" dirty="0"/>
            </a:br>
            <a:r>
              <a:rPr lang="en-US" dirty="0"/>
              <a:t>Certification Deadlines</a:t>
            </a:r>
          </a:p>
        </p:txBody>
      </p:sp>
      <p:cxnSp>
        <p:nvCxnSpPr>
          <p:cNvPr id="7" name="Straight Connector 6">
            <a:extLst>
              <a:ext uri="{FF2B5EF4-FFF2-40B4-BE49-F238E27FC236}">
                <a16:creationId xmlns:a16="http://schemas.microsoft.com/office/drawing/2014/main" id="{F454DFDF-2BB9-44BA-BC05-147D75798CB7}"/>
              </a:ext>
              <a:ext uri="{C183D7F6-B498-43B3-948B-1728B52AA6E4}">
                <adec:decorative xmlns:adec="http://schemas.microsoft.com/office/drawing/2017/decorative" val="1"/>
              </a:ext>
            </a:extLst>
          </p:cNvPr>
          <p:cNvCxnSpPr>
            <a:cxnSpLocks/>
          </p:cNvCxnSpPr>
          <p:nvPr/>
        </p:nvCxnSpPr>
        <p:spPr>
          <a:xfrm>
            <a:off x="0" y="1246124"/>
            <a:ext cx="629920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559195-A098-4D58-B285-ED381C28078C}"/>
              </a:ext>
            </a:extLst>
          </p:cNvPr>
          <p:cNvSpPr/>
          <p:nvPr/>
        </p:nvSpPr>
        <p:spPr>
          <a:xfrm>
            <a:off x="3149600" y="1613118"/>
            <a:ext cx="8972550" cy="1384995"/>
          </a:xfrm>
          <a:prstGeom prst="rect">
            <a:avLst/>
          </a:prstGeom>
        </p:spPr>
        <p:txBody>
          <a:bodyPr wrap="square">
            <a:spAutoFit/>
          </a:bodyPr>
          <a:lstStyle/>
          <a:p>
            <a:r>
              <a:rPr lang="en-US" sz="2800" dirty="0">
                <a:latin typeface="+mj-lt"/>
              </a:rPr>
              <a:t>Certify </a:t>
            </a:r>
            <a:r>
              <a:rPr lang="en-US" sz="2800" dirty="0">
                <a:latin typeface="+mj-lt"/>
                <a:cs typeface="Gotham Medium" pitchFamily="50" charset="0"/>
              </a:rPr>
              <a:t>Emergency </a:t>
            </a:r>
            <a:r>
              <a:rPr lang="en-US" sz="2800" dirty="0">
                <a:latin typeface="+mj-lt"/>
              </a:rPr>
              <a:t>Response Plan no later than 6 months after certification of the risk and resilience assessment.</a:t>
            </a:r>
          </a:p>
        </p:txBody>
      </p:sp>
      <p:pic>
        <p:nvPicPr>
          <p:cNvPr id="1026" name="Picture 2" descr="Calendar Monthly Office - Free vector graphic on Pixabay">
            <a:extLst>
              <a:ext uri="{FF2B5EF4-FFF2-40B4-BE49-F238E27FC236}">
                <a16:creationId xmlns:a16="http://schemas.microsoft.com/office/drawing/2014/main" id="{9419CFCB-2F59-4CA7-9249-14FAD0F8E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562" y="3128114"/>
            <a:ext cx="2442351"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70D934F2-5898-4A00-95C3-DA1E3CDF8B6A}"/>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25</a:t>
            </a:fld>
            <a:endParaRPr lang="en-US" sz="2500" dirty="0"/>
          </a:p>
        </p:txBody>
      </p:sp>
    </p:spTree>
    <p:extLst>
      <p:ext uri="{BB962C8B-B14F-4D97-AF65-F5344CB8AC3E}">
        <p14:creationId xmlns:p14="http://schemas.microsoft.com/office/powerpoint/2010/main" val="3185194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F0F1-0EF6-4E72-9F42-0838485C6CCA}"/>
              </a:ext>
            </a:extLst>
          </p:cNvPr>
          <p:cNvSpPr>
            <a:spLocks noGrp="1"/>
          </p:cNvSpPr>
          <p:nvPr>
            <p:ph type="title"/>
          </p:nvPr>
        </p:nvSpPr>
        <p:spPr/>
        <p:txBody>
          <a:bodyPr/>
          <a:lstStyle/>
          <a:p>
            <a:r>
              <a:rPr lang="en-US" dirty="0"/>
              <a:t>Additional Requirements</a:t>
            </a:r>
          </a:p>
        </p:txBody>
      </p:sp>
      <p:sp>
        <p:nvSpPr>
          <p:cNvPr id="3" name="Content Placeholder 2">
            <a:extLst>
              <a:ext uri="{FF2B5EF4-FFF2-40B4-BE49-F238E27FC236}">
                <a16:creationId xmlns:a16="http://schemas.microsoft.com/office/drawing/2014/main" id="{BFA24108-6A1D-4339-A2B7-C8534E768990}"/>
              </a:ext>
            </a:extLst>
          </p:cNvPr>
          <p:cNvSpPr>
            <a:spLocks noGrp="1"/>
          </p:cNvSpPr>
          <p:nvPr>
            <p:ph sz="half" idx="1"/>
          </p:nvPr>
        </p:nvSpPr>
        <p:spPr>
          <a:xfrm>
            <a:off x="3017519" y="1664330"/>
            <a:ext cx="8811623" cy="2208085"/>
          </a:xfrm>
        </p:spPr>
        <p:txBody>
          <a:bodyPr>
            <a:normAutofit/>
          </a:bodyPr>
          <a:lstStyle/>
          <a:p>
            <a:r>
              <a:rPr lang="en-US" sz="2400" dirty="0"/>
              <a:t>You must recertify RRAs and ERPs to EPA every 5 years.</a:t>
            </a:r>
          </a:p>
          <a:p>
            <a:r>
              <a:rPr lang="en-US" sz="2400" dirty="0"/>
              <a:t>RRA and ERP retention time = 5 years.</a:t>
            </a:r>
          </a:p>
          <a:p>
            <a:r>
              <a:rPr lang="en-US" sz="2400" dirty="0"/>
              <a:t>The law does not stipulate who the certifying official must be, only that they must be from the water utility.</a:t>
            </a:r>
          </a:p>
        </p:txBody>
      </p:sp>
      <p:cxnSp>
        <p:nvCxnSpPr>
          <p:cNvPr id="4" name="Straight Connector 3">
            <a:extLst>
              <a:ext uri="{FF2B5EF4-FFF2-40B4-BE49-F238E27FC236}">
                <a16:creationId xmlns:a16="http://schemas.microsoft.com/office/drawing/2014/main" id="{97DBC90C-B0F1-438E-B8C3-C5F9E9E5D839}"/>
              </a:ext>
              <a:ext uri="{C183D7F6-B498-43B3-948B-1728B52AA6E4}">
                <adec:decorative xmlns:adec="http://schemas.microsoft.com/office/drawing/2017/decorative" val="1"/>
              </a:ext>
            </a:extLst>
          </p:cNvPr>
          <p:cNvCxnSpPr>
            <a:cxnSpLocks/>
          </p:cNvCxnSpPr>
          <p:nvPr/>
        </p:nvCxnSpPr>
        <p:spPr>
          <a:xfrm>
            <a:off x="0" y="1246124"/>
            <a:ext cx="7141029"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descr="Open folder">
            <a:extLst>
              <a:ext uri="{FF2B5EF4-FFF2-40B4-BE49-F238E27FC236}">
                <a16:creationId xmlns:a16="http://schemas.microsoft.com/office/drawing/2014/main" id="{981477F1-00DD-42A8-BA7B-AC74EDFFDE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4269" y="3872415"/>
            <a:ext cx="1828802" cy="1828800"/>
          </a:xfrm>
          <a:prstGeom prst="rect">
            <a:avLst/>
          </a:prstGeom>
        </p:spPr>
      </p:pic>
      <p:pic>
        <p:nvPicPr>
          <p:cNvPr id="9" name="Graphic 8" descr="Tools">
            <a:extLst>
              <a:ext uri="{FF2B5EF4-FFF2-40B4-BE49-F238E27FC236}">
                <a16:creationId xmlns:a16="http://schemas.microsoft.com/office/drawing/2014/main" id="{16C1F647-EB52-459A-BF35-F70ED25EEF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8930" y="3872415"/>
            <a:ext cx="1828800" cy="1828800"/>
          </a:xfrm>
          <a:prstGeom prst="rect">
            <a:avLst/>
          </a:prstGeom>
        </p:spPr>
      </p:pic>
      <p:sp>
        <p:nvSpPr>
          <p:cNvPr id="10" name="Slide Number Placeholder 3">
            <a:extLst>
              <a:ext uri="{FF2B5EF4-FFF2-40B4-BE49-F238E27FC236}">
                <a16:creationId xmlns:a16="http://schemas.microsoft.com/office/drawing/2014/main" id="{2527D029-08ED-45A7-B40A-22C4A599DFAA}"/>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26</a:t>
            </a:fld>
            <a:endParaRPr lang="en-US" sz="2500" dirty="0"/>
          </a:p>
        </p:txBody>
      </p:sp>
    </p:spTree>
    <p:extLst>
      <p:ext uri="{BB962C8B-B14F-4D97-AF65-F5344CB8AC3E}">
        <p14:creationId xmlns:p14="http://schemas.microsoft.com/office/powerpoint/2010/main" val="782268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6005-0892-4609-BA59-9FD5A78AA7A6}"/>
              </a:ext>
            </a:extLst>
          </p:cNvPr>
          <p:cNvSpPr>
            <a:spLocks noGrp="1"/>
          </p:cNvSpPr>
          <p:nvPr>
            <p:ph type="title"/>
          </p:nvPr>
        </p:nvSpPr>
        <p:spPr/>
        <p:txBody>
          <a:bodyPr/>
          <a:lstStyle/>
          <a:p>
            <a:r>
              <a:rPr lang="en-US" dirty="0"/>
              <a:t>Three Ways To Certify RRAs and ERPs</a:t>
            </a:r>
          </a:p>
        </p:txBody>
      </p:sp>
      <p:sp>
        <p:nvSpPr>
          <p:cNvPr id="3" name="Content Placeholder 2">
            <a:extLst>
              <a:ext uri="{FF2B5EF4-FFF2-40B4-BE49-F238E27FC236}">
                <a16:creationId xmlns:a16="http://schemas.microsoft.com/office/drawing/2014/main" id="{1D40C8C2-7099-43CE-B0B1-56163BC04DE4}"/>
              </a:ext>
            </a:extLst>
          </p:cNvPr>
          <p:cNvSpPr>
            <a:spLocks noGrp="1"/>
          </p:cNvSpPr>
          <p:nvPr>
            <p:ph sz="half" idx="1"/>
          </p:nvPr>
        </p:nvSpPr>
        <p:spPr/>
        <p:txBody>
          <a:bodyPr>
            <a:normAutofit/>
          </a:bodyPr>
          <a:lstStyle/>
          <a:p>
            <a:r>
              <a:rPr lang="en-US" sz="2400" dirty="0"/>
              <a:t>Electronic Submission (preferred method)</a:t>
            </a:r>
          </a:p>
          <a:p>
            <a:r>
              <a:rPr lang="en-US" sz="2400" dirty="0"/>
              <a:t>Email</a:t>
            </a:r>
          </a:p>
          <a:p>
            <a:r>
              <a:rPr lang="en-US" sz="2400" dirty="0"/>
              <a:t>Regular Mail</a:t>
            </a:r>
          </a:p>
          <a:p>
            <a:r>
              <a:rPr lang="en-US" sz="2400" b="1" dirty="0">
                <a:solidFill>
                  <a:srgbClr val="FF0000"/>
                </a:solidFill>
              </a:rPr>
              <a:t>Note: Do NOT send EPA your RRA or ERP, only submit your certification form to EPA</a:t>
            </a:r>
            <a:endParaRPr lang="en-US" sz="2400" dirty="0">
              <a:solidFill>
                <a:srgbClr val="FF0000"/>
              </a:solidFill>
            </a:endParaRPr>
          </a:p>
        </p:txBody>
      </p:sp>
      <p:cxnSp>
        <p:nvCxnSpPr>
          <p:cNvPr id="4" name="Straight Connector 3">
            <a:extLst>
              <a:ext uri="{FF2B5EF4-FFF2-40B4-BE49-F238E27FC236}">
                <a16:creationId xmlns:a16="http://schemas.microsoft.com/office/drawing/2014/main" id="{976C3EF8-257B-47F2-9754-BED02284F91A}"/>
              </a:ext>
              <a:ext uri="{C183D7F6-B498-43B3-948B-1728B52AA6E4}">
                <adec:decorative xmlns:adec="http://schemas.microsoft.com/office/drawing/2017/decorative" val="1"/>
              </a:ext>
            </a:extLst>
          </p:cNvPr>
          <p:cNvCxnSpPr>
            <a:cxnSpLocks/>
          </p:cNvCxnSpPr>
          <p:nvPr/>
        </p:nvCxnSpPr>
        <p:spPr>
          <a:xfrm>
            <a:off x="0" y="1246124"/>
            <a:ext cx="5196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D42EBB1-3385-4F1C-81A3-414595C6044C}"/>
              </a:ext>
              <a:ext uri="{C183D7F6-B498-43B3-948B-1728B52AA6E4}">
                <adec:decorative xmlns:adec="http://schemas.microsoft.com/office/drawing/2017/decorative" val="1"/>
              </a:ext>
            </a:extLst>
          </p:cNvPr>
          <p:cNvGrpSpPr/>
          <p:nvPr/>
        </p:nvGrpSpPr>
        <p:grpSpPr>
          <a:xfrm>
            <a:off x="3452802" y="3956327"/>
            <a:ext cx="5286395" cy="1237343"/>
            <a:chOff x="3069662" y="2608943"/>
            <a:chExt cx="4010177" cy="938629"/>
          </a:xfrm>
        </p:grpSpPr>
        <p:pic>
          <p:nvPicPr>
            <p:cNvPr id="6" name="Graphic 5" descr="Envelope">
              <a:extLst>
                <a:ext uri="{FF2B5EF4-FFF2-40B4-BE49-F238E27FC236}">
                  <a16:creationId xmlns:a16="http://schemas.microsoft.com/office/drawing/2014/main" id="{E080B3B8-4C6B-43E2-8C40-85CBCFFEB7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85352">
              <a:off x="6165439" y="2608943"/>
              <a:ext cx="914400" cy="914400"/>
            </a:xfrm>
            <a:prstGeom prst="rect">
              <a:avLst/>
            </a:prstGeom>
          </p:spPr>
        </p:pic>
        <p:pic>
          <p:nvPicPr>
            <p:cNvPr id="8" name="Graphic 7" descr="Send">
              <a:extLst>
                <a:ext uri="{FF2B5EF4-FFF2-40B4-BE49-F238E27FC236}">
                  <a16:creationId xmlns:a16="http://schemas.microsoft.com/office/drawing/2014/main" id="{387C7587-3D83-448C-95E2-A3F9857DD2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1689" y="2699657"/>
              <a:ext cx="785000" cy="785000"/>
            </a:xfrm>
            <a:prstGeom prst="rect">
              <a:avLst/>
            </a:prstGeom>
          </p:spPr>
        </p:pic>
        <p:pic>
          <p:nvPicPr>
            <p:cNvPr id="10" name="Graphic 9" descr="Laptop">
              <a:extLst>
                <a:ext uri="{FF2B5EF4-FFF2-40B4-BE49-F238E27FC236}">
                  <a16:creationId xmlns:a16="http://schemas.microsoft.com/office/drawing/2014/main" id="{54294EAB-5FAA-4A39-96DF-D01FDB52B8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9662" y="2633172"/>
              <a:ext cx="914400" cy="914400"/>
            </a:xfrm>
            <a:prstGeom prst="rect">
              <a:avLst/>
            </a:prstGeom>
          </p:spPr>
        </p:pic>
      </p:grpSp>
      <p:sp>
        <p:nvSpPr>
          <p:cNvPr id="11" name="Slide Number Placeholder 3">
            <a:extLst>
              <a:ext uri="{FF2B5EF4-FFF2-40B4-BE49-F238E27FC236}">
                <a16:creationId xmlns:a16="http://schemas.microsoft.com/office/drawing/2014/main" id="{3321AE91-181C-4173-A506-8B0546AC8D26}"/>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27</a:t>
            </a:fld>
            <a:endParaRPr lang="en-US" sz="2500" dirty="0"/>
          </a:p>
        </p:txBody>
      </p:sp>
    </p:spTree>
    <p:extLst>
      <p:ext uri="{BB962C8B-B14F-4D97-AF65-F5344CB8AC3E}">
        <p14:creationId xmlns:p14="http://schemas.microsoft.com/office/powerpoint/2010/main" val="1583167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2025-2AD4-440B-BA70-C36DCA9CBB67}"/>
              </a:ext>
            </a:extLst>
          </p:cNvPr>
          <p:cNvSpPr>
            <a:spLocks noGrp="1"/>
          </p:cNvSpPr>
          <p:nvPr>
            <p:ph type="title"/>
          </p:nvPr>
        </p:nvSpPr>
        <p:spPr/>
        <p:txBody>
          <a:bodyPr/>
          <a:lstStyle/>
          <a:p>
            <a:r>
              <a:rPr lang="en-US" dirty="0"/>
              <a:t>Email Submission</a:t>
            </a:r>
          </a:p>
        </p:txBody>
      </p:sp>
      <p:sp>
        <p:nvSpPr>
          <p:cNvPr id="3" name="Content Placeholder 2">
            <a:extLst>
              <a:ext uri="{FF2B5EF4-FFF2-40B4-BE49-F238E27FC236}">
                <a16:creationId xmlns:a16="http://schemas.microsoft.com/office/drawing/2014/main" id="{0C37499C-9FBC-4F4E-8C19-8BAB35C482F2}"/>
              </a:ext>
            </a:extLst>
          </p:cNvPr>
          <p:cNvSpPr>
            <a:spLocks noGrp="1"/>
          </p:cNvSpPr>
          <p:nvPr>
            <p:ph sz="half" idx="1"/>
          </p:nvPr>
        </p:nvSpPr>
        <p:spPr/>
        <p:txBody>
          <a:bodyPr/>
          <a:lstStyle/>
          <a:p>
            <a:r>
              <a:rPr lang="en-US" sz="2400" dirty="0"/>
              <a:t>Complete the Risk and Resilience Assessment Certification Statement or Emergency Response Plan Certification Statement fillable pdf provided online at epa.gov/waterresilience. The document allows for an electronic signature.</a:t>
            </a:r>
          </a:p>
          <a:p>
            <a:r>
              <a:rPr lang="en-US" sz="2400" dirty="0"/>
              <a:t>Email statement to </a:t>
            </a:r>
            <a:r>
              <a:rPr lang="en-US" sz="2400" dirty="0">
                <a:hlinkClick r:id="rId3"/>
              </a:rPr>
              <a:t>awiaservicedesk@epa.gov</a:t>
            </a:r>
            <a:endParaRPr lang="en-US" sz="2400" dirty="0"/>
          </a:p>
          <a:p>
            <a:endParaRPr lang="en-US" dirty="0"/>
          </a:p>
        </p:txBody>
      </p:sp>
      <p:cxnSp>
        <p:nvCxnSpPr>
          <p:cNvPr id="4" name="Straight Connector 3">
            <a:extLst>
              <a:ext uri="{FF2B5EF4-FFF2-40B4-BE49-F238E27FC236}">
                <a16:creationId xmlns:a16="http://schemas.microsoft.com/office/drawing/2014/main" id="{96149051-2936-434A-9BAB-7D5D7E447EA2}"/>
              </a:ext>
              <a:ext uri="{C183D7F6-B498-43B3-948B-1728B52AA6E4}">
                <adec:decorative xmlns:adec="http://schemas.microsoft.com/office/drawing/2017/decorative" val="1"/>
              </a:ext>
            </a:extLst>
          </p:cNvPr>
          <p:cNvCxnSpPr>
            <a:cxnSpLocks/>
          </p:cNvCxnSpPr>
          <p:nvPr/>
        </p:nvCxnSpPr>
        <p:spPr>
          <a:xfrm>
            <a:off x="0" y="1246124"/>
            <a:ext cx="42479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descr="Send">
            <a:extLst>
              <a:ext uri="{FF2B5EF4-FFF2-40B4-BE49-F238E27FC236}">
                <a16:creationId xmlns:a16="http://schemas.microsoft.com/office/drawing/2014/main" id="{E5945AF9-14C9-4E97-8B07-68513C8B93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4124" y="4044916"/>
            <a:ext cx="1148754" cy="1148754"/>
          </a:xfrm>
          <a:prstGeom prst="rect">
            <a:avLst/>
          </a:prstGeom>
        </p:spPr>
      </p:pic>
      <p:sp>
        <p:nvSpPr>
          <p:cNvPr id="8" name="Slide Number Placeholder 3">
            <a:extLst>
              <a:ext uri="{FF2B5EF4-FFF2-40B4-BE49-F238E27FC236}">
                <a16:creationId xmlns:a16="http://schemas.microsoft.com/office/drawing/2014/main" id="{6AE8480B-6F18-4F58-AB62-95C3E252E9CC}"/>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28</a:t>
            </a:fld>
            <a:endParaRPr lang="en-US" sz="2500" dirty="0"/>
          </a:p>
        </p:txBody>
      </p:sp>
    </p:spTree>
    <p:extLst>
      <p:ext uri="{BB962C8B-B14F-4D97-AF65-F5344CB8AC3E}">
        <p14:creationId xmlns:p14="http://schemas.microsoft.com/office/powerpoint/2010/main" val="2342910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C77E-8873-4E8F-88A2-957AFCF95EB2}"/>
              </a:ext>
            </a:extLst>
          </p:cNvPr>
          <p:cNvSpPr>
            <a:spLocks noGrp="1"/>
          </p:cNvSpPr>
          <p:nvPr>
            <p:ph type="title"/>
          </p:nvPr>
        </p:nvSpPr>
        <p:spPr/>
        <p:txBody>
          <a:bodyPr/>
          <a:lstStyle/>
          <a:p>
            <a:r>
              <a:rPr lang="en-US" dirty="0"/>
              <a:t>Certification Statement</a:t>
            </a:r>
          </a:p>
        </p:txBody>
      </p:sp>
      <p:pic>
        <p:nvPicPr>
          <p:cNvPr id="8" name="Picture 7" descr="A screenshot of a risk and resilience assessment certification form">
            <a:extLst>
              <a:ext uri="{FF2B5EF4-FFF2-40B4-BE49-F238E27FC236}">
                <a16:creationId xmlns:a16="http://schemas.microsoft.com/office/drawing/2014/main" id="{3CCB651F-640E-4089-B43B-66BEA773D550}"/>
              </a:ext>
            </a:extLst>
          </p:cNvPr>
          <p:cNvPicPr>
            <a:picLocks noChangeAspect="1"/>
          </p:cNvPicPr>
          <p:nvPr/>
        </p:nvPicPr>
        <p:blipFill rotWithShape="1">
          <a:blip r:embed="rId3"/>
          <a:srcRect l="3903" t="1212" r="4371" b="3930"/>
          <a:stretch/>
        </p:blipFill>
        <p:spPr>
          <a:xfrm>
            <a:off x="5697414" y="1313646"/>
            <a:ext cx="4624754" cy="5525038"/>
          </a:xfrm>
          <a:prstGeom prst="rect">
            <a:avLst/>
          </a:prstGeom>
          <a:solidFill>
            <a:schemeClr val="bg1"/>
          </a:solidFill>
          <a:ln w="50800" cap="sq">
            <a:solidFill>
              <a:schemeClr val="bg1"/>
            </a:solidFill>
            <a:miter lim="800000"/>
          </a:ln>
        </p:spPr>
      </p:pic>
      <p:cxnSp>
        <p:nvCxnSpPr>
          <p:cNvPr id="5" name="Straight Connector 4">
            <a:extLst>
              <a:ext uri="{FF2B5EF4-FFF2-40B4-BE49-F238E27FC236}">
                <a16:creationId xmlns:a16="http://schemas.microsoft.com/office/drawing/2014/main" id="{B2AF4333-8FDA-41D7-B465-B0F76BD38094}"/>
              </a:ext>
              <a:ext uri="{C183D7F6-B498-43B3-948B-1728B52AA6E4}">
                <adec:decorative xmlns:adec="http://schemas.microsoft.com/office/drawing/2017/decorative" val="1"/>
              </a:ext>
            </a:extLst>
          </p:cNvPr>
          <p:cNvCxnSpPr>
            <a:cxnSpLocks/>
          </p:cNvCxnSpPr>
          <p:nvPr/>
        </p:nvCxnSpPr>
        <p:spPr>
          <a:xfrm>
            <a:off x="0" y="1246124"/>
            <a:ext cx="5457371"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8F8FC23A-4804-42D1-B08D-C0A5BFEE7177}"/>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29</a:t>
            </a:fld>
            <a:endParaRPr lang="en-US" sz="2500" dirty="0"/>
          </a:p>
        </p:txBody>
      </p:sp>
    </p:spTree>
    <p:extLst>
      <p:ext uri="{BB962C8B-B14F-4D97-AF65-F5344CB8AC3E}">
        <p14:creationId xmlns:p14="http://schemas.microsoft.com/office/powerpoint/2010/main" val="484309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4FFA0F5-A659-45C2-90FA-33AE80E6166A}"/>
              </a:ext>
            </a:extLst>
          </p:cNvPr>
          <p:cNvSpPr>
            <a:spLocks noGrp="1"/>
          </p:cNvSpPr>
          <p:nvPr>
            <p:ph type="title"/>
          </p:nvPr>
        </p:nvSpPr>
        <p:spPr/>
        <p:txBody>
          <a:bodyPr/>
          <a:lstStyle/>
          <a:p>
            <a:r>
              <a:rPr lang="en-US" dirty="0">
                <a:solidFill>
                  <a:schemeClr val="accent1">
                    <a:lumMod val="50000"/>
                    <a:lumOff val="50000"/>
                  </a:schemeClr>
                </a:solidFill>
              </a:rPr>
              <a:t>Poll 1</a:t>
            </a:r>
          </a:p>
        </p:txBody>
      </p:sp>
      <p:sp>
        <p:nvSpPr>
          <p:cNvPr id="10" name="Content Placeholder 9">
            <a:extLst>
              <a:ext uri="{FF2B5EF4-FFF2-40B4-BE49-F238E27FC236}">
                <a16:creationId xmlns:a16="http://schemas.microsoft.com/office/drawing/2014/main" id="{BDDC0730-340D-4468-93DB-1CDAFDF99895}"/>
              </a:ext>
            </a:extLst>
          </p:cNvPr>
          <p:cNvSpPr>
            <a:spLocks noGrp="1"/>
          </p:cNvSpPr>
          <p:nvPr>
            <p:ph sz="half" idx="1"/>
          </p:nvPr>
        </p:nvSpPr>
        <p:spPr/>
        <p:txBody>
          <a:bodyPr>
            <a:normAutofit/>
          </a:bodyPr>
          <a:lstStyle/>
          <a:p>
            <a:pPr marL="0" indent="0" algn="ctr">
              <a:buNone/>
            </a:pPr>
            <a:endParaRPr lang="en-US" sz="2800" dirty="0"/>
          </a:p>
          <a:p>
            <a:pPr marL="0" indent="0" algn="ctr">
              <a:buNone/>
            </a:pPr>
            <a:r>
              <a:rPr lang="en-US" sz="2800" dirty="0"/>
              <a:t>What best describes your organization?</a:t>
            </a:r>
          </a:p>
        </p:txBody>
      </p:sp>
      <p:sp>
        <p:nvSpPr>
          <p:cNvPr id="8" name="Slide Number Placeholder 3">
            <a:extLst>
              <a:ext uri="{FF2B5EF4-FFF2-40B4-BE49-F238E27FC236}">
                <a16:creationId xmlns:a16="http://schemas.microsoft.com/office/drawing/2014/main" id="{DC89FA01-23BA-4318-87BD-3EDA9550E980}"/>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a:t>
            </a:fld>
            <a:endParaRPr lang="en-US" sz="2500" dirty="0"/>
          </a:p>
        </p:txBody>
      </p:sp>
    </p:spTree>
    <p:extLst>
      <p:ext uri="{BB962C8B-B14F-4D97-AF65-F5344CB8AC3E}">
        <p14:creationId xmlns:p14="http://schemas.microsoft.com/office/powerpoint/2010/main" val="3584225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47CC9-D4D8-42F3-9DDD-5F9E61500BB4}"/>
              </a:ext>
            </a:extLst>
          </p:cNvPr>
          <p:cNvSpPr>
            <a:spLocks noGrp="1"/>
          </p:cNvSpPr>
          <p:nvPr>
            <p:ph type="title"/>
          </p:nvPr>
        </p:nvSpPr>
        <p:spPr/>
        <p:txBody>
          <a:bodyPr/>
          <a:lstStyle/>
          <a:p>
            <a:r>
              <a:rPr lang="en-US" dirty="0"/>
              <a:t>Mail Submission</a:t>
            </a:r>
          </a:p>
        </p:txBody>
      </p:sp>
      <p:sp>
        <p:nvSpPr>
          <p:cNvPr id="3" name="Content Placeholder 2">
            <a:extLst>
              <a:ext uri="{FF2B5EF4-FFF2-40B4-BE49-F238E27FC236}">
                <a16:creationId xmlns:a16="http://schemas.microsoft.com/office/drawing/2014/main" id="{8078B521-A3E5-4AF3-8658-2139E5D49527}"/>
              </a:ext>
            </a:extLst>
          </p:cNvPr>
          <p:cNvSpPr>
            <a:spLocks noGrp="1"/>
          </p:cNvSpPr>
          <p:nvPr>
            <p:ph sz="half" idx="1"/>
          </p:nvPr>
        </p:nvSpPr>
        <p:spPr/>
        <p:txBody>
          <a:bodyPr/>
          <a:lstStyle/>
          <a:p>
            <a:pPr>
              <a:buClr>
                <a:schemeClr val="accent6">
                  <a:lumMod val="75000"/>
                </a:schemeClr>
              </a:buClr>
            </a:pPr>
            <a:r>
              <a:rPr lang="en-US" sz="2400" dirty="0"/>
              <a:t>Complete the Risk and Resilience Assessment Certification Statement or Emergency Response Plan Certification Statement fillable pdf provided online at epa.gov/waterresilience. </a:t>
            </a:r>
          </a:p>
          <a:p>
            <a:pPr>
              <a:buClr>
                <a:schemeClr val="accent6">
                  <a:lumMod val="75000"/>
                </a:schemeClr>
              </a:buClr>
            </a:pPr>
            <a:r>
              <a:rPr lang="en-US" sz="2400" dirty="0"/>
              <a:t>Mail statement to the following address:</a:t>
            </a:r>
          </a:p>
          <a:p>
            <a:pPr marL="1828800" indent="-285750">
              <a:spcBef>
                <a:spcPts val="600"/>
              </a:spcBef>
              <a:buNone/>
            </a:pPr>
            <a:r>
              <a:rPr lang="en-US" b="1" i="1" dirty="0"/>
              <a:t>	U.S. EPA Data Process Center</a:t>
            </a:r>
            <a:endParaRPr lang="en-US" dirty="0"/>
          </a:p>
          <a:p>
            <a:pPr marL="1828800" indent="-285750">
              <a:spcBef>
                <a:spcPts val="600"/>
              </a:spcBef>
              <a:buNone/>
            </a:pPr>
            <a:r>
              <a:rPr lang="en-US" b="1" i="1" dirty="0"/>
              <a:t>	ATTN: AWIA</a:t>
            </a:r>
            <a:endParaRPr lang="en-US" dirty="0"/>
          </a:p>
          <a:p>
            <a:pPr marL="1828800" indent="-285750">
              <a:spcBef>
                <a:spcPts val="600"/>
              </a:spcBef>
              <a:buNone/>
            </a:pPr>
            <a:r>
              <a:rPr lang="en-US" b="1" i="1" dirty="0"/>
              <a:t>	C/O CGI Federal</a:t>
            </a:r>
            <a:endParaRPr lang="en-US" dirty="0"/>
          </a:p>
          <a:p>
            <a:pPr marL="1828800" indent="-285750">
              <a:spcBef>
                <a:spcPts val="600"/>
              </a:spcBef>
              <a:buNone/>
            </a:pPr>
            <a:r>
              <a:rPr lang="en-US" b="1" i="1" dirty="0"/>
              <a:t>	12601 Fair Lakes Circle</a:t>
            </a:r>
            <a:endParaRPr lang="en-US" dirty="0"/>
          </a:p>
          <a:p>
            <a:pPr marL="1828800" indent="-285750">
              <a:spcBef>
                <a:spcPts val="600"/>
              </a:spcBef>
              <a:buNone/>
            </a:pPr>
            <a:r>
              <a:rPr lang="en-US" b="1" i="1" dirty="0"/>
              <a:t>	Fairfax, VA 22033</a:t>
            </a:r>
            <a:endParaRPr lang="en-US" dirty="0"/>
          </a:p>
          <a:p>
            <a:pPr marL="2293938" lvl="1"/>
            <a:endParaRPr lang="en-US" dirty="0"/>
          </a:p>
          <a:p>
            <a:endParaRPr lang="en-US" dirty="0"/>
          </a:p>
        </p:txBody>
      </p:sp>
      <p:cxnSp>
        <p:nvCxnSpPr>
          <p:cNvPr id="4" name="Straight Connector 3">
            <a:extLst>
              <a:ext uri="{FF2B5EF4-FFF2-40B4-BE49-F238E27FC236}">
                <a16:creationId xmlns:a16="http://schemas.microsoft.com/office/drawing/2014/main" id="{8952BD1E-456E-433A-8E61-869155A46D7F}"/>
              </a:ext>
              <a:ext uri="{C183D7F6-B498-43B3-948B-1728B52AA6E4}">
                <adec:decorative xmlns:adec="http://schemas.microsoft.com/office/drawing/2017/decorative" val="1"/>
              </a:ext>
            </a:extLst>
          </p:cNvPr>
          <p:cNvCxnSpPr>
            <a:cxnSpLocks/>
          </p:cNvCxnSpPr>
          <p:nvPr/>
        </p:nvCxnSpPr>
        <p:spPr>
          <a:xfrm>
            <a:off x="0" y="1246124"/>
            <a:ext cx="39478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6" name="Graphic 5" descr="Envelope">
            <a:extLst>
              <a:ext uri="{FF2B5EF4-FFF2-40B4-BE49-F238E27FC236}">
                <a16:creationId xmlns:a16="http://schemas.microsoft.com/office/drawing/2014/main" id="{E6DB0851-2970-4370-88A0-E58CB2ED3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85352">
            <a:off x="3345184" y="4007498"/>
            <a:ext cx="1205403" cy="1205403"/>
          </a:xfrm>
          <a:prstGeom prst="rect">
            <a:avLst/>
          </a:prstGeom>
        </p:spPr>
      </p:pic>
      <p:sp>
        <p:nvSpPr>
          <p:cNvPr id="8" name="Slide Number Placeholder 3">
            <a:extLst>
              <a:ext uri="{FF2B5EF4-FFF2-40B4-BE49-F238E27FC236}">
                <a16:creationId xmlns:a16="http://schemas.microsoft.com/office/drawing/2014/main" id="{BCCE32D2-7764-488B-81B9-B9620AFC6C9A}"/>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30</a:t>
            </a:fld>
            <a:endParaRPr lang="en-US" sz="2500" dirty="0"/>
          </a:p>
        </p:txBody>
      </p:sp>
    </p:spTree>
    <p:extLst>
      <p:ext uri="{BB962C8B-B14F-4D97-AF65-F5344CB8AC3E}">
        <p14:creationId xmlns:p14="http://schemas.microsoft.com/office/powerpoint/2010/main" val="2467237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3C89AC-1AF4-472D-81D9-D66A0E3FA224}"/>
              </a:ext>
            </a:extLst>
          </p:cNvPr>
          <p:cNvSpPr>
            <a:spLocks noGrp="1"/>
          </p:cNvSpPr>
          <p:nvPr>
            <p:ph type="title"/>
          </p:nvPr>
        </p:nvSpPr>
        <p:spPr/>
        <p:txBody>
          <a:bodyPr/>
          <a:lstStyle/>
          <a:p>
            <a:r>
              <a:rPr lang="en-US" dirty="0"/>
              <a:t>Module 1 Quiz 3</a:t>
            </a:r>
          </a:p>
        </p:txBody>
      </p:sp>
      <p:cxnSp>
        <p:nvCxnSpPr>
          <p:cNvPr id="6" name="Straight Connector 5">
            <a:extLst>
              <a:ext uri="{FF2B5EF4-FFF2-40B4-BE49-F238E27FC236}">
                <a16:creationId xmlns:a16="http://schemas.microsoft.com/office/drawing/2014/main" id="{502593FF-044E-4C37-86D1-FB99932FA8F3}"/>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438BFFC7-D5E2-45B4-B17F-8F3E1869427D}"/>
              </a:ext>
            </a:extLst>
          </p:cNvPr>
          <p:cNvSpPr txBox="1">
            <a:spLocks/>
          </p:cNvSpPr>
          <p:nvPr/>
        </p:nvSpPr>
        <p:spPr>
          <a:xfrm>
            <a:off x="2675097" y="1951218"/>
            <a:ext cx="8526780" cy="17319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r>
              <a:rPr lang="en-US" sz="2800" dirty="0"/>
              <a:t>True or False. CWSs should not send the actual RRA and ERP documents to EPA; they should only submit a certification statement.</a:t>
            </a:r>
          </a:p>
        </p:txBody>
      </p:sp>
      <p:sp>
        <p:nvSpPr>
          <p:cNvPr id="9" name="Slide Number Placeholder 3">
            <a:extLst>
              <a:ext uri="{FF2B5EF4-FFF2-40B4-BE49-F238E27FC236}">
                <a16:creationId xmlns:a16="http://schemas.microsoft.com/office/drawing/2014/main" id="{95FC2B56-4FD2-4735-BAD9-F8BAAEED9265}"/>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31</a:t>
            </a:fld>
            <a:endParaRPr lang="en-US" sz="2500" dirty="0"/>
          </a:p>
        </p:txBody>
      </p:sp>
    </p:spTree>
    <p:extLst>
      <p:ext uri="{BB962C8B-B14F-4D97-AF65-F5344CB8AC3E}">
        <p14:creationId xmlns:p14="http://schemas.microsoft.com/office/powerpoint/2010/main" val="1689787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C023-E381-41DF-9DB6-E8D65CF37AC9}"/>
              </a:ext>
            </a:extLst>
          </p:cNvPr>
          <p:cNvSpPr>
            <a:spLocks noGrp="1"/>
          </p:cNvSpPr>
          <p:nvPr>
            <p:ph type="title"/>
          </p:nvPr>
        </p:nvSpPr>
        <p:spPr/>
        <p:txBody>
          <a:bodyPr/>
          <a:lstStyle/>
          <a:p>
            <a:r>
              <a:rPr lang="en-US" dirty="0"/>
              <a:t>Poll 3</a:t>
            </a:r>
          </a:p>
        </p:txBody>
      </p:sp>
      <p:sp>
        <p:nvSpPr>
          <p:cNvPr id="3" name="Content Placeholder 2">
            <a:extLst>
              <a:ext uri="{FF2B5EF4-FFF2-40B4-BE49-F238E27FC236}">
                <a16:creationId xmlns:a16="http://schemas.microsoft.com/office/drawing/2014/main" id="{213C2404-5D3C-48D6-824E-7801029CF8F5}"/>
              </a:ext>
            </a:extLst>
          </p:cNvPr>
          <p:cNvSpPr>
            <a:spLocks noGrp="1"/>
          </p:cNvSpPr>
          <p:nvPr>
            <p:ph sz="half" idx="1"/>
          </p:nvPr>
        </p:nvSpPr>
        <p:spPr/>
        <p:txBody>
          <a:bodyPr>
            <a:normAutofit/>
          </a:bodyPr>
          <a:lstStyle/>
          <a:p>
            <a:pPr marL="0" indent="0" algn="ctr">
              <a:buNone/>
            </a:pPr>
            <a:endParaRPr lang="en-US" sz="2800" dirty="0"/>
          </a:p>
          <a:p>
            <a:pPr marL="0" indent="0" algn="ctr">
              <a:buNone/>
            </a:pPr>
            <a:r>
              <a:rPr lang="en-US" sz="2800" dirty="0"/>
              <a:t>Do you manage utilities with multiple PWSID numbers?</a:t>
            </a:r>
          </a:p>
        </p:txBody>
      </p:sp>
      <p:sp>
        <p:nvSpPr>
          <p:cNvPr id="6" name="Slide Number Placeholder 3">
            <a:extLst>
              <a:ext uri="{FF2B5EF4-FFF2-40B4-BE49-F238E27FC236}">
                <a16:creationId xmlns:a16="http://schemas.microsoft.com/office/drawing/2014/main" id="{ACF05CC3-3251-4045-8C0F-557C539DD2AF}"/>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32</a:t>
            </a:fld>
            <a:endParaRPr lang="en-US" sz="2500" dirty="0"/>
          </a:p>
        </p:txBody>
      </p:sp>
    </p:spTree>
    <p:extLst>
      <p:ext uri="{BB962C8B-B14F-4D97-AF65-F5344CB8AC3E}">
        <p14:creationId xmlns:p14="http://schemas.microsoft.com/office/powerpoint/2010/main" val="1223400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1186-F4DD-478B-BA15-C9FB669E3048}"/>
              </a:ext>
            </a:extLst>
          </p:cNvPr>
          <p:cNvSpPr>
            <a:spLocks noGrp="1"/>
          </p:cNvSpPr>
          <p:nvPr>
            <p:ph type="title"/>
          </p:nvPr>
        </p:nvSpPr>
        <p:spPr/>
        <p:txBody>
          <a:bodyPr/>
          <a:lstStyle/>
          <a:p>
            <a:r>
              <a:rPr lang="en-US" dirty="0"/>
              <a:t>AWIA Section 2013 </a:t>
            </a:r>
            <a:br>
              <a:rPr lang="en-US" dirty="0"/>
            </a:br>
            <a:r>
              <a:rPr lang="en-US" dirty="0"/>
              <a:t>Frequently asked questions</a:t>
            </a:r>
          </a:p>
        </p:txBody>
      </p:sp>
      <p:cxnSp>
        <p:nvCxnSpPr>
          <p:cNvPr id="4" name="Straight Connector 3">
            <a:extLst>
              <a:ext uri="{FF2B5EF4-FFF2-40B4-BE49-F238E27FC236}">
                <a16:creationId xmlns:a16="http://schemas.microsoft.com/office/drawing/2014/main" id="{8A7D71C5-10EE-45CF-8472-F37854947EA2}"/>
              </a:ext>
              <a:ext uri="{C183D7F6-B498-43B3-948B-1728B52AA6E4}">
                <adec:decorative xmlns:adec="http://schemas.microsoft.com/office/drawing/2017/decorative" val="1"/>
              </a:ext>
            </a:extLst>
          </p:cNvPr>
          <p:cNvCxnSpPr>
            <a:cxnSpLocks/>
          </p:cNvCxnSpPr>
          <p:nvPr/>
        </p:nvCxnSpPr>
        <p:spPr>
          <a:xfrm>
            <a:off x="862311" y="3253349"/>
            <a:ext cx="5204381"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96CD3D60-9BF7-4DA6-B4DF-00DB94B211F8}"/>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33</a:t>
            </a:fld>
            <a:endParaRPr lang="en-US" sz="2500" dirty="0"/>
          </a:p>
        </p:txBody>
      </p:sp>
    </p:spTree>
    <p:extLst>
      <p:ext uri="{BB962C8B-B14F-4D97-AF65-F5344CB8AC3E}">
        <p14:creationId xmlns:p14="http://schemas.microsoft.com/office/powerpoint/2010/main" val="1616739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337F9E-A40B-4A99-A592-09612D0FE9B8}"/>
              </a:ext>
            </a:extLst>
          </p:cNvPr>
          <p:cNvSpPr>
            <a:spLocks noGrp="1"/>
          </p:cNvSpPr>
          <p:nvPr>
            <p:ph type="title"/>
          </p:nvPr>
        </p:nvSpPr>
        <p:spPr/>
        <p:txBody>
          <a:bodyPr/>
          <a:lstStyle/>
          <a:p>
            <a:r>
              <a:rPr lang="en-US" dirty="0"/>
              <a:t>AWIA Section 2013 FAQs Question 1</a:t>
            </a:r>
          </a:p>
        </p:txBody>
      </p:sp>
      <p:sp>
        <p:nvSpPr>
          <p:cNvPr id="3" name="Content Placeholder 2">
            <a:extLst>
              <a:ext uri="{FF2B5EF4-FFF2-40B4-BE49-F238E27FC236}">
                <a16:creationId xmlns:a16="http://schemas.microsoft.com/office/drawing/2014/main" id="{CFD03BC7-77B9-4E37-91EB-E58299F0AA74}"/>
              </a:ext>
            </a:extLst>
          </p:cNvPr>
          <p:cNvSpPr>
            <a:spLocks noGrp="1"/>
          </p:cNvSpPr>
          <p:nvPr>
            <p:ph sz="half" idx="1"/>
          </p:nvPr>
        </p:nvSpPr>
        <p:spPr>
          <a:xfrm>
            <a:off x="3150867" y="1664330"/>
            <a:ext cx="8766582" cy="3880772"/>
          </a:xfrm>
        </p:spPr>
        <p:txBody>
          <a:bodyPr vert="horz" lIns="91440" tIns="45720" rIns="91440" bIns="45720" rtlCol="0" anchor="t">
            <a:normAutofit/>
          </a:bodyPr>
          <a:lstStyle/>
          <a:p>
            <a:pPr marL="0" indent="0">
              <a:buNone/>
            </a:pPr>
            <a:r>
              <a:rPr lang="en-US" sz="2000" b="1" dirty="0">
                <a:solidFill>
                  <a:srgbClr val="2372A7"/>
                </a:solidFill>
              </a:rPr>
              <a:t>Q. </a:t>
            </a:r>
            <a:r>
              <a:rPr lang="en-US" sz="2000" dirty="0"/>
              <a:t>Do I need to send a copy of the RRA or ERP? </a:t>
            </a:r>
          </a:p>
          <a:p>
            <a:pPr marL="0" indent="0">
              <a:buNone/>
            </a:pPr>
            <a:r>
              <a:rPr lang="en-US" sz="2000" b="1" dirty="0">
                <a:solidFill>
                  <a:srgbClr val="2372A7"/>
                </a:solidFill>
              </a:rPr>
              <a:t>A. </a:t>
            </a:r>
            <a:r>
              <a:rPr lang="en-US" sz="2000" dirty="0"/>
              <a:t>No, you only need to certify that you have completed them in accordance with the legal requirements.</a:t>
            </a:r>
          </a:p>
          <a:p>
            <a:pPr marL="0" indent="0">
              <a:buNone/>
            </a:pPr>
            <a:endParaRPr lang="en-US" sz="2000" b="1" dirty="0">
              <a:solidFill>
                <a:srgbClr val="2372A7"/>
              </a:solidFill>
              <a:ea typeface="+mn-lt"/>
              <a:cs typeface="+mn-lt"/>
            </a:endParaRPr>
          </a:p>
          <a:p>
            <a:pPr marL="0" indent="0">
              <a:buNone/>
            </a:pPr>
            <a:r>
              <a:rPr lang="en-US" sz="2000" b="1" dirty="0">
                <a:solidFill>
                  <a:srgbClr val="2372A7"/>
                </a:solidFill>
                <a:ea typeface="+mn-lt"/>
                <a:cs typeface="+mn-lt"/>
              </a:rPr>
              <a:t>Q. </a:t>
            </a:r>
            <a:r>
              <a:rPr lang="en-US" sz="2000" dirty="0">
                <a:ea typeface="+mn-lt"/>
                <a:cs typeface="+mn-lt"/>
              </a:rPr>
              <a:t>I must do this for the state I live in, does that count?</a:t>
            </a:r>
          </a:p>
          <a:p>
            <a:pPr marL="0" indent="0">
              <a:buNone/>
            </a:pPr>
            <a:r>
              <a:rPr lang="en-US" sz="2000" b="1" dirty="0">
                <a:solidFill>
                  <a:srgbClr val="2372A7"/>
                </a:solidFill>
                <a:ea typeface="+mn-lt"/>
                <a:cs typeface="+mn-lt"/>
              </a:rPr>
              <a:t>A. </a:t>
            </a:r>
            <a:r>
              <a:rPr lang="en-US" sz="2000" dirty="0">
                <a:ea typeface="+mn-lt"/>
                <a:cs typeface="+mn-lt"/>
              </a:rPr>
              <a:t>No, it does not. We understand that certain states also require this, but this is a law that was passed by the Federal government and requires all systems that meet the requirements to certify. EPA is trying to work with those states to try to get their deadlines to line up with the ones laid out by AWIA. </a:t>
            </a:r>
          </a:p>
        </p:txBody>
      </p:sp>
      <p:cxnSp>
        <p:nvCxnSpPr>
          <p:cNvPr id="9" name="Straight Connector 8">
            <a:extLst>
              <a:ext uri="{FF2B5EF4-FFF2-40B4-BE49-F238E27FC236}">
                <a16:creationId xmlns:a16="http://schemas.microsoft.com/office/drawing/2014/main" id="{1C1CB468-48E9-4192-91AB-BBBB48E5ABEC}"/>
              </a:ext>
              <a:ext uri="{C183D7F6-B498-43B3-948B-1728B52AA6E4}">
                <adec:decorative xmlns:adec="http://schemas.microsoft.com/office/drawing/2017/decorative" val="1"/>
              </a:ext>
            </a:extLst>
          </p:cNvPr>
          <p:cNvCxnSpPr>
            <a:cxnSpLocks/>
          </p:cNvCxnSpPr>
          <p:nvPr/>
        </p:nvCxnSpPr>
        <p:spPr>
          <a:xfrm>
            <a:off x="0" y="1264412"/>
            <a:ext cx="70488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1340FDB8-28A0-438F-9C70-B644FAE34375}"/>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34</a:t>
            </a:fld>
            <a:endParaRPr lang="en-US" sz="2500" dirty="0"/>
          </a:p>
        </p:txBody>
      </p:sp>
    </p:spTree>
    <p:extLst>
      <p:ext uri="{BB962C8B-B14F-4D97-AF65-F5344CB8AC3E}">
        <p14:creationId xmlns:p14="http://schemas.microsoft.com/office/powerpoint/2010/main" val="2850496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D4843236-CCEF-4F03-87B3-081DC1AB0634}"/>
              </a:ext>
            </a:extLst>
          </p:cNvPr>
          <p:cNvSpPr>
            <a:spLocks noGrp="1"/>
          </p:cNvSpPr>
          <p:nvPr>
            <p:ph type="title"/>
          </p:nvPr>
        </p:nvSpPr>
        <p:spPr>
          <a:xfrm>
            <a:off x="548640" y="0"/>
            <a:ext cx="8766582" cy="1120140"/>
          </a:xfrm>
        </p:spPr>
        <p:txBody>
          <a:bodyPr/>
          <a:lstStyle/>
          <a:p>
            <a:r>
              <a:rPr lang="en-US" dirty="0"/>
              <a:t>AWIA Section 2013 FAQs Question 2</a:t>
            </a:r>
          </a:p>
        </p:txBody>
      </p:sp>
      <p:sp>
        <p:nvSpPr>
          <p:cNvPr id="3" name="Content Placeholder 2">
            <a:extLst>
              <a:ext uri="{FF2B5EF4-FFF2-40B4-BE49-F238E27FC236}">
                <a16:creationId xmlns:a16="http://schemas.microsoft.com/office/drawing/2014/main" id="{CFD03BC7-77B9-4E37-91EB-E58299F0AA74}"/>
              </a:ext>
            </a:extLst>
          </p:cNvPr>
          <p:cNvSpPr>
            <a:spLocks noGrp="1"/>
          </p:cNvSpPr>
          <p:nvPr>
            <p:ph sz="half" idx="1"/>
          </p:nvPr>
        </p:nvSpPr>
        <p:spPr>
          <a:xfrm>
            <a:off x="3004018" y="1789486"/>
            <a:ext cx="9040802" cy="3512431"/>
          </a:xfrm>
        </p:spPr>
        <p:txBody>
          <a:bodyPr vert="horz" lIns="91440" tIns="45720" rIns="91440" bIns="45720" rtlCol="0" anchor="t">
            <a:normAutofit/>
          </a:bodyPr>
          <a:lstStyle/>
          <a:p>
            <a:pPr marL="0" indent="0">
              <a:buClr>
                <a:schemeClr val="accent6">
                  <a:lumMod val="75000"/>
                </a:schemeClr>
              </a:buClr>
              <a:buNone/>
            </a:pPr>
            <a:r>
              <a:rPr lang="en-US" sz="2000" b="1" dirty="0">
                <a:solidFill>
                  <a:srgbClr val="2372A7"/>
                </a:solidFill>
                <a:ea typeface="+mn-lt"/>
                <a:cs typeface="+mn-lt"/>
              </a:rPr>
              <a:t>Q. </a:t>
            </a:r>
            <a:r>
              <a:rPr lang="en-US" sz="2000" dirty="0">
                <a:ea typeface="+mn-lt"/>
                <a:cs typeface="+mn-lt"/>
              </a:rPr>
              <a:t>I have multiple PWSIDs. Can my risk assessment cover multiple systems? What about my certification? </a:t>
            </a:r>
          </a:p>
          <a:p>
            <a:pPr marL="0" indent="0">
              <a:buClr>
                <a:schemeClr val="accent6">
                  <a:lumMod val="75000"/>
                </a:schemeClr>
              </a:buClr>
              <a:buNone/>
            </a:pPr>
            <a:r>
              <a:rPr lang="en-US" sz="2000" b="1" dirty="0">
                <a:solidFill>
                  <a:srgbClr val="2372A7"/>
                </a:solidFill>
                <a:ea typeface="+mn-lt"/>
                <a:cs typeface="+mn-lt"/>
              </a:rPr>
              <a:t>A. </a:t>
            </a:r>
            <a:r>
              <a:rPr lang="en-US" sz="2000" dirty="0">
                <a:ea typeface="+mn-lt"/>
                <a:cs typeface="+mn-lt"/>
              </a:rPr>
              <a:t>How you do your risk assessment and ERP is up to you. If you want to do one risk assessment for multiple PWSIDs, that works or if you want to do them separate that works too. When you certify you must certify each PWSID individually in order to comply.</a:t>
            </a:r>
          </a:p>
          <a:p>
            <a:pPr marL="0" indent="0">
              <a:buClr>
                <a:schemeClr val="accent6">
                  <a:lumMod val="75000"/>
                </a:schemeClr>
              </a:buClr>
              <a:buNone/>
            </a:pPr>
            <a:endParaRPr lang="en-US" sz="2000" b="1" dirty="0">
              <a:solidFill>
                <a:srgbClr val="2372A7"/>
              </a:solidFill>
              <a:ea typeface="+mn-lt"/>
              <a:cs typeface="+mn-lt"/>
            </a:endParaRPr>
          </a:p>
          <a:p>
            <a:pPr marL="0" indent="0">
              <a:buClr>
                <a:schemeClr val="accent6">
                  <a:lumMod val="75000"/>
                </a:schemeClr>
              </a:buClr>
              <a:buNone/>
            </a:pPr>
            <a:r>
              <a:rPr lang="en-US" sz="2000" b="1" dirty="0">
                <a:solidFill>
                  <a:srgbClr val="2372A7"/>
                </a:solidFill>
                <a:ea typeface="+mn-lt"/>
                <a:cs typeface="+mn-lt"/>
              </a:rPr>
              <a:t>Q. </a:t>
            </a:r>
            <a:r>
              <a:rPr lang="en-US" sz="2000" dirty="0">
                <a:ea typeface="+mn-lt"/>
                <a:cs typeface="+mn-lt"/>
              </a:rPr>
              <a:t>How soon can I submit a certification?</a:t>
            </a:r>
          </a:p>
          <a:p>
            <a:pPr marL="0" indent="0">
              <a:buClr>
                <a:schemeClr val="accent6">
                  <a:lumMod val="75000"/>
                </a:schemeClr>
              </a:buClr>
              <a:buNone/>
            </a:pPr>
            <a:r>
              <a:rPr lang="en-US" sz="2000" b="1" dirty="0">
                <a:solidFill>
                  <a:srgbClr val="2372A7"/>
                </a:solidFill>
                <a:ea typeface="+mn-lt"/>
                <a:cs typeface="+mn-lt"/>
              </a:rPr>
              <a:t>A.</a:t>
            </a:r>
            <a:r>
              <a:rPr lang="en-US" sz="2000" dirty="0">
                <a:ea typeface="+mn-lt"/>
                <a:cs typeface="+mn-lt"/>
              </a:rPr>
              <a:t> You can submit your certification as soon as possible. </a:t>
            </a:r>
          </a:p>
          <a:p>
            <a:pPr marL="336550" indent="0">
              <a:buClr>
                <a:schemeClr val="accent6">
                  <a:lumMod val="75000"/>
                </a:schemeClr>
              </a:buClr>
              <a:buNone/>
            </a:pPr>
            <a:endParaRPr lang="en-US" dirty="0"/>
          </a:p>
        </p:txBody>
      </p:sp>
      <p:cxnSp>
        <p:nvCxnSpPr>
          <p:cNvPr id="9" name="Straight Connector 8">
            <a:extLst>
              <a:ext uri="{FF2B5EF4-FFF2-40B4-BE49-F238E27FC236}">
                <a16:creationId xmlns:a16="http://schemas.microsoft.com/office/drawing/2014/main" id="{FECDE2B2-3C71-440F-A9AA-C1A089970955}"/>
              </a:ext>
              <a:ext uri="{C183D7F6-B498-43B3-948B-1728B52AA6E4}">
                <adec:decorative xmlns:adec="http://schemas.microsoft.com/office/drawing/2017/decorative" val="1"/>
              </a:ext>
            </a:extLst>
          </p:cNvPr>
          <p:cNvCxnSpPr>
            <a:cxnSpLocks/>
          </p:cNvCxnSpPr>
          <p:nvPr/>
        </p:nvCxnSpPr>
        <p:spPr>
          <a:xfrm>
            <a:off x="0" y="1264412"/>
            <a:ext cx="734183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5A21B06C-91A8-44D8-9E5A-CDF634C85E1A}"/>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35</a:t>
            </a:fld>
            <a:endParaRPr lang="en-US" sz="2500" dirty="0"/>
          </a:p>
        </p:txBody>
      </p:sp>
    </p:spTree>
    <p:extLst>
      <p:ext uri="{BB962C8B-B14F-4D97-AF65-F5344CB8AC3E}">
        <p14:creationId xmlns:p14="http://schemas.microsoft.com/office/powerpoint/2010/main" val="3487408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a:extLst>
              <a:ext uri="{FF2B5EF4-FFF2-40B4-BE49-F238E27FC236}">
                <a16:creationId xmlns:a16="http://schemas.microsoft.com/office/drawing/2014/main" id="{085FE8C0-8655-466D-A908-BC112B5CB205}"/>
              </a:ext>
            </a:extLst>
          </p:cNvPr>
          <p:cNvSpPr>
            <a:spLocks noGrp="1"/>
          </p:cNvSpPr>
          <p:nvPr>
            <p:ph type="title"/>
          </p:nvPr>
        </p:nvSpPr>
        <p:spPr>
          <a:xfrm>
            <a:off x="548640" y="0"/>
            <a:ext cx="8766582" cy="1120140"/>
          </a:xfrm>
        </p:spPr>
        <p:txBody>
          <a:bodyPr/>
          <a:lstStyle/>
          <a:p>
            <a:r>
              <a:rPr lang="en-US" dirty="0"/>
              <a:t>AWIA Section 2013 FAQs Question 3</a:t>
            </a:r>
          </a:p>
        </p:txBody>
      </p:sp>
      <p:sp>
        <p:nvSpPr>
          <p:cNvPr id="7" name="Slide Number Placeholder 3">
            <a:extLst>
              <a:ext uri="{FF2B5EF4-FFF2-40B4-BE49-F238E27FC236}">
                <a16:creationId xmlns:a16="http://schemas.microsoft.com/office/drawing/2014/main" id="{E23B2AD7-797B-4367-82EC-3C9043EFF84D}"/>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36</a:t>
            </a:fld>
            <a:endParaRPr lang="en-US" sz="2500" dirty="0"/>
          </a:p>
        </p:txBody>
      </p:sp>
      <p:sp>
        <p:nvSpPr>
          <p:cNvPr id="3" name="Content Placeholder 2">
            <a:extLst>
              <a:ext uri="{FF2B5EF4-FFF2-40B4-BE49-F238E27FC236}">
                <a16:creationId xmlns:a16="http://schemas.microsoft.com/office/drawing/2014/main" id="{CFD03BC7-77B9-4E37-91EB-E58299F0AA74}"/>
              </a:ext>
            </a:extLst>
          </p:cNvPr>
          <p:cNvSpPr>
            <a:spLocks noGrp="1"/>
          </p:cNvSpPr>
          <p:nvPr>
            <p:ph sz="half" idx="1"/>
          </p:nvPr>
        </p:nvSpPr>
        <p:spPr>
          <a:xfrm>
            <a:off x="2679031" y="1408685"/>
            <a:ext cx="9336506" cy="4495516"/>
          </a:xfrm>
        </p:spPr>
        <p:txBody>
          <a:bodyPr vert="horz" lIns="91440" tIns="45720" rIns="91440" bIns="45720" rtlCol="0" anchor="t">
            <a:normAutofit lnSpcReduction="10000"/>
          </a:bodyPr>
          <a:lstStyle/>
          <a:p>
            <a:pPr marL="336550" indent="0">
              <a:buClr>
                <a:schemeClr val="accent6">
                  <a:lumMod val="75000"/>
                </a:schemeClr>
              </a:buClr>
              <a:buNone/>
            </a:pPr>
            <a:r>
              <a:rPr lang="en-US" sz="2000" b="1" dirty="0">
                <a:solidFill>
                  <a:srgbClr val="2372A7"/>
                </a:solidFill>
                <a:ea typeface="+mn-lt"/>
                <a:cs typeface="+mn-lt"/>
              </a:rPr>
              <a:t>Q. </a:t>
            </a:r>
            <a:r>
              <a:rPr lang="en-US" sz="2000" dirty="0">
                <a:ea typeface="+mn-lt"/>
                <a:cs typeface="+mn-lt"/>
              </a:rPr>
              <a:t>How does AWIA impact Transient Non-Community Water Systems and Non-Transient Non-Community Water Systems?</a:t>
            </a:r>
          </a:p>
          <a:p>
            <a:pPr marL="336550" indent="0">
              <a:buClr>
                <a:schemeClr val="accent6">
                  <a:lumMod val="75000"/>
                </a:schemeClr>
              </a:buClr>
              <a:buNone/>
            </a:pPr>
            <a:r>
              <a:rPr lang="en-US" sz="2000" b="1" dirty="0">
                <a:solidFill>
                  <a:srgbClr val="2372A7"/>
                </a:solidFill>
                <a:ea typeface="+mn-lt"/>
                <a:cs typeface="+mn-lt"/>
              </a:rPr>
              <a:t>A. </a:t>
            </a:r>
            <a:r>
              <a:rPr lang="en-US" sz="2000" dirty="0">
                <a:ea typeface="+mn-lt"/>
                <a:cs typeface="+mn-lt"/>
              </a:rPr>
              <a:t>Section 2013 of AWIA only applies to </a:t>
            </a:r>
            <a:r>
              <a:rPr lang="en-US" sz="2000" b="1" dirty="0">
                <a:ea typeface="+mn-lt"/>
                <a:cs typeface="+mn-lt"/>
              </a:rPr>
              <a:t>Community Water Systems, public water systems that supply water to the same population year-round</a:t>
            </a:r>
            <a:r>
              <a:rPr lang="en-US" sz="2000" dirty="0">
                <a:ea typeface="+mn-lt"/>
                <a:cs typeface="+mn-lt"/>
              </a:rPr>
              <a:t>. </a:t>
            </a:r>
          </a:p>
          <a:p>
            <a:pPr marL="679450">
              <a:buClr>
                <a:schemeClr val="accent6">
                  <a:lumMod val="75000"/>
                </a:schemeClr>
              </a:buClr>
            </a:pPr>
            <a:r>
              <a:rPr lang="en-US" sz="2000" dirty="0">
                <a:ea typeface="+mn-lt"/>
                <a:cs typeface="+mn-lt"/>
              </a:rPr>
              <a:t>Non-Transient Non-Community Water System: public water systems that regularly supply water to at least 25 of the same people for at least 6 months per year (e.g., schools, factories, office buildings, and hospitals which have their own water systems). </a:t>
            </a:r>
          </a:p>
          <a:p>
            <a:pPr marL="679450">
              <a:buClr>
                <a:schemeClr val="accent6">
                  <a:lumMod val="75000"/>
                </a:schemeClr>
              </a:buClr>
            </a:pPr>
            <a:r>
              <a:rPr lang="en-US" sz="2000" dirty="0">
                <a:ea typeface="+mn-lt"/>
                <a:cs typeface="+mn-lt"/>
              </a:rPr>
              <a:t>Transient Non-Community Water Systems: public water systems that provide water in a place where people do not remain for long periods of time (e.g., gas station, campground).</a:t>
            </a:r>
          </a:p>
          <a:p>
            <a:pPr marL="679450">
              <a:buClr>
                <a:schemeClr val="accent6">
                  <a:lumMod val="75000"/>
                </a:schemeClr>
              </a:buClr>
            </a:pPr>
            <a:r>
              <a:rPr lang="en-US" sz="2000" dirty="0">
                <a:ea typeface="+mn-lt"/>
                <a:cs typeface="+mn-lt"/>
              </a:rPr>
              <a:t>For more information about CWSs, visit </a:t>
            </a:r>
            <a:r>
              <a:rPr lang="en-US" sz="2000" dirty="0">
                <a:ea typeface="+mn-lt"/>
                <a:cs typeface="+mn-lt"/>
                <a:hlinkClick r:id="rId3"/>
              </a:rPr>
              <a:t>https://www.epa.gov/dwreginfo/information-about-public-water-systems</a:t>
            </a:r>
            <a:r>
              <a:rPr lang="en-US" sz="2000" dirty="0">
                <a:ea typeface="+mn-lt"/>
                <a:cs typeface="+mn-lt"/>
              </a:rPr>
              <a:t> </a:t>
            </a:r>
          </a:p>
          <a:p>
            <a:pPr marL="0" indent="0">
              <a:buClr>
                <a:schemeClr val="accent6">
                  <a:lumMod val="75000"/>
                </a:schemeClr>
              </a:buClr>
              <a:buNone/>
            </a:pPr>
            <a:endParaRPr lang="en-US" sz="2000" dirty="0">
              <a:ea typeface="+mn-lt"/>
              <a:cs typeface="+mn-lt"/>
            </a:endParaRPr>
          </a:p>
        </p:txBody>
      </p:sp>
      <p:cxnSp>
        <p:nvCxnSpPr>
          <p:cNvPr id="8" name="Straight Connector 7">
            <a:extLst>
              <a:ext uri="{FF2B5EF4-FFF2-40B4-BE49-F238E27FC236}">
                <a16:creationId xmlns:a16="http://schemas.microsoft.com/office/drawing/2014/main" id="{B45D51F3-DD28-490C-8AC6-3E37DD6278F0}"/>
              </a:ext>
              <a:ext uri="{C183D7F6-B498-43B3-948B-1728B52AA6E4}">
                <adec:decorative xmlns:adec="http://schemas.microsoft.com/office/drawing/2017/decorative" val="1"/>
              </a:ext>
            </a:extLst>
          </p:cNvPr>
          <p:cNvCxnSpPr>
            <a:cxnSpLocks/>
          </p:cNvCxnSpPr>
          <p:nvPr/>
        </p:nvCxnSpPr>
        <p:spPr>
          <a:xfrm>
            <a:off x="0" y="1264412"/>
            <a:ext cx="714652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971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a:extLst>
              <a:ext uri="{FF2B5EF4-FFF2-40B4-BE49-F238E27FC236}">
                <a16:creationId xmlns:a16="http://schemas.microsoft.com/office/drawing/2014/main" id="{5D3527F6-979B-47E2-8B11-2B3099F3D52E}"/>
              </a:ext>
            </a:extLst>
          </p:cNvPr>
          <p:cNvSpPr txBox="1">
            <a:spLocks noGrp="1"/>
          </p:cNvSpPr>
          <p:nvPr>
            <p:ph type="title" idx="4294967295"/>
          </p:nvPr>
        </p:nvSpPr>
        <p:spPr>
          <a:xfrm>
            <a:off x="548640" y="0"/>
            <a:ext cx="8766582" cy="11201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457200" rtl="0" eaLnBrk="1" latinLnBrk="0" hangingPunct="1">
              <a:spcBef>
                <a:spcPct val="0"/>
              </a:spcBef>
              <a:buNone/>
              <a:defRPr lang="en-US" sz="3200" kern="1200" spc="60" dirty="0">
                <a:solidFill>
                  <a:schemeClr val="bg2">
                    <a:lumMod val="50000"/>
                  </a:schemeClr>
                </a:solidFill>
                <a:latin typeface="Gotham Light" pitchFamily="50" charset="0"/>
                <a:ea typeface="Cambria Math" panose="02040503050406030204" pitchFamily="18" charset="0"/>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60" normalizeH="0" baseline="0" noProof="0" dirty="0">
                <a:ln>
                  <a:noFill/>
                </a:ln>
                <a:solidFill>
                  <a:schemeClr val="bg2">
                    <a:lumMod val="50000"/>
                  </a:schemeClr>
                </a:solidFill>
                <a:effectLst/>
                <a:uLnTx/>
                <a:uFillTx/>
                <a:latin typeface="Gotham Light" pitchFamily="50" charset="0"/>
                <a:ea typeface="Cambria Math" panose="02040503050406030204" pitchFamily="18" charset="0"/>
                <a:cs typeface="Times New Roman" panose="02020603050405020304" pitchFamily="18" charset="0"/>
              </a:rPr>
              <a:t>AWIA Section 2013 FAQs Question 4</a:t>
            </a:r>
          </a:p>
        </p:txBody>
      </p:sp>
      <p:sp>
        <p:nvSpPr>
          <p:cNvPr id="3" name="Content Placeholder 2">
            <a:extLst>
              <a:ext uri="{FF2B5EF4-FFF2-40B4-BE49-F238E27FC236}">
                <a16:creationId xmlns:a16="http://schemas.microsoft.com/office/drawing/2014/main" id="{CFD03BC7-77B9-4E37-91EB-E58299F0AA74}"/>
              </a:ext>
            </a:extLst>
          </p:cNvPr>
          <p:cNvSpPr>
            <a:spLocks noGrp="1"/>
          </p:cNvSpPr>
          <p:nvPr>
            <p:ph sz="half" idx="1"/>
          </p:nvPr>
        </p:nvSpPr>
        <p:spPr>
          <a:xfrm>
            <a:off x="3128211" y="1664330"/>
            <a:ext cx="8630651" cy="3880772"/>
          </a:xfrm>
        </p:spPr>
        <p:txBody>
          <a:bodyPr vert="horz" lIns="91440" tIns="45720" rIns="91440" bIns="45720" rtlCol="0" anchor="t">
            <a:normAutofit/>
          </a:bodyPr>
          <a:lstStyle/>
          <a:p>
            <a:pPr marL="0" indent="0">
              <a:buClr>
                <a:schemeClr val="accent6">
                  <a:lumMod val="75000"/>
                </a:schemeClr>
              </a:buClr>
              <a:buNone/>
            </a:pPr>
            <a:r>
              <a:rPr lang="en-US" sz="2000" b="1" dirty="0">
                <a:solidFill>
                  <a:srgbClr val="2372A7"/>
                </a:solidFill>
                <a:ea typeface="+mn-lt"/>
                <a:cs typeface="+mn-lt"/>
              </a:rPr>
              <a:t>Q. </a:t>
            </a:r>
            <a:r>
              <a:rPr lang="en-US" sz="2000" dirty="0">
                <a:ea typeface="+mn-lt"/>
                <a:cs typeface="+mn-lt"/>
              </a:rPr>
              <a:t>Is there guidance for very small systems (serving under 3,300)?</a:t>
            </a:r>
          </a:p>
          <a:p>
            <a:pPr marL="0" indent="0">
              <a:buClr>
                <a:schemeClr val="accent6">
                  <a:lumMod val="75000"/>
                </a:schemeClr>
              </a:buClr>
              <a:buNone/>
            </a:pPr>
            <a:r>
              <a:rPr lang="en-US" sz="2000" b="1" dirty="0">
                <a:solidFill>
                  <a:srgbClr val="2372A7"/>
                </a:solidFill>
                <a:ea typeface="+mn-lt"/>
                <a:cs typeface="+mn-lt"/>
              </a:rPr>
              <a:t>A. </a:t>
            </a:r>
            <a:r>
              <a:rPr lang="en-US" sz="2000" dirty="0">
                <a:ea typeface="+mn-lt"/>
                <a:cs typeface="+mn-lt"/>
              </a:rPr>
              <a:t>The law explicitly directs us on guidance for the smaller systems. Please see the language below.</a:t>
            </a:r>
          </a:p>
          <a:p>
            <a:pPr marL="0" indent="0">
              <a:buClr>
                <a:schemeClr val="accent6">
                  <a:lumMod val="75000"/>
                </a:schemeClr>
              </a:buClr>
              <a:buNone/>
            </a:pPr>
            <a:r>
              <a:rPr lang="en-US" sz="2000" dirty="0">
                <a:ea typeface="+mn-lt"/>
                <a:cs typeface="+mn-lt"/>
              </a:rPr>
              <a:t>“(e) Guidance To Small Public Water Systems.—The Administrator shall provide guidance and technical assistance to community water systems serving a population of less than 3,300 persons on how to conduct resilience assessments, prepare emergency response plans, and address threats from malevolent acts and natural hazards that threaten to disrupt the provision of safe drinking water or significantly affect the public health or significantly affect the safety or supply of drinking water provided to communities and individuals.”</a:t>
            </a:r>
          </a:p>
          <a:p>
            <a:pPr>
              <a:buClr>
                <a:schemeClr val="accent6">
                  <a:lumMod val="75000"/>
                </a:schemeClr>
              </a:buClr>
            </a:pPr>
            <a:endParaRPr lang="en-US" dirty="0"/>
          </a:p>
          <a:p>
            <a:pPr>
              <a:buClr>
                <a:schemeClr val="accent6">
                  <a:lumMod val="75000"/>
                </a:schemeClr>
              </a:buClr>
            </a:pPr>
            <a:endParaRPr lang="en-US" sz="2000" dirty="0">
              <a:ea typeface="+mn-lt"/>
              <a:cs typeface="+mn-lt"/>
            </a:endParaRPr>
          </a:p>
        </p:txBody>
      </p:sp>
      <p:cxnSp>
        <p:nvCxnSpPr>
          <p:cNvPr id="8" name="Straight Connector 7">
            <a:extLst>
              <a:ext uri="{FF2B5EF4-FFF2-40B4-BE49-F238E27FC236}">
                <a16:creationId xmlns:a16="http://schemas.microsoft.com/office/drawing/2014/main" id="{7A432A7D-E052-4CAE-A559-FC845ED49728}"/>
              </a:ext>
              <a:ext uri="{C183D7F6-B498-43B3-948B-1728B52AA6E4}">
                <adec:decorative xmlns:adec="http://schemas.microsoft.com/office/drawing/2017/decorative" val="1"/>
              </a:ext>
            </a:extLst>
          </p:cNvPr>
          <p:cNvCxnSpPr>
            <a:cxnSpLocks/>
          </p:cNvCxnSpPr>
          <p:nvPr/>
        </p:nvCxnSpPr>
        <p:spPr>
          <a:xfrm>
            <a:off x="0" y="1264412"/>
            <a:ext cx="693346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AD281202-B648-4A9A-9D35-C64ACFB5F578}"/>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37</a:t>
            </a:fld>
            <a:endParaRPr lang="en-US" sz="2500" dirty="0"/>
          </a:p>
        </p:txBody>
      </p:sp>
    </p:spTree>
    <p:extLst>
      <p:ext uri="{BB962C8B-B14F-4D97-AF65-F5344CB8AC3E}">
        <p14:creationId xmlns:p14="http://schemas.microsoft.com/office/powerpoint/2010/main" val="3520493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a:extLst>
              <a:ext uri="{FF2B5EF4-FFF2-40B4-BE49-F238E27FC236}">
                <a16:creationId xmlns:a16="http://schemas.microsoft.com/office/drawing/2014/main" id="{0BFAA8DE-1569-416C-B31A-F64C328804BB}"/>
              </a:ext>
            </a:extLst>
          </p:cNvPr>
          <p:cNvSpPr>
            <a:spLocks noGrp="1"/>
          </p:cNvSpPr>
          <p:nvPr>
            <p:ph type="title"/>
          </p:nvPr>
        </p:nvSpPr>
        <p:spPr>
          <a:xfrm>
            <a:off x="548640" y="0"/>
            <a:ext cx="8766582" cy="1120140"/>
          </a:xfrm>
        </p:spPr>
        <p:txBody>
          <a:bodyPr/>
          <a:lstStyle/>
          <a:p>
            <a:r>
              <a:rPr lang="en-US" dirty="0"/>
              <a:t>AWIA Section 2013 FAQs Question 5</a:t>
            </a:r>
          </a:p>
        </p:txBody>
      </p:sp>
      <p:sp>
        <p:nvSpPr>
          <p:cNvPr id="3" name="Content Placeholder 2">
            <a:extLst>
              <a:ext uri="{FF2B5EF4-FFF2-40B4-BE49-F238E27FC236}">
                <a16:creationId xmlns:a16="http://schemas.microsoft.com/office/drawing/2014/main" id="{CFD03BC7-77B9-4E37-91EB-E58299F0AA74}"/>
              </a:ext>
            </a:extLst>
          </p:cNvPr>
          <p:cNvSpPr>
            <a:spLocks noGrp="1"/>
          </p:cNvSpPr>
          <p:nvPr>
            <p:ph sz="half" idx="1"/>
          </p:nvPr>
        </p:nvSpPr>
        <p:spPr>
          <a:xfrm>
            <a:off x="3144252" y="1664330"/>
            <a:ext cx="8710863" cy="3880772"/>
          </a:xfrm>
        </p:spPr>
        <p:txBody>
          <a:bodyPr vert="horz" lIns="91440" tIns="45720" rIns="91440" bIns="45720" rtlCol="0" anchor="t">
            <a:noAutofit/>
          </a:bodyPr>
          <a:lstStyle/>
          <a:p>
            <a:pPr marL="0" indent="0">
              <a:buClr>
                <a:schemeClr val="accent6">
                  <a:lumMod val="75000"/>
                </a:schemeClr>
              </a:buClr>
              <a:buNone/>
            </a:pPr>
            <a:r>
              <a:rPr lang="en-US" sz="2000" b="1" dirty="0">
                <a:solidFill>
                  <a:srgbClr val="2372A7"/>
                </a:solidFill>
                <a:ea typeface="+mn-lt"/>
                <a:cs typeface="+mn-lt"/>
              </a:rPr>
              <a:t>Q. </a:t>
            </a:r>
            <a:r>
              <a:rPr lang="en-US" sz="2000" dirty="0">
                <a:ea typeface="+mn-lt"/>
                <a:cs typeface="+mn-lt"/>
              </a:rPr>
              <a:t>I have a new system that is coming online after the deadline for its estimated population size. When is the initial risk assessment deadline for the new facility?</a:t>
            </a:r>
          </a:p>
          <a:p>
            <a:pPr marL="0" indent="0">
              <a:buClr>
                <a:schemeClr val="accent6">
                  <a:lumMod val="75000"/>
                </a:schemeClr>
              </a:buClr>
              <a:buNone/>
            </a:pPr>
            <a:r>
              <a:rPr lang="en-US" sz="2000" b="1" dirty="0">
                <a:solidFill>
                  <a:srgbClr val="2372A7"/>
                </a:solidFill>
                <a:ea typeface="+mn-lt"/>
                <a:cs typeface="+mn-lt"/>
              </a:rPr>
              <a:t>A. </a:t>
            </a:r>
            <a:r>
              <a:rPr lang="en-US" sz="2000" dirty="0">
                <a:ea typeface="+mn-lt"/>
                <a:cs typeface="+mn-lt"/>
              </a:rPr>
              <a:t>Your utility will follow the deadline required by the system size in the next period. </a:t>
            </a:r>
          </a:p>
          <a:p>
            <a:pPr marL="0" indent="0">
              <a:buClr>
                <a:schemeClr val="accent6">
                  <a:lumMod val="75000"/>
                </a:schemeClr>
              </a:buClr>
              <a:buNone/>
            </a:pPr>
            <a:endParaRPr lang="en-US" sz="2000" dirty="0">
              <a:ea typeface="+mn-lt"/>
              <a:cs typeface="+mn-lt"/>
            </a:endParaRPr>
          </a:p>
          <a:p>
            <a:pPr marL="0" indent="0">
              <a:buClr>
                <a:schemeClr val="accent6">
                  <a:lumMod val="75000"/>
                </a:schemeClr>
              </a:buClr>
              <a:buNone/>
            </a:pPr>
            <a:r>
              <a:rPr lang="en-US" sz="2000" b="1" dirty="0">
                <a:solidFill>
                  <a:srgbClr val="2372A7"/>
                </a:solidFill>
                <a:ea typeface="+mn-lt"/>
                <a:cs typeface="+mn-lt"/>
              </a:rPr>
              <a:t>Q. </a:t>
            </a:r>
            <a:r>
              <a:rPr lang="en-US" sz="2000" dirty="0">
                <a:ea typeface="+mn-lt"/>
                <a:cs typeface="+mn-lt"/>
              </a:rPr>
              <a:t>Who is qualified to certify a risk assessment or emergency response plan? </a:t>
            </a:r>
          </a:p>
          <a:p>
            <a:pPr marL="0" indent="0">
              <a:buClr>
                <a:schemeClr val="accent6">
                  <a:lumMod val="75000"/>
                </a:schemeClr>
              </a:buClr>
              <a:buNone/>
            </a:pPr>
            <a:r>
              <a:rPr lang="en-US" sz="2000" b="1" dirty="0">
                <a:solidFill>
                  <a:srgbClr val="2372A7"/>
                </a:solidFill>
                <a:ea typeface="+mn-lt"/>
                <a:cs typeface="+mn-lt"/>
              </a:rPr>
              <a:t>A. </a:t>
            </a:r>
            <a:r>
              <a:rPr lang="en-US" sz="2000" dirty="0">
                <a:ea typeface="+mn-lt"/>
                <a:cs typeface="+mn-lt"/>
              </a:rPr>
              <a:t>Any designated utility employee.</a:t>
            </a:r>
          </a:p>
          <a:p>
            <a:pPr marL="0" indent="0">
              <a:buClr>
                <a:schemeClr val="accent6">
                  <a:lumMod val="75000"/>
                </a:schemeClr>
              </a:buClr>
              <a:buNone/>
            </a:pPr>
            <a:endParaRPr lang="en-US" sz="2000" dirty="0">
              <a:ea typeface="+mn-lt"/>
              <a:cs typeface="+mn-lt"/>
            </a:endParaRPr>
          </a:p>
        </p:txBody>
      </p:sp>
      <p:cxnSp>
        <p:nvCxnSpPr>
          <p:cNvPr id="8" name="Straight Connector 7">
            <a:extLst>
              <a:ext uri="{FF2B5EF4-FFF2-40B4-BE49-F238E27FC236}">
                <a16:creationId xmlns:a16="http://schemas.microsoft.com/office/drawing/2014/main" id="{18AAB565-DDA9-41D3-9122-F8A5633B5BD3}"/>
              </a:ext>
              <a:ext uri="{C183D7F6-B498-43B3-948B-1728B52AA6E4}">
                <adec:decorative xmlns:adec="http://schemas.microsoft.com/office/drawing/2017/decorative" val="1"/>
              </a:ext>
            </a:extLst>
          </p:cNvPr>
          <p:cNvCxnSpPr>
            <a:cxnSpLocks/>
          </p:cNvCxnSpPr>
          <p:nvPr/>
        </p:nvCxnSpPr>
        <p:spPr>
          <a:xfrm>
            <a:off x="0" y="1264412"/>
            <a:ext cx="696009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7975AD19-D62E-44CB-A816-1CA3FE5C43AE}"/>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38</a:t>
            </a:fld>
            <a:endParaRPr lang="en-US" sz="2500" dirty="0"/>
          </a:p>
        </p:txBody>
      </p:sp>
    </p:spTree>
    <p:extLst>
      <p:ext uri="{BB962C8B-B14F-4D97-AF65-F5344CB8AC3E}">
        <p14:creationId xmlns:p14="http://schemas.microsoft.com/office/powerpoint/2010/main" val="3272715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a:extLst>
              <a:ext uri="{FF2B5EF4-FFF2-40B4-BE49-F238E27FC236}">
                <a16:creationId xmlns:a16="http://schemas.microsoft.com/office/drawing/2014/main" id="{8E8FB573-349B-474E-8BBC-01D07CED0BCA}"/>
              </a:ext>
            </a:extLst>
          </p:cNvPr>
          <p:cNvSpPr txBox="1">
            <a:spLocks noGrp="1"/>
          </p:cNvSpPr>
          <p:nvPr>
            <p:ph type="title" idx="4294967295"/>
          </p:nvPr>
        </p:nvSpPr>
        <p:spPr>
          <a:xfrm>
            <a:off x="548640" y="0"/>
            <a:ext cx="8766582" cy="11201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457200" rtl="0" eaLnBrk="1" latinLnBrk="0" hangingPunct="1">
              <a:spcBef>
                <a:spcPct val="0"/>
              </a:spcBef>
              <a:buNone/>
              <a:defRPr lang="en-US" sz="3200" kern="1200" spc="60" dirty="0">
                <a:solidFill>
                  <a:schemeClr val="bg2">
                    <a:lumMod val="50000"/>
                  </a:schemeClr>
                </a:solidFill>
                <a:latin typeface="Gotham Light" pitchFamily="50" charset="0"/>
                <a:ea typeface="Cambria Math" panose="02040503050406030204" pitchFamily="18" charset="0"/>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kumimoji="0" lang="en-US" sz="3200" b="0" i="0" u="none" strike="noStrike" kern="1200" cap="none" spc="60" normalizeH="0" baseline="0" noProof="0" dirty="0">
                <a:ln>
                  <a:noFill/>
                </a:ln>
                <a:solidFill>
                  <a:schemeClr val="bg2">
                    <a:lumMod val="50000"/>
                  </a:schemeClr>
                </a:solidFill>
                <a:effectLst/>
                <a:uLnTx/>
                <a:uFillTx/>
                <a:latin typeface="Gotham Light" pitchFamily="50" charset="0"/>
                <a:ea typeface="Cambria Math" panose="02040503050406030204" pitchFamily="18" charset="0"/>
                <a:cs typeface="Times New Roman" panose="02020603050405020304" pitchFamily="18" charset="0"/>
              </a:rPr>
              <a:t>AWIA Section 2013 FAQs </a:t>
            </a:r>
            <a:r>
              <a:rPr lang="en-US" dirty="0"/>
              <a:t>Question 6</a:t>
            </a:r>
            <a:endParaRPr kumimoji="0" lang="en-US" sz="3200" b="0" i="0" u="none" strike="noStrike" kern="1200" cap="none" spc="60" normalizeH="0" baseline="0" noProof="0" dirty="0">
              <a:ln>
                <a:noFill/>
              </a:ln>
              <a:solidFill>
                <a:schemeClr val="bg2">
                  <a:lumMod val="50000"/>
                </a:schemeClr>
              </a:solidFill>
              <a:effectLst/>
              <a:uLnTx/>
              <a:uFillTx/>
              <a:latin typeface="Gotham Light" pitchFamily="50" charset="0"/>
              <a:ea typeface="Cambria Math" panose="020405030504060302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FD03BC7-77B9-4E37-91EB-E58299F0AA74}"/>
              </a:ext>
            </a:extLst>
          </p:cNvPr>
          <p:cNvSpPr>
            <a:spLocks noGrp="1"/>
          </p:cNvSpPr>
          <p:nvPr>
            <p:ph sz="half" idx="1"/>
          </p:nvPr>
        </p:nvSpPr>
        <p:spPr>
          <a:xfrm>
            <a:off x="3021267" y="1686369"/>
            <a:ext cx="8646693" cy="3930659"/>
          </a:xfrm>
        </p:spPr>
        <p:txBody>
          <a:bodyPr vert="horz" lIns="91440" tIns="45720" rIns="91440" bIns="45720" rtlCol="0" anchor="t">
            <a:normAutofit lnSpcReduction="10000"/>
          </a:bodyPr>
          <a:lstStyle/>
          <a:p>
            <a:pPr marL="0" indent="0">
              <a:buClr>
                <a:schemeClr val="accent6">
                  <a:lumMod val="75000"/>
                </a:schemeClr>
              </a:buClr>
              <a:buNone/>
            </a:pPr>
            <a:r>
              <a:rPr lang="en-US" sz="2000" b="1" dirty="0">
                <a:solidFill>
                  <a:srgbClr val="2372A7"/>
                </a:solidFill>
                <a:ea typeface="+mn-lt"/>
                <a:cs typeface="+mn-lt"/>
              </a:rPr>
              <a:t>Q. </a:t>
            </a:r>
            <a:r>
              <a:rPr lang="en-US" sz="2000" dirty="0">
                <a:ea typeface="+mn-lt"/>
                <a:cs typeface="+mn-lt"/>
              </a:rPr>
              <a:t>What specifically is meant by “financial infrastructure” under the risk and resilience assessment (RRA) component requirements? </a:t>
            </a:r>
          </a:p>
          <a:p>
            <a:pPr marL="0" lvl="1" indent="0">
              <a:buClr>
                <a:schemeClr val="accent6">
                  <a:lumMod val="75000"/>
                </a:schemeClr>
              </a:buClr>
              <a:buNone/>
            </a:pPr>
            <a:r>
              <a:rPr lang="en-US" sz="2000" b="1" dirty="0">
                <a:solidFill>
                  <a:srgbClr val="2372A7"/>
                </a:solidFill>
                <a:ea typeface="+mn-lt"/>
                <a:cs typeface="+mn-lt"/>
              </a:rPr>
              <a:t>A. </a:t>
            </a:r>
            <a:r>
              <a:rPr lang="en-US" sz="2000" dirty="0">
                <a:ea typeface="+mn-lt"/>
                <a:cs typeface="+mn-lt"/>
              </a:rPr>
              <a:t>We interpret financial infrastructure to mean utility billing and payment and financial account management systems, including those operated by a third party on behalf of a utility. It does not include measures of financial stability such as bond rating or asset/debt ratios.</a:t>
            </a:r>
          </a:p>
          <a:p>
            <a:pPr marL="0" indent="0">
              <a:buClr>
                <a:schemeClr val="accent6">
                  <a:lumMod val="75000"/>
                </a:schemeClr>
              </a:buClr>
              <a:buNone/>
            </a:pPr>
            <a:endParaRPr lang="en-US" sz="2000" dirty="0">
              <a:ea typeface="+mn-lt"/>
              <a:cs typeface="+mn-lt"/>
            </a:endParaRPr>
          </a:p>
          <a:p>
            <a:pPr marL="0" indent="0">
              <a:buClr>
                <a:schemeClr val="accent6">
                  <a:lumMod val="75000"/>
                </a:schemeClr>
              </a:buClr>
              <a:buNone/>
            </a:pPr>
            <a:r>
              <a:rPr lang="en-US" sz="2000" b="1" dirty="0">
                <a:solidFill>
                  <a:srgbClr val="2372A7"/>
                </a:solidFill>
                <a:ea typeface="+mn-lt"/>
                <a:cs typeface="+mn-lt"/>
              </a:rPr>
              <a:t>Q. </a:t>
            </a:r>
            <a:r>
              <a:rPr lang="en-US" sz="2000" dirty="0">
                <a:ea typeface="+mn-lt"/>
                <a:cs typeface="+mn-lt"/>
              </a:rPr>
              <a:t>Will EPA be providing directive on or mandatory components specific to the cybersecurity part of the ERP requirements? </a:t>
            </a:r>
          </a:p>
          <a:p>
            <a:pPr marL="0" lvl="1" indent="0">
              <a:buClr>
                <a:schemeClr val="accent6">
                  <a:lumMod val="75000"/>
                </a:schemeClr>
              </a:buClr>
              <a:buNone/>
            </a:pPr>
            <a:r>
              <a:rPr lang="en-US" sz="2000" b="1" dirty="0">
                <a:solidFill>
                  <a:srgbClr val="2372A7"/>
                </a:solidFill>
                <a:ea typeface="+mn-lt"/>
                <a:cs typeface="+mn-lt"/>
              </a:rPr>
              <a:t>A. </a:t>
            </a:r>
            <a:r>
              <a:rPr lang="en-US" sz="2000" dirty="0">
                <a:ea typeface="+mn-lt"/>
                <a:cs typeface="+mn-lt"/>
              </a:rPr>
              <a:t>No, there are no mandatory components beyond what the law states. However, EPA does provide training on cyber incident response planning.</a:t>
            </a:r>
          </a:p>
          <a:p>
            <a:pPr marL="0" indent="0">
              <a:buClr>
                <a:schemeClr val="accent6">
                  <a:lumMod val="75000"/>
                </a:schemeClr>
              </a:buClr>
              <a:buNone/>
            </a:pPr>
            <a:endParaRPr lang="en-US" sz="2000" dirty="0"/>
          </a:p>
          <a:p>
            <a:pPr marL="0" indent="0">
              <a:buClr>
                <a:schemeClr val="accent6">
                  <a:lumMod val="75000"/>
                </a:schemeClr>
              </a:buClr>
              <a:buNone/>
            </a:pPr>
            <a:endParaRPr lang="en-US" sz="2000" dirty="0">
              <a:ea typeface="+mn-lt"/>
              <a:cs typeface="+mn-lt"/>
            </a:endParaRPr>
          </a:p>
          <a:p>
            <a:pPr marL="0" indent="0">
              <a:buClr>
                <a:schemeClr val="accent6">
                  <a:lumMod val="75000"/>
                </a:schemeClr>
              </a:buClr>
              <a:buNone/>
            </a:pPr>
            <a:endParaRPr lang="en-US" sz="2000" dirty="0">
              <a:ea typeface="+mn-lt"/>
              <a:cs typeface="+mn-lt"/>
            </a:endParaRPr>
          </a:p>
        </p:txBody>
      </p:sp>
      <p:cxnSp>
        <p:nvCxnSpPr>
          <p:cNvPr id="8" name="Straight Connector 7">
            <a:extLst>
              <a:ext uri="{FF2B5EF4-FFF2-40B4-BE49-F238E27FC236}">
                <a16:creationId xmlns:a16="http://schemas.microsoft.com/office/drawing/2014/main" id="{632B00AD-E288-4081-9DB8-63885AB12877}"/>
              </a:ext>
              <a:ext uri="{C183D7F6-B498-43B3-948B-1728B52AA6E4}">
                <adec:decorative xmlns:adec="http://schemas.microsoft.com/office/drawing/2017/decorative" val="1"/>
              </a:ext>
            </a:extLst>
          </p:cNvPr>
          <p:cNvCxnSpPr>
            <a:cxnSpLocks/>
          </p:cNvCxnSpPr>
          <p:nvPr/>
        </p:nvCxnSpPr>
        <p:spPr>
          <a:xfrm>
            <a:off x="0" y="1264412"/>
            <a:ext cx="6862439"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0A4A8C20-EC38-4402-96CB-110F4A8C5865}"/>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39</a:t>
            </a:fld>
            <a:endParaRPr lang="en-US" sz="2500" dirty="0"/>
          </a:p>
        </p:txBody>
      </p:sp>
    </p:spTree>
    <p:extLst>
      <p:ext uri="{BB962C8B-B14F-4D97-AF65-F5344CB8AC3E}">
        <p14:creationId xmlns:p14="http://schemas.microsoft.com/office/powerpoint/2010/main" val="2825121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78AE9-B318-46A8-922D-31B369FAD8D8}"/>
              </a:ext>
            </a:extLst>
          </p:cNvPr>
          <p:cNvSpPr>
            <a:spLocks noGrp="1"/>
          </p:cNvSpPr>
          <p:nvPr>
            <p:ph type="title"/>
          </p:nvPr>
        </p:nvSpPr>
        <p:spPr/>
        <p:txBody>
          <a:bodyPr/>
          <a:lstStyle/>
          <a:p>
            <a:r>
              <a:rPr lang="en-US" dirty="0">
                <a:solidFill>
                  <a:schemeClr val="bg2">
                    <a:lumMod val="50000"/>
                  </a:schemeClr>
                </a:solidFill>
              </a:rPr>
              <a:t>Learning Objectives</a:t>
            </a:r>
          </a:p>
        </p:txBody>
      </p:sp>
      <p:sp>
        <p:nvSpPr>
          <p:cNvPr id="3" name="Content Placeholder 2">
            <a:extLst>
              <a:ext uri="{FF2B5EF4-FFF2-40B4-BE49-F238E27FC236}">
                <a16:creationId xmlns:a16="http://schemas.microsoft.com/office/drawing/2014/main" id="{5108BFD3-82B4-4AC2-AF1B-2643B126C557}"/>
              </a:ext>
            </a:extLst>
          </p:cNvPr>
          <p:cNvSpPr>
            <a:spLocks noGrp="1"/>
          </p:cNvSpPr>
          <p:nvPr>
            <p:ph sz="half" idx="1"/>
          </p:nvPr>
        </p:nvSpPr>
        <p:spPr>
          <a:xfrm>
            <a:off x="3017520" y="1664330"/>
            <a:ext cx="8526780" cy="3880772"/>
          </a:xfrm>
          <a:noFill/>
        </p:spPr>
        <p:txBody>
          <a:bodyPr>
            <a:normAutofit/>
          </a:bodyPr>
          <a:lstStyle/>
          <a:p>
            <a:pPr marL="0" indent="0">
              <a:buNone/>
            </a:pPr>
            <a:r>
              <a:rPr lang="en-US" sz="2400" dirty="0"/>
              <a:t>Participants will:</a:t>
            </a:r>
          </a:p>
          <a:p>
            <a:pPr marL="228600" indent="-228600">
              <a:buAutoNum type="arabicParenR"/>
            </a:pPr>
            <a:r>
              <a:rPr lang="en-US" sz="2400" dirty="0"/>
              <a:t>Learn the history, requirements, and deadlines of AWIA Section 2013.</a:t>
            </a:r>
          </a:p>
          <a:p>
            <a:pPr marL="228600" indent="-228600">
              <a:buAutoNum type="arabicParenR"/>
            </a:pPr>
            <a:r>
              <a:rPr lang="en-US" sz="2400" dirty="0"/>
              <a:t>Know how to certify to EPA that they have completed the risk and resilience assessment and emergency response plan.</a:t>
            </a:r>
          </a:p>
          <a:p>
            <a:pPr marL="228600" indent="-228600">
              <a:buAutoNum type="arabicParenR"/>
            </a:pPr>
            <a:r>
              <a:rPr lang="en-US" sz="2400" dirty="0"/>
              <a:t>Learn about the new AWIA Section 2018 release notification requirements and accessing chemical inventory data.</a:t>
            </a:r>
          </a:p>
          <a:p>
            <a:pPr marL="0" indent="0">
              <a:spcAft>
                <a:spcPts val="600"/>
              </a:spcAft>
              <a:buClr>
                <a:schemeClr val="tx1">
                  <a:lumMod val="65000"/>
                  <a:lumOff val="35000"/>
                </a:schemeClr>
              </a:buClr>
              <a:buNone/>
            </a:pPr>
            <a:endParaRPr lang="en-US" dirty="0"/>
          </a:p>
        </p:txBody>
      </p:sp>
      <p:cxnSp>
        <p:nvCxnSpPr>
          <p:cNvPr id="6" name="Straight Connector 5">
            <a:extLst>
              <a:ext uri="{FF2B5EF4-FFF2-40B4-BE49-F238E27FC236}">
                <a16:creationId xmlns:a16="http://schemas.microsoft.com/office/drawing/2014/main" id="{5EC8ECAE-767E-42CF-BADE-F4D1683D857C}"/>
              </a:ext>
              <a:ext uri="{C183D7F6-B498-43B3-948B-1728B52AA6E4}">
                <adec:decorative xmlns:adec="http://schemas.microsoft.com/office/drawing/2017/decorative" val="1"/>
              </a:ext>
            </a:extLst>
          </p:cNvPr>
          <p:cNvCxnSpPr>
            <a:cxnSpLocks/>
          </p:cNvCxnSpPr>
          <p:nvPr/>
        </p:nvCxnSpPr>
        <p:spPr>
          <a:xfrm>
            <a:off x="0" y="1246124"/>
            <a:ext cx="475013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9A8F6DB7-9EDE-4715-B5D4-28D4D853A770}"/>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a:t>
            </a:fld>
            <a:endParaRPr lang="en-US" sz="2500" dirty="0"/>
          </a:p>
        </p:txBody>
      </p:sp>
    </p:spTree>
    <p:extLst>
      <p:ext uri="{BB962C8B-B14F-4D97-AF65-F5344CB8AC3E}">
        <p14:creationId xmlns:p14="http://schemas.microsoft.com/office/powerpoint/2010/main" val="2676258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2">
            <a:extLst>
              <a:ext uri="{FF2B5EF4-FFF2-40B4-BE49-F238E27FC236}">
                <a16:creationId xmlns:a16="http://schemas.microsoft.com/office/drawing/2014/main" id="{B0850C41-761B-4E55-ACE1-66692CB80EC2}"/>
              </a:ext>
            </a:extLst>
          </p:cNvPr>
          <p:cNvSpPr>
            <a:spLocks noGrp="1"/>
          </p:cNvSpPr>
          <p:nvPr>
            <p:ph type="title"/>
          </p:nvPr>
        </p:nvSpPr>
        <p:spPr>
          <a:xfrm>
            <a:off x="548640" y="0"/>
            <a:ext cx="8766582" cy="1120140"/>
          </a:xfrm>
        </p:spPr>
        <p:txBody>
          <a:bodyPr/>
          <a:lstStyle/>
          <a:p>
            <a:r>
              <a:rPr lang="en-US" dirty="0"/>
              <a:t>AWIA Section 2013 FAQs Question 7</a:t>
            </a:r>
          </a:p>
        </p:txBody>
      </p:sp>
      <p:sp>
        <p:nvSpPr>
          <p:cNvPr id="3" name="Content Placeholder 2">
            <a:extLst>
              <a:ext uri="{FF2B5EF4-FFF2-40B4-BE49-F238E27FC236}">
                <a16:creationId xmlns:a16="http://schemas.microsoft.com/office/drawing/2014/main" id="{CFD03BC7-77B9-4E37-91EB-E58299F0AA74}"/>
              </a:ext>
            </a:extLst>
          </p:cNvPr>
          <p:cNvSpPr>
            <a:spLocks noGrp="1"/>
          </p:cNvSpPr>
          <p:nvPr>
            <p:ph sz="half" idx="1"/>
          </p:nvPr>
        </p:nvSpPr>
        <p:spPr>
          <a:xfrm>
            <a:off x="3017520" y="1664330"/>
            <a:ext cx="8766582" cy="4057740"/>
          </a:xfrm>
        </p:spPr>
        <p:txBody>
          <a:bodyPr>
            <a:normAutofit/>
          </a:bodyPr>
          <a:lstStyle/>
          <a:p>
            <a:pPr marL="0" indent="0">
              <a:buNone/>
            </a:pPr>
            <a:r>
              <a:rPr lang="en-US" sz="2000" b="1" dirty="0">
                <a:solidFill>
                  <a:srgbClr val="2372A7"/>
                </a:solidFill>
              </a:rPr>
              <a:t>Q. </a:t>
            </a:r>
            <a:r>
              <a:rPr lang="en-US" sz="2000" dirty="0"/>
              <a:t>Will the repeated (every 5 years) due dates for updated RRAs and ERPs be based on 5 years from the previous submittal date/certification to EPA (which will vary for all systems), or be based on 5 years from the initial due dates cited in the Act (i.e., all first round RRA renewals will be due March 31, 2025)? </a:t>
            </a:r>
          </a:p>
          <a:p>
            <a:pPr marL="0" lvl="0" indent="0">
              <a:buNone/>
            </a:pPr>
            <a:r>
              <a:rPr lang="en-US" sz="2000" b="1" dirty="0">
                <a:solidFill>
                  <a:srgbClr val="2372A7"/>
                </a:solidFill>
              </a:rPr>
              <a:t>A. </a:t>
            </a:r>
            <a:r>
              <a:rPr lang="en-US" sz="2000" dirty="0"/>
              <a:t>The 5-year date will be based on the deadlines established in the law for tracking purposes. For example, for CWSs serving more than 100,000, the risk and resilience assessment was due March 31, 2020 and the ERP was due September 30, 2020. The next compliance deadlines for these systems are 5 years later (March 31, 2025 and September 30, 2025), no matter the date when the RRA or ERP certification was submitted.</a:t>
            </a:r>
          </a:p>
          <a:p>
            <a:endParaRPr lang="en-US" sz="2000" dirty="0"/>
          </a:p>
          <a:p>
            <a:endParaRPr lang="en-US" sz="2000" dirty="0"/>
          </a:p>
          <a:p>
            <a:endParaRPr lang="en-US" sz="2000" dirty="0"/>
          </a:p>
        </p:txBody>
      </p:sp>
      <p:cxnSp>
        <p:nvCxnSpPr>
          <p:cNvPr id="10" name="Straight Connector 9">
            <a:extLst>
              <a:ext uri="{FF2B5EF4-FFF2-40B4-BE49-F238E27FC236}">
                <a16:creationId xmlns:a16="http://schemas.microsoft.com/office/drawing/2014/main" id="{10C4DD8B-9586-4B4C-863D-8229D0DBA75A}"/>
              </a:ext>
              <a:ext uri="{C183D7F6-B498-43B3-948B-1728B52AA6E4}">
                <adec:decorative xmlns:adec="http://schemas.microsoft.com/office/drawing/2017/decorative" val="1"/>
              </a:ext>
            </a:extLst>
          </p:cNvPr>
          <p:cNvCxnSpPr>
            <a:cxnSpLocks/>
          </p:cNvCxnSpPr>
          <p:nvPr/>
        </p:nvCxnSpPr>
        <p:spPr>
          <a:xfrm>
            <a:off x="0" y="1264412"/>
            <a:ext cx="689795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0AC14522-8481-4F01-9118-84FF3E4355E4}"/>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40</a:t>
            </a:fld>
            <a:endParaRPr lang="en-US" sz="2500" dirty="0"/>
          </a:p>
        </p:txBody>
      </p:sp>
    </p:spTree>
    <p:extLst>
      <p:ext uri="{BB962C8B-B14F-4D97-AF65-F5344CB8AC3E}">
        <p14:creationId xmlns:p14="http://schemas.microsoft.com/office/powerpoint/2010/main" val="362162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73A18-BF1D-4608-A684-927BE39B4543}"/>
              </a:ext>
            </a:extLst>
          </p:cNvPr>
          <p:cNvSpPr>
            <a:spLocks noGrp="1"/>
          </p:cNvSpPr>
          <p:nvPr>
            <p:ph type="title"/>
          </p:nvPr>
        </p:nvSpPr>
        <p:spPr/>
        <p:txBody>
          <a:bodyPr/>
          <a:lstStyle/>
          <a:p>
            <a:r>
              <a:rPr lang="en-US" dirty="0"/>
              <a:t>Third Party Standards</a:t>
            </a:r>
          </a:p>
        </p:txBody>
      </p:sp>
      <p:sp>
        <p:nvSpPr>
          <p:cNvPr id="3" name="Content Placeholder 2">
            <a:extLst>
              <a:ext uri="{FF2B5EF4-FFF2-40B4-BE49-F238E27FC236}">
                <a16:creationId xmlns:a16="http://schemas.microsoft.com/office/drawing/2014/main" id="{F1489449-B5AD-497E-8A6E-7438FCD503D3}"/>
              </a:ext>
            </a:extLst>
          </p:cNvPr>
          <p:cNvSpPr>
            <a:spLocks noGrp="1"/>
          </p:cNvSpPr>
          <p:nvPr>
            <p:ph sz="half" idx="1"/>
          </p:nvPr>
        </p:nvSpPr>
        <p:spPr/>
        <p:txBody>
          <a:bodyPr>
            <a:normAutofit/>
          </a:bodyPr>
          <a:lstStyle/>
          <a:p>
            <a:r>
              <a:rPr lang="en-US" sz="2000" dirty="0"/>
              <a:t>EPA does not require water systems to use any designated standards, methods, or tools to conduct the RRA or to prepare the ERP required under AWIA Section 2013.</a:t>
            </a:r>
          </a:p>
          <a:p>
            <a:r>
              <a:rPr lang="en-US" sz="2000" dirty="0"/>
              <a:t>Water systems may use any standards, methods, or tools that aid the water system in meeting the requirements of AWIA Sections 2013(a) and (b).</a:t>
            </a:r>
          </a:p>
          <a:p>
            <a:r>
              <a:rPr lang="en-US" sz="2000" dirty="0"/>
              <a:t>Regardless of the use of any standard, method, or tool, the water system is responsible for ensuring that its risk and resilience assessment and ERP fully address all AWIA requirements.</a:t>
            </a:r>
          </a:p>
        </p:txBody>
      </p:sp>
      <p:cxnSp>
        <p:nvCxnSpPr>
          <p:cNvPr id="4" name="Straight Connector 3">
            <a:extLst>
              <a:ext uri="{FF2B5EF4-FFF2-40B4-BE49-F238E27FC236}">
                <a16:creationId xmlns:a16="http://schemas.microsoft.com/office/drawing/2014/main" id="{7F7E3F74-A65D-4F45-B641-0E88D1B7F837}"/>
              </a:ext>
              <a:ext uri="{C183D7F6-B498-43B3-948B-1728B52AA6E4}">
                <adec:decorative xmlns:adec="http://schemas.microsoft.com/office/drawing/2017/decorative" val="1"/>
              </a:ext>
            </a:extLst>
          </p:cNvPr>
          <p:cNvCxnSpPr>
            <a:cxnSpLocks/>
          </p:cNvCxnSpPr>
          <p:nvPr/>
        </p:nvCxnSpPr>
        <p:spPr>
          <a:xfrm>
            <a:off x="0" y="1255649"/>
            <a:ext cx="509953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C1BBB9EE-E4EC-4391-A4A5-9049B6E0B59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41</a:t>
            </a:fld>
            <a:endParaRPr lang="en-US" sz="2500" dirty="0"/>
          </a:p>
        </p:txBody>
      </p:sp>
    </p:spTree>
    <p:extLst>
      <p:ext uri="{BB962C8B-B14F-4D97-AF65-F5344CB8AC3E}">
        <p14:creationId xmlns:p14="http://schemas.microsoft.com/office/powerpoint/2010/main" val="2651560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86370-3FE7-47B0-89FD-D35940A45DF0}"/>
              </a:ext>
            </a:extLst>
          </p:cNvPr>
          <p:cNvSpPr>
            <a:spLocks noGrp="1"/>
          </p:cNvSpPr>
          <p:nvPr>
            <p:ph type="title"/>
          </p:nvPr>
        </p:nvSpPr>
        <p:spPr/>
        <p:txBody>
          <a:bodyPr/>
          <a:lstStyle/>
          <a:p>
            <a:r>
              <a:rPr lang="en-US" dirty="0"/>
              <a:t>AWIA Section 2018</a:t>
            </a:r>
          </a:p>
        </p:txBody>
      </p:sp>
      <p:sp>
        <p:nvSpPr>
          <p:cNvPr id="5" name="Text Placeholder 4">
            <a:extLst>
              <a:ext uri="{FF2B5EF4-FFF2-40B4-BE49-F238E27FC236}">
                <a16:creationId xmlns:a16="http://schemas.microsoft.com/office/drawing/2014/main" id="{EA5EE47C-455C-48C4-A89C-3C7D95F8463C}"/>
              </a:ext>
            </a:extLst>
          </p:cNvPr>
          <p:cNvSpPr>
            <a:spLocks noGrp="1"/>
          </p:cNvSpPr>
          <p:nvPr>
            <p:ph type="body" idx="1"/>
          </p:nvPr>
        </p:nvSpPr>
        <p:spPr>
          <a:xfrm>
            <a:off x="746144" y="3369208"/>
            <a:ext cx="4430013" cy="1712746"/>
          </a:xfrm>
        </p:spPr>
        <p:txBody>
          <a:bodyPr>
            <a:norm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Background</a:t>
            </a:r>
          </a:p>
          <a:p>
            <a:endPar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endParaRPr>
          </a:p>
          <a:p>
            <a:endParaRPr lang="en-US" dirty="0"/>
          </a:p>
        </p:txBody>
      </p:sp>
      <p:cxnSp>
        <p:nvCxnSpPr>
          <p:cNvPr id="6" name="Straight Connector 5">
            <a:extLst>
              <a:ext uri="{FF2B5EF4-FFF2-40B4-BE49-F238E27FC236}">
                <a16:creationId xmlns:a16="http://schemas.microsoft.com/office/drawing/2014/main" id="{5343D151-91BF-4E4C-8934-5A67D7A88E44}"/>
              </a:ext>
              <a:ext uri="{C183D7F6-B498-43B3-948B-1728B52AA6E4}">
                <adec:decorative xmlns:adec="http://schemas.microsoft.com/office/drawing/2017/decorative" val="1"/>
              </a:ext>
            </a:extLst>
          </p:cNvPr>
          <p:cNvCxnSpPr>
            <a:cxnSpLocks/>
          </p:cNvCxnSpPr>
          <p:nvPr/>
        </p:nvCxnSpPr>
        <p:spPr>
          <a:xfrm>
            <a:off x="853917" y="3253349"/>
            <a:ext cx="4712693"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0566C2F0-9FA2-4F04-88B1-75A944525DB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42</a:t>
            </a:fld>
            <a:endParaRPr lang="en-US" sz="2500" dirty="0"/>
          </a:p>
        </p:txBody>
      </p:sp>
    </p:spTree>
    <p:extLst>
      <p:ext uri="{BB962C8B-B14F-4D97-AF65-F5344CB8AC3E}">
        <p14:creationId xmlns:p14="http://schemas.microsoft.com/office/powerpoint/2010/main" val="1789331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D7C0-C6A5-44D3-9420-1D0C4CB0D0BD}"/>
              </a:ext>
            </a:extLst>
          </p:cNvPr>
          <p:cNvSpPr>
            <a:spLocks noGrp="1"/>
          </p:cNvSpPr>
          <p:nvPr>
            <p:ph type="title"/>
          </p:nvPr>
        </p:nvSpPr>
        <p:spPr>
          <a:xfrm>
            <a:off x="548640" y="0"/>
            <a:ext cx="11643360" cy="1120140"/>
          </a:xfrm>
        </p:spPr>
        <p:txBody>
          <a:bodyPr/>
          <a:lstStyle/>
          <a:p>
            <a:r>
              <a:rPr lang="en-US" dirty="0"/>
              <a:t>AWIA Section 2018: Source Water</a:t>
            </a:r>
          </a:p>
        </p:txBody>
      </p:sp>
      <p:sp>
        <p:nvSpPr>
          <p:cNvPr id="5" name="Content Placeholder 2">
            <a:extLst>
              <a:ext uri="{FF2B5EF4-FFF2-40B4-BE49-F238E27FC236}">
                <a16:creationId xmlns:a16="http://schemas.microsoft.com/office/drawing/2014/main" id="{4553DBDA-05A6-4480-9898-93CE6527D4CE}"/>
              </a:ext>
            </a:extLst>
          </p:cNvPr>
          <p:cNvSpPr txBox="1">
            <a:spLocks/>
          </p:cNvSpPr>
          <p:nvPr/>
        </p:nvSpPr>
        <p:spPr bwMode="auto">
          <a:xfrm>
            <a:off x="2387840" y="1616734"/>
            <a:ext cx="8407130" cy="36245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154DA7"/>
                </a:solidFill>
                <a:latin typeface="+mn-lt"/>
                <a:ea typeface="+mn-ea"/>
                <a:cs typeface="+mn-cs"/>
              </a:defRPr>
            </a:lvl1pPr>
            <a:lvl2pPr marL="742950" indent="-285750" algn="l" rtl="0" eaLnBrk="0" fontAlgn="base" hangingPunct="0">
              <a:spcBef>
                <a:spcPct val="20000"/>
              </a:spcBef>
              <a:spcAft>
                <a:spcPct val="0"/>
              </a:spcAft>
              <a:buChar char="–"/>
              <a:defRPr sz="2000">
                <a:solidFill>
                  <a:srgbClr val="154DA7"/>
                </a:solidFill>
                <a:latin typeface="+mn-lt"/>
              </a:defRPr>
            </a:lvl2pPr>
            <a:lvl3pPr marL="1143000" indent="-228600" algn="l" rtl="0" eaLnBrk="0" fontAlgn="base" hangingPunct="0">
              <a:spcBef>
                <a:spcPct val="20000"/>
              </a:spcBef>
              <a:spcAft>
                <a:spcPct val="0"/>
              </a:spcAft>
              <a:buFont typeface="Tahoma" pitchFamily="34" charset="0"/>
              <a:buChar char="&gt;"/>
              <a:defRPr sz="2000">
                <a:solidFill>
                  <a:srgbClr val="154DA7"/>
                </a:solidFill>
                <a:latin typeface="+mn-lt"/>
              </a:defRPr>
            </a:lvl3pPr>
            <a:lvl4pPr marL="1600200" indent="-228600" algn="l" rtl="0" eaLnBrk="0" fontAlgn="base" hangingPunct="0">
              <a:spcBef>
                <a:spcPct val="20000"/>
              </a:spcBef>
              <a:spcAft>
                <a:spcPct val="0"/>
              </a:spcAft>
              <a:buChar char="»"/>
              <a:defRPr sz="2000">
                <a:solidFill>
                  <a:srgbClr val="154DA7"/>
                </a:solidFill>
                <a:latin typeface="+mn-lt"/>
              </a:defRPr>
            </a:lvl4pPr>
            <a:lvl5pPr marL="2057400" indent="-228600" algn="l" rtl="0" eaLnBrk="0" fontAlgn="base" hangingPunct="0">
              <a:spcBef>
                <a:spcPct val="20000"/>
              </a:spcBef>
              <a:spcAft>
                <a:spcPct val="0"/>
              </a:spcAft>
              <a:buFont typeface="Arial" charset="0"/>
              <a:buChar char="–"/>
              <a:defRPr sz="2000">
                <a:solidFill>
                  <a:srgbClr val="154DA7"/>
                </a:solidFill>
                <a:latin typeface="+mn-lt"/>
              </a:defRPr>
            </a:lvl5pPr>
            <a:lvl6pPr marL="2514600" indent="-228600" algn="l" rtl="0" fontAlgn="base">
              <a:spcBef>
                <a:spcPct val="20000"/>
              </a:spcBef>
              <a:spcAft>
                <a:spcPct val="0"/>
              </a:spcAft>
              <a:buFont typeface="Arial" charset="0"/>
              <a:buChar char="–"/>
              <a:defRPr sz="2000">
                <a:solidFill>
                  <a:srgbClr val="154DA7"/>
                </a:solidFill>
                <a:latin typeface="+mn-lt"/>
              </a:defRPr>
            </a:lvl6pPr>
            <a:lvl7pPr marL="2971800" indent="-228600" algn="l" rtl="0" fontAlgn="base">
              <a:spcBef>
                <a:spcPct val="20000"/>
              </a:spcBef>
              <a:spcAft>
                <a:spcPct val="0"/>
              </a:spcAft>
              <a:buFont typeface="Arial" charset="0"/>
              <a:buChar char="–"/>
              <a:defRPr sz="2000">
                <a:solidFill>
                  <a:srgbClr val="154DA7"/>
                </a:solidFill>
                <a:latin typeface="+mn-lt"/>
              </a:defRPr>
            </a:lvl7pPr>
            <a:lvl8pPr marL="3429000" indent="-228600" algn="l" rtl="0" fontAlgn="base">
              <a:spcBef>
                <a:spcPct val="20000"/>
              </a:spcBef>
              <a:spcAft>
                <a:spcPct val="0"/>
              </a:spcAft>
              <a:buFont typeface="Arial" charset="0"/>
              <a:buChar char="–"/>
              <a:defRPr sz="2000">
                <a:solidFill>
                  <a:srgbClr val="154DA7"/>
                </a:solidFill>
                <a:latin typeface="+mn-lt"/>
              </a:defRPr>
            </a:lvl8pPr>
            <a:lvl9pPr marL="3886200" indent="-228600" algn="l" rtl="0" fontAlgn="base">
              <a:spcBef>
                <a:spcPct val="20000"/>
              </a:spcBef>
              <a:spcAft>
                <a:spcPct val="0"/>
              </a:spcAft>
              <a:buFont typeface="Arial" charset="0"/>
              <a:buChar char="–"/>
              <a:defRPr sz="2000">
                <a:solidFill>
                  <a:srgbClr val="154DA7"/>
                </a:solidFill>
                <a:latin typeface="+mn-lt"/>
              </a:defRPr>
            </a:lvl9pPr>
          </a:lstStyle>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Amends the Emergency Planning and Community Right-to-Know Act (EPCRA).</a:t>
            </a:r>
          </a:p>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Intended to mitigate risk of source water contamination.</a:t>
            </a:r>
          </a:p>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Motivated by several recent source water contamination incidents, such as the MCHM spill into the Elk River in Charleston, WV in 2014.</a:t>
            </a:r>
          </a:p>
          <a:p>
            <a:pPr lvl="1" indent="-342900">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“Do Not Use” order in place for 10 days.</a:t>
            </a:r>
          </a:p>
          <a:p>
            <a:pPr lvl="1" indent="-342900">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369 individuals sought medical care at hospital emergency departments.</a:t>
            </a:r>
          </a:p>
          <a:p>
            <a:pPr lvl="1" indent="-342900">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Financial cost of incident was more than $72 million.</a:t>
            </a:r>
          </a:p>
          <a:p>
            <a:pPr lvl="1" indent="-342900">
              <a:buFontTx/>
              <a:buChar char="•"/>
              <a:defRPr/>
            </a:pPr>
            <a:endParaRPr lang="en-US" altLang="en-US" sz="1800" kern="0" dirty="0">
              <a:solidFill>
                <a:schemeClr val="tx1"/>
              </a:solidFill>
            </a:endParaRPr>
          </a:p>
        </p:txBody>
      </p:sp>
      <p:cxnSp>
        <p:nvCxnSpPr>
          <p:cNvPr id="9" name="Straight Connector 8">
            <a:extLst>
              <a:ext uri="{FF2B5EF4-FFF2-40B4-BE49-F238E27FC236}">
                <a16:creationId xmlns:a16="http://schemas.microsoft.com/office/drawing/2014/main" id="{CF4E3363-5D3C-4471-9C07-3BE7AD3A992D}"/>
              </a:ext>
              <a:ext uri="{C183D7F6-B498-43B3-948B-1728B52AA6E4}">
                <adec:decorative xmlns:adec="http://schemas.microsoft.com/office/drawing/2017/decorative" val="1"/>
              </a:ext>
            </a:extLst>
          </p:cNvPr>
          <p:cNvCxnSpPr>
            <a:cxnSpLocks/>
          </p:cNvCxnSpPr>
          <p:nvPr/>
        </p:nvCxnSpPr>
        <p:spPr>
          <a:xfrm>
            <a:off x="0" y="1246124"/>
            <a:ext cx="759655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C7F035F-CCBB-45DB-8B9E-1194284F7AE7}"/>
              </a:ext>
              <a:ext uri="{C183D7F6-B498-43B3-948B-1728B52AA6E4}">
                <adec:decorative xmlns:adec="http://schemas.microsoft.com/office/drawing/2017/decorative" val="1"/>
              </a:ext>
            </a:extLst>
          </p:cNvPr>
          <p:cNvGrpSpPr/>
          <p:nvPr/>
        </p:nvGrpSpPr>
        <p:grpSpPr>
          <a:xfrm>
            <a:off x="2867758" y="4569003"/>
            <a:ext cx="7470132" cy="1972471"/>
            <a:chOff x="2867758" y="4609309"/>
            <a:chExt cx="6379597" cy="1684518"/>
          </a:xfrm>
        </p:grpSpPr>
        <p:pic>
          <p:nvPicPr>
            <p:cNvPr id="6" name="Picture 5" descr="WV Tanks 2.jpg">
              <a:extLst>
                <a:ext uri="{FF2B5EF4-FFF2-40B4-BE49-F238E27FC236}">
                  <a16:creationId xmlns:a16="http://schemas.microsoft.com/office/drawing/2014/main" id="{57582967-9D39-4964-A75E-5B0B6D869561}"/>
                </a:ext>
              </a:extLst>
            </p:cNvPr>
            <p:cNvPicPr>
              <a:picLocks noChangeAspect="1"/>
            </p:cNvPicPr>
            <p:nvPr/>
          </p:nvPicPr>
          <p:blipFill>
            <a:blip r:embed="rId3" cstate="print"/>
            <a:stretch>
              <a:fillRect/>
            </a:stretch>
          </p:blipFill>
          <p:spPr>
            <a:xfrm>
              <a:off x="2867758" y="4639465"/>
              <a:ext cx="2217188" cy="1654362"/>
            </a:xfrm>
            <a:prstGeom prst="rect">
              <a:avLst/>
            </a:prstGeom>
          </p:spPr>
        </p:pic>
        <p:pic>
          <p:nvPicPr>
            <p:cNvPr id="7" name="Picture 6" descr="WV Water Distribution.jpg">
              <a:extLst>
                <a:ext uri="{FF2B5EF4-FFF2-40B4-BE49-F238E27FC236}">
                  <a16:creationId xmlns:a16="http://schemas.microsoft.com/office/drawing/2014/main" id="{230D9A43-784B-4AAE-985E-9C52867647BC}"/>
                </a:ext>
              </a:extLst>
            </p:cNvPr>
            <p:cNvPicPr>
              <a:picLocks noChangeAspect="1"/>
            </p:cNvPicPr>
            <p:nvPr/>
          </p:nvPicPr>
          <p:blipFill>
            <a:blip r:embed="rId4" cstate="print"/>
            <a:stretch>
              <a:fillRect/>
            </a:stretch>
          </p:blipFill>
          <p:spPr>
            <a:xfrm>
              <a:off x="7063196" y="4609309"/>
              <a:ext cx="2184159" cy="1636011"/>
            </a:xfrm>
            <a:prstGeom prst="rect">
              <a:avLst/>
            </a:prstGeom>
          </p:spPr>
        </p:pic>
      </p:grpSp>
      <p:pic>
        <p:nvPicPr>
          <p:cNvPr id="8" name="Picture 7">
            <a:extLst>
              <a:ext uri="{FF2B5EF4-FFF2-40B4-BE49-F238E27FC236}">
                <a16:creationId xmlns:a16="http://schemas.microsoft.com/office/drawing/2014/main" id="{6386446D-BF55-47F1-B955-68D8432EC7E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0760" y="4586591"/>
            <a:ext cx="1224103" cy="1789002"/>
          </a:xfrm>
          <a:prstGeom prst="rect">
            <a:avLst/>
          </a:prstGeom>
        </p:spPr>
      </p:pic>
      <p:sp>
        <p:nvSpPr>
          <p:cNvPr id="12" name="Slide Number Placeholder 3">
            <a:extLst>
              <a:ext uri="{FF2B5EF4-FFF2-40B4-BE49-F238E27FC236}">
                <a16:creationId xmlns:a16="http://schemas.microsoft.com/office/drawing/2014/main" id="{95F98FDA-FF89-41AF-9DCF-D012787AC7C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43</a:t>
            </a:fld>
            <a:endParaRPr lang="en-US" sz="2500" dirty="0"/>
          </a:p>
        </p:txBody>
      </p:sp>
    </p:spTree>
    <p:extLst>
      <p:ext uri="{BB962C8B-B14F-4D97-AF65-F5344CB8AC3E}">
        <p14:creationId xmlns:p14="http://schemas.microsoft.com/office/powerpoint/2010/main" val="973199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D7C0-C6A5-44D3-9420-1D0C4CB0D0BD}"/>
              </a:ext>
            </a:extLst>
          </p:cNvPr>
          <p:cNvSpPr>
            <a:spLocks noGrp="1"/>
          </p:cNvSpPr>
          <p:nvPr>
            <p:ph type="title"/>
          </p:nvPr>
        </p:nvSpPr>
        <p:spPr/>
        <p:txBody>
          <a:bodyPr/>
          <a:lstStyle/>
          <a:p>
            <a:r>
              <a:rPr lang="en-US" dirty="0"/>
              <a:t>Overview of EPCRA</a:t>
            </a:r>
          </a:p>
        </p:txBody>
      </p:sp>
      <p:cxnSp>
        <p:nvCxnSpPr>
          <p:cNvPr id="4" name="Straight Connector 3">
            <a:extLst>
              <a:ext uri="{FF2B5EF4-FFF2-40B4-BE49-F238E27FC236}">
                <a16:creationId xmlns:a16="http://schemas.microsoft.com/office/drawing/2014/main" id="{8A68610E-45B8-4B84-92BD-41BA0DE11F7C}"/>
              </a:ext>
              <a:ext uri="{C183D7F6-B498-43B3-948B-1728B52AA6E4}">
                <adec:decorative xmlns:adec="http://schemas.microsoft.com/office/drawing/2017/decorative" val="1"/>
              </a:ext>
            </a:extLst>
          </p:cNvPr>
          <p:cNvCxnSpPr>
            <a:cxnSpLocks/>
          </p:cNvCxnSpPr>
          <p:nvPr/>
        </p:nvCxnSpPr>
        <p:spPr>
          <a:xfrm>
            <a:off x="0" y="1250453"/>
            <a:ext cx="478301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BE22C903-555A-4935-9BA8-6C07BD656335}"/>
              </a:ext>
            </a:extLst>
          </p:cNvPr>
          <p:cNvSpPr txBox="1">
            <a:spLocks/>
          </p:cNvSpPr>
          <p:nvPr/>
        </p:nvSpPr>
        <p:spPr bwMode="auto">
          <a:xfrm>
            <a:off x="2391507" y="1758609"/>
            <a:ext cx="5504330" cy="54989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154DA7"/>
                </a:solidFill>
                <a:latin typeface="+mn-lt"/>
                <a:ea typeface="+mn-ea"/>
                <a:cs typeface="+mn-cs"/>
              </a:defRPr>
            </a:lvl1pPr>
            <a:lvl2pPr marL="742950" indent="-285750" algn="l" rtl="0" eaLnBrk="0" fontAlgn="base" hangingPunct="0">
              <a:spcBef>
                <a:spcPct val="20000"/>
              </a:spcBef>
              <a:spcAft>
                <a:spcPct val="0"/>
              </a:spcAft>
              <a:buChar char="–"/>
              <a:defRPr sz="2000">
                <a:solidFill>
                  <a:srgbClr val="154DA7"/>
                </a:solidFill>
                <a:latin typeface="+mn-lt"/>
              </a:defRPr>
            </a:lvl2pPr>
            <a:lvl3pPr marL="1143000" indent="-228600" algn="l" rtl="0" eaLnBrk="0" fontAlgn="base" hangingPunct="0">
              <a:spcBef>
                <a:spcPct val="20000"/>
              </a:spcBef>
              <a:spcAft>
                <a:spcPct val="0"/>
              </a:spcAft>
              <a:buFont typeface="Tahoma" pitchFamily="34" charset="0"/>
              <a:buChar char="&gt;"/>
              <a:defRPr sz="2000">
                <a:solidFill>
                  <a:srgbClr val="154DA7"/>
                </a:solidFill>
                <a:latin typeface="+mn-lt"/>
              </a:defRPr>
            </a:lvl3pPr>
            <a:lvl4pPr marL="1600200" indent="-228600" algn="l" rtl="0" eaLnBrk="0" fontAlgn="base" hangingPunct="0">
              <a:spcBef>
                <a:spcPct val="20000"/>
              </a:spcBef>
              <a:spcAft>
                <a:spcPct val="0"/>
              </a:spcAft>
              <a:buChar char="»"/>
              <a:defRPr sz="2000">
                <a:solidFill>
                  <a:srgbClr val="154DA7"/>
                </a:solidFill>
                <a:latin typeface="+mn-lt"/>
              </a:defRPr>
            </a:lvl4pPr>
            <a:lvl5pPr marL="2057400" indent="-228600" algn="l" rtl="0" eaLnBrk="0" fontAlgn="base" hangingPunct="0">
              <a:spcBef>
                <a:spcPct val="20000"/>
              </a:spcBef>
              <a:spcAft>
                <a:spcPct val="0"/>
              </a:spcAft>
              <a:buFont typeface="Arial" charset="0"/>
              <a:buChar char="–"/>
              <a:defRPr sz="2000">
                <a:solidFill>
                  <a:srgbClr val="154DA7"/>
                </a:solidFill>
                <a:latin typeface="+mn-lt"/>
              </a:defRPr>
            </a:lvl5pPr>
            <a:lvl6pPr marL="2514600" indent="-228600" algn="l" rtl="0" fontAlgn="base">
              <a:spcBef>
                <a:spcPct val="20000"/>
              </a:spcBef>
              <a:spcAft>
                <a:spcPct val="0"/>
              </a:spcAft>
              <a:buFont typeface="Arial" charset="0"/>
              <a:buChar char="–"/>
              <a:defRPr sz="2000">
                <a:solidFill>
                  <a:srgbClr val="154DA7"/>
                </a:solidFill>
                <a:latin typeface="+mn-lt"/>
              </a:defRPr>
            </a:lvl6pPr>
            <a:lvl7pPr marL="2971800" indent="-228600" algn="l" rtl="0" fontAlgn="base">
              <a:spcBef>
                <a:spcPct val="20000"/>
              </a:spcBef>
              <a:spcAft>
                <a:spcPct val="0"/>
              </a:spcAft>
              <a:buFont typeface="Arial" charset="0"/>
              <a:buChar char="–"/>
              <a:defRPr sz="2000">
                <a:solidFill>
                  <a:srgbClr val="154DA7"/>
                </a:solidFill>
                <a:latin typeface="+mn-lt"/>
              </a:defRPr>
            </a:lvl7pPr>
            <a:lvl8pPr marL="3429000" indent="-228600" algn="l" rtl="0" fontAlgn="base">
              <a:spcBef>
                <a:spcPct val="20000"/>
              </a:spcBef>
              <a:spcAft>
                <a:spcPct val="0"/>
              </a:spcAft>
              <a:buFont typeface="Arial" charset="0"/>
              <a:buChar char="–"/>
              <a:defRPr sz="2000">
                <a:solidFill>
                  <a:srgbClr val="154DA7"/>
                </a:solidFill>
                <a:latin typeface="+mn-lt"/>
              </a:defRPr>
            </a:lvl8pPr>
            <a:lvl9pPr marL="3886200" indent="-228600" algn="l" rtl="0" fontAlgn="base">
              <a:spcBef>
                <a:spcPct val="20000"/>
              </a:spcBef>
              <a:spcAft>
                <a:spcPct val="0"/>
              </a:spcAft>
              <a:buFont typeface="Arial" charset="0"/>
              <a:buChar char="–"/>
              <a:defRPr sz="2000">
                <a:solidFill>
                  <a:srgbClr val="154DA7"/>
                </a:solidFill>
                <a:latin typeface="+mn-lt"/>
              </a:defRPr>
            </a:lvl9pPr>
          </a:lstStyle>
          <a:p>
            <a:pPr defTabSz="914400">
              <a:spcBef>
                <a:spcPts val="0"/>
              </a:spcBef>
              <a:spcAft>
                <a:spcPts val="300"/>
              </a:spcAft>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EPCRA was created to help communities plan for chemical emergencies.</a:t>
            </a:r>
          </a:p>
          <a:p>
            <a:pPr defTabSz="914400">
              <a:spcBef>
                <a:spcPts val="0"/>
              </a:spcBef>
              <a:spcAft>
                <a:spcPts val="300"/>
              </a:spcAft>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EPCRA regulates facilities that store or handle hazardous chemicals above threshold planning quantities.</a:t>
            </a:r>
          </a:p>
          <a:p>
            <a:pPr>
              <a:spcBef>
                <a:spcPts val="0"/>
              </a:spcBef>
              <a:spcAft>
                <a:spcPts val="300"/>
              </a:spcAft>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EPCRA administration and oversight:</a:t>
            </a:r>
          </a:p>
          <a:p>
            <a:pPr lvl="1">
              <a:spcBef>
                <a:spcPts val="0"/>
              </a:spcBef>
              <a:spcAft>
                <a:spcPts val="300"/>
              </a:spcAft>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U.S. EPA Office of Emergency Management</a:t>
            </a:r>
          </a:p>
          <a:p>
            <a:pPr lvl="1">
              <a:spcBef>
                <a:spcPts val="0"/>
              </a:spcBef>
              <a:spcAft>
                <a:spcPts val="300"/>
              </a:spcAft>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State Emergency Response Commissions (SERCs)</a:t>
            </a:r>
          </a:p>
          <a:p>
            <a:pPr lvl="1">
              <a:spcBef>
                <a:spcPts val="0"/>
              </a:spcBef>
              <a:spcAft>
                <a:spcPts val="300"/>
              </a:spcAft>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Local Emergency Planning Committees (LEPCs)</a:t>
            </a:r>
          </a:p>
        </p:txBody>
      </p:sp>
      <p:pic>
        <p:nvPicPr>
          <p:cNvPr id="6" name="Picture 5" descr="Screenshot of the Emergency Planning and Community Right-to-Know Act (EPCRA) website">
            <a:extLst>
              <a:ext uri="{FF2B5EF4-FFF2-40B4-BE49-F238E27FC236}">
                <a16:creationId xmlns:a16="http://schemas.microsoft.com/office/drawing/2014/main" id="{940F1511-F21D-463B-B803-DD638935C2AA}"/>
              </a:ext>
            </a:extLst>
          </p:cNvPr>
          <p:cNvPicPr>
            <a:picLocks noChangeAspect="1"/>
          </p:cNvPicPr>
          <p:nvPr/>
        </p:nvPicPr>
        <p:blipFill rotWithShape="1">
          <a:blip r:embed="rId3"/>
          <a:srcRect l="28333" t="9095" r="29167" b="1645"/>
          <a:stretch/>
        </p:blipFill>
        <p:spPr>
          <a:xfrm>
            <a:off x="7760310" y="1628295"/>
            <a:ext cx="3886200" cy="4378569"/>
          </a:xfrm>
          <a:prstGeom prst="rect">
            <a:avLst/>
          </a:prstGeom>
          <a:ln w="6350">
            <a:solidFill>
              <a:schemeClr val="bg1">
                <a:lumMod val="65000"/>
              </a:schemeClr>
            </a:solidFill>
          </a:ln>
        </p:spPr>
      </p:pic>
      <p:sp>
        <p:nvSpPr>
          <p:cNvPr id="8" name="Slide Number Placeholder 3">
            <a:extLst>
              <a:ext uri="{FF2B5EF4-FFF2-40B4-BE49-F238E27FC236}">
                <a16:creationId xmlns:a16="http://schemas.microsoft.com/office/drawing/2014/main" id="{76B57D6B-F109-40B7-B446-987A8EFFFD8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44</a:t>
            </a:fld>
            <a:endParaRPr lang="en-US" sz="2500" dirty="0"/>
          </a:p>
        </p:txBody>
      </p:sp>
    </p:spTree>
    <p:extLst>
      <p:ext uri="{BB962C8B-B14F-4D97-AF65-F5344CB8AC3E}">
        <p14:creationId xmlns:p14="http://schemas.microsoft.com/office/powerpoint/2010/main" val="1577995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D7C0-C6A5-44D3-9420-1D0C4CB0D0BD}"/>
              </a:ext>
            </a:extLst>
          </p:cNvPr>
          <p:cNvSpPr>
            <a:spLocks noGrp="1"/>
          </p:cNvSpPr>
          <p:nvPr>
            <p:ph type="title"/>
          </p:nvPr>
        </p:nvSpPr>
        <p:spPr>
          <a:xfrm>
            <a:off x="548640" y="0"/>
            <a:ext cx="11643360" cy="1120140"/>
          </a:xfrm>
        </p:spPr>
        <p:txBody>
          <a:bodyPr/>
          <a:lstStyle/>
          <a:p>
            <a:r>
              <a:rPr lang="en-US" dirty="0"/>
              <a:t>Key Provisions of EPCRA</a:t>
            </a:r>
          </a:p>
        </p:txBody>
      </p:sp>
      <p:cxnSp>
        <p:nvCxnSpPr>
          <p:cNvPr id="4" name="Straight Connector 3">
            <a:extLst>
              <a:ext uri="{FF2B5EF4-FFF2-40B4-BE49-F238E27FC236}">
                <a16:creationId xmlns:a16="http://schemas.microsoft.com/office/drawing/2014/main" id="{8A68610E-45B8-4B84-92BD-41BA0DE11F7C}"/>
              </a:ext>
              <a:ext uri="{C183D7F6-B498-43B3-948B-1728B52AA6E4}">
                <adec:decorative xmlns:adec="http://schemas.microsoft.com/office/drawing/2017/decorative" val="1"/>
              </a:ext>
            </a:extLst>
          </p:cNvPr>
          <p:cNvCxnSpPr>
            <a:cxnSpLocks/>
          </p:cNvCxnSpPr>
          <p:nvPr/>
        </p:nvCxnSpPr>
        <p:spPr>
          <a:xfrm>
            <a:off x="0" y="1246124"/>
            <a:ext cx="484378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C6CCA40B-6E98-4470-BA58-005B0FF634CE}"/>
              </a:ext>
            </a:extLst>
          </p:cNvPr>
          <p:cNvSpPr txBox="1">
            <a:spLocks/>
          </p:cNvSpPr>
          <p:nvPr/>
        </p:nvSpPr>
        <p:spPr bwMode="auto">
          <a:xfrm>
            <a:off x="477520" y="1536706"/>
            <a:ext cx="4699000" cy="18922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154DA7"/>
                </a:solidFill>
                <a:latin typeface="+mn-lt"/>
                <a:ea typeface="+mn-ea"/>
                <a:cs typeface="+mn-cs"/>
              </a:defRPr>
            </a:lvl1pPr>
            <a:lvl2pPr marL="742950" indent="-285750" algn="l" rtl="0" eaLnBrk="0" fontAlgn="base" hangingPunct="0">
              <a:spcBef>
                <a:spcPct val="20000"/>
              </a:spcBef>
              <a:spcAft>
                <a:spcPct val="0"/>
              </a:spcAft>
              <a:buChar char="–"/>
              <a:defRPr sz="2000">
                <a:solidFill>
                  <a:srgbClr val="154DA7"/>
                </a:solidFill>
                <a:latin typeface="+mn-lt"/>
              </a:defRPr>
            </a:lvl2pPr>
            <a:lvl3pPr marL="1143000" indent="-228600" algn="l" rtl="0" eaLnBrk="0" fontAlgn="base" hangingPunct="0">
              <a:spcBef>
                <a:spcPct val="20000"/>
              </a:spcBef>
              <a:spcAft>
                <a:spcPct val="0"/>
              </a:spcAft>
              <a:buFont typeface="Tahoma" pitchFamily="34" charset="0"/>
              <a:buChar char="&gt;"/>
              <a:defRPr sz="2000">
                <a:solidFill>
                  <a:srgbClr val="154DA7"/>
                </a:solidFill>
                <a:latin typeface="+mn-lt"/>
              </a:defRPr>
            </a:lvl3pPr>
            <a:lvl4pPr marL="1600200" indent="-228600" algn="l" rtl="0" eaLnBrk="0" fontAlgn="base" hangingPunct="0">
              <a:spcBef>
                <a:spcPct val="20000"/>
              </a:spcBef>
              <a:spcAft>
                <a:spcPct val="0"/>
              </a:spcAft>
              <a:buChar char="»"/>
              <a:defRPr sz="2000">
                <a:solidFill>
                  <a:srgbClr val="154DA7"/>
                </a:solidFill>
                <a:latin typeface="+mn-lt"/>
              </a:defRPr>
            </a:lvl4pPr>
            <a:lvl5pPr marL="2057400" indent="-228600" algn="l" rtl="0" eaLnBrk="0" fontAlgn="base" hangingPunct="0">
              <a:spcBef>
                <a:spcPct val="20000"/>
              </a:spcBef>
              <a:spcAft>
                <a:spcPct val="0"/>
              </a:spcAft>
              <a:buFont typeface="Arial" charset="0"/>
              <a:buChar char="–"/>
              <a:defRPr sz="2000">
                <a:solidFill>
                  <a:srgbClr val="154DA7"/>
                </a:solidFill>
                <a:latin typeface="+mn-lt"/>
              </a:defRPr>
            </a:lvl5pPr>
            <a:lvl6pPr marL="2514600" indent="-228600" algn="l" rtl="0" fontAlgn="base">
              <a:spcBef>
                <a:spcPct val="20000"/>
              </a:spcBef>
              <a:spcAft>
                <a:spcPct val="0"/>
              </a:spcAft>
              <a:buFont typeface="Arial" charset="0"/>
              <a:buChar char="–"/>
              <a:defRPr sz="2000">
                <a:solidFill>
                  <a:srgbClr val="154DA7"/>
                </a:solidFill>
                <a:latin typeface="+mn-lt"/>
              </a:defRPr>
            </a:lvl6pPr>
            <a:lvl7pPr marL="2971800" indent="-228600" algn="l" rtl="0" fontAlgn="base">
              <a:spcBef>
                <a:spcPct val="20000"/>
              </a:spcBef>
              <a:spcAft>
                <a:spcPct val="0"/>
              </a:spcAft>
              <a:buFont typeface="Arial" charset="0"/>
              <a:buChar char="–"/>
              <a:defRPr sz="2000">
                <a:solidFill>
                  <a:srgbClr val="154DA7"/>
                </a:solidFill>
                <a:latin typeface="+mn-lt"/>
              </a:defRPr>
            </a:lvl7pPr>
            <a:lvl8pPr marL="3429000" indent="-228600" algn="l" rtl="0" fontAlgn="base">
              <a:spcBef>
                <a:spcPct val="20000"/>
              </a:spcBef>
              <a:spcAft>
                <a:spcPct val="0"/>
              </a:spcAft>
              <a:buFont typeface="Arial" charset="0"/>
              <a:buChar char="–"/>
              <a:defRPr sz="2000">
                <a:solidFill>
                  <a:srgbClr val="154DA7"/>
                </a:solidFill>
                <a:latin typeface="+mn-lt"/>
              </a:defRPr>
            </a:lvl8pPr>
            <a:lvl9pPr marL="3886200" indent="-228600" algn="l" rtl="0" fontAlgn="base">
              <a:spcBef>
                <a:spcPct val="20000"/>
              </a:spcBef>
              <a:spcAft>
                <a:spcPct val="0"/>
              </a:spcAft>
              <a:buFont typeface="Arial" charset="0"/>
              <a:buChar char="–"/>
              <a:defRPr sz="2000">
                <a:solidFill>
                  <a:srgbClr val="154DA7"/>
                </a:solidFill>
                <a:latin typeface="+mn-lt"/>
              </a:defRPr>
            </a:lvl9pPr>
          </a:lstStyle>
          <a:p>
            <a:pPr defTabSz="914400">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Sec 301-303: Emergency Planning</a:t>
            </a:r>
          </a:p>
          <a:p>
            <a:pPr defTabSz="914400">
              <a:buClr>
                <a:schemeClr val="accent6">
                  <a:lumMod val="75000"/>
                </a:schemeClr>
              </a:buClr>
              <a:buSzPct val="80000"/>
              <a:buFont typeface="Wingdings" panose="05000000000000000000" pitchFamily="2" charset="2"/>
              <a:buChar char="§"/>
              <a:defRPr/>
            </a:pPr>
            <a:r>
              <a:rPr lang="en-US" altLang="en-US" sz="2000" b="1" kern="0" dirty="0">
                <a:solidFill>
                  <a:srgbClr val="FD780B"/>
                </a:solidFill>
              </a:rPr>
              <a:t>Sec 304: Emergency Notification</a:t>
            </a:r>
          </a:p>
          <a:p>
            <a:pPr defTabSz="914400">
              <a:buClr>
                <a:schemeClr val="accent6">
                  <a:lumMod val="75000"/>
                </a:schemeClr>
              </a:buClr>
              <a:buSzPct val="80000"/>
              <a:buFont typeface="Wingdings" panose="05000000000000000000" pitchFamily="2" charset="2"/>
              <a:buChar char="§"/>
              <a:defRPr/>
            </a:pPr>
            <a:r>
              <a:rPr lang="en-US" altLang="en-US" sz="2000" b="1" kern="0" dirty="0">
                <a:solidFill>
                  <a:srgbClr val="FD780B"/>
                </a:solidFill>
              </a:rPr>
              <a:t>Sec 311-312: Chemical Inventories</a:t>
            </a:r>
          </a:p>
          <a:p>
            <a:pPr defTabSz="914400">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Sec 313: Toxic Release Inventory</a:t>
            </a:r>
          </a:p>
          <a:p>
            <a:pPr defTabSz="914400">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Sec 322: Trade Secrets</a:t>
            </a:r>
          </a:p>
        </p:txBody>
      </p:sp>
      <p:pic>
        <p:nvPicPr>
          <p:cNvPr id="3" name="Picture 2" descr="Screenshot of EPA Form No. 8700-30 EPCRA Tier 2 Emergency and Hazardous Chemical Inventory Form">
            <a:extLst>
              <a:ext uri="{FF2B5EF4-FFF2-40B4-BE49-F238E27FC236}">
                <a16:creationId xmlns:a16="http://schemas.microsoft.com/office/drawing/2014/main" id="{B071506A-AE20-40D8-A958-CB70C36A25A9}"/>
              </a:ext>
            </a:extLst>
          </p:cNvPr>
          <p:cNvPicPr>
            <a:picLocks noChangeAspect="1"/>
          </p:cNvPicPr>
          <p:nvPr/>
        </p:nvPicPr>
        <p:blipFill rotWithShape="1">
          <a:blip r:embed="rId3"/>
          <a:srcRect r="38138"/>
          <a:stretch/>
        </p:blipFill>
        <p:spPr>
          <a:xfrm>
            <a:off x="5138420" y="1576857"/>
            <a:ext cx="7053580" cy="5281143"/>
          </a:xfrm>
          <a:prstGeom prst="rect">
            <a:avLst/>
          </a:prstGeom>
          <a:ln>
            <a:noFill/>
          </a:ln>
        </p:spPr>
      </p:pic>
      <p:sp>
        <p:nvSpPr>
          <p:cNvPr id="6" name="Rectangle 5">
            <a:extLst>
              <a:ext uri="{FF2B5EF4-FFF2-40B4-BE49-F238E27FC236}">
                <a16:creationId xmlns:a16="http://schemas.microsoft.com/office/drawing/2014/main" id="{4F2F09A4-6065-4FA3-ACC5-5FC6D41C8E9E}"/>
              </a:ext>
            </a:extLst>
          </p:cNvPr>
          <p:cNvSpPr/>
          <p:nvPr/>
        </p:nvSpPr>
        <p:spPr>
          <a:xfrm>
            <a:off x="5118100" y="1224986"/>
            <a:ext cx="7200900" cy="276999"/>
          </a:xfrm>
          <a:prstGeom prst="rect">
            <a:avLst/>
          </a:prstGeom>
        </p:spPr>
        <p:txBody>
          <a:bodyPr wrap="square">
            <a:spAutoFit/>
          </a:bodyPr>
          <a:lstStyle/>
          <a:p>
            <a:r>
              <a:rPr lang="en-US" sz="1200" dirty="0">
                <a:hlinkClick r:id="rId4"/>
              </a:rPr>
              <a:t>https://www.epa.gov/epcra/epcra-tier-ii-emergency-and-hazardous-chemical-inventory-form</a:t>
            </a:r>
            <a:r>
              <a:rPr lang="en-US" sz="1200" dirty="0"/>
              <a:t> </a:t>
            </a:r>
          </a:p>
        </p:txBody>
      </p:sp>
      <p:sp>
        <p:nvSpPr>
          <p:cNvPr id="9" name="Slide Number Placeholder 3">
            <a:extLst>
              <a:ext uri="{FF2B5EF4-FFF2-40B4-BE49-F238E27FC236}">
                <a16:creationId xmlns:a16="http://schemas.microsoft.com/office/drawing/2014/main" id="{A16337AD-65A5-47B2-87CC-BB1AE87A65E8}"/>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45</a:t>
            </a:fld>
            <a:endParaRPr lang="en-US" sz="2500" dirty="0"/>
          </a:p>
        </p:txBody>
      </p:sp>
    </p:spTree>
    <p:extLst>
      <p:ext uri="{BB962C8B-B14F-4D97-AF65-F5344CB8AC3E}">
        <p14:creationId xmlns:p14="http://schemas.microsoft.com/office/powerpoint/2010/main" val="1924264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86370-3FE7-47B0-89FD-D35940A45DF0}"/>
              </a:ext>
            </a:extLst>
          </p:cNvPr>
          <p:cNvSpPr>
            <a:spLocks noGrp="1"/>
          </p:cNvSpPr>
          <p:nvPr>
            <p:ph type="title"/>
          </p:nvPr>
        </p:nvSpPr>
        <p:spPr/>
        <p:txBody>
          <a:bodyPr/>
          <a:lstStyle/>
          <a:p>
            <a:r>
              <a:rPr lang="en-US" dirty="0"/>
              <a:t>AWIA Section 2018(</a:t>
            </a:r>
            <a:r>
              <a:rPr lang="en-US" cap="none" dirty="0"/>
              <a:t>a)</a:t>
            </a:r>
            <a:endParaRPr lang="en-US" dirty="0"/>
          </a:p>
        </p:txBody>
      </p:sp>
      <p:cxnSp>
        <p:nvCxnSpPr>
          <p:cNvPr id="6" name="Straight Connector 5">
            <a:extLst>
              <a:ext uri="{FF2B5EF4-FFF2-40B4-BE49-F238E27FC236}">
                <a16:creationId xmlns:a16="http://schemas.microsoft.com/office/drawing/2014/main" id="{5343D151-91BF-4E4C-8934-5A67D7A88E44}"/>
              </a:ext>
              <a:ext uri="{C183D7F6-B498-43B3-948B-1728B52AA6E4}">
                <adec:decorative xmlns:adec="http://schemas.microsoft.com/office/drawing/2017/decorative" val="1"/>
              </a:ext>
            </a:extLst>
          </p:cNvPr>
          <p:cNvCxnSpPr>
            <a:cxnSpLocks/>
          </p:cNvCxnSpPr>
          <p:nvPr/>
        </p:nvCxnSpPr>
        <p:spPr>
          <a:xfrm>
            <a:off x="853917" y="3253349"/>
            <a:ext cx="4712693"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53DE28F-77F9-4648-9881-71A2DB0627C6}"/>
              </a:ext>
            </a:extLst>
          </p:cNvPr>
          <p:cNvSpPr/>
          <p:nvPr/>
        </p:nvSpPr>
        <p:spPr>
          <a:xfrm>
            <a:off x="737832" y="3604651"/>
            <a:ext cx="6146002" cy="1815882"/>
          </a:xfrm>
          <a:prstGeom prst="rect">
            <a:avLst/>
          </a:prstGeom>
        </p:spPr>
        <p:txBody>
          <a:bodyPr wrap="square">
            <a:sp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Amendments to the Emergency Planning and Community Right-to-Know Act (EPCRA) Section 304 (42 U.S.C. 11004)</a:t>
            </a:r>
          </a:p>
        </p:txBody>
      </p:sp>
      <p:sp>
        <p:nvSpPr>
          <p:cNvPr id="8" name="Slide Number Placeholder 3">
            <a:extLst>
              <a:ext uri="{FF2B5EF4-FFF2-40B4-BE49-F238E27FC236}">
                <a16:creationId xmlns:a16="http://schemas.microsoft.com/office/drawing/2014/main" id="{2E35CA5B-BA93-409E-A71B-A7832F5FE8A2}"/>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46</a:t>
            </a:fld>
            <a:endParaRPr lang="en-US" sz="2500" dirty="0"/>
          </a:p>
        </p:txBody>
      </p:sp>
    </p:spTree>
    <p:extLst>
      <p:ext uri="{BB962C8B-B14F-4D97-AF65-F5344CB8AC3E}">
        <p14:creationId xmlns:p14="http://schemas.microsoft.com/office/powerpoint/2010/main" val="279923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57C06-FE37-4098-8736-0B9ABE6305AB}"/>
              </a:ext>
            </a:extLst>
          </p:cNvPr>
          <p:cNvSpPr>
            <a:spLocks noGrp="1"/>
          </p:cNvSpPr>
          <p:nvPr>
            <p:ph type="title"/>
          </p:nvPr>
        </p:nvSpPr>
        <p:spPr>
          <a:xfrm>
            <a:off x="571500" y="0"/>
            <a:ext cx="5969977" cy="1165860"/>
          </a:xfrm>
        </p:spPr>
        <p:txBody>
          <a:bodyPr/>
          <a:lstStyle/>
          <a:p>
            <a:r>
              <a:rPr lang="en-US" dirty="0"/>
              <a:t>EPCRA Section 304: Emergency Notification</a:t>
            </a:r>
          </a:p>
        </p:txBody>
      </p:sp>
      <p:sp>
        <p:nvSpPr>
          <p:cNvPr id="15" name="Content Placeholder 2">
            <a:extLst>
              <a:ext uri="{FF2B5EF4-FFF2-40B4-BE49-F238E27FC236}">
                <a16:creationId xmlns:a16="http://schemas.microsoft.com/office/drawing/2014/main" id="{25A7AF5F-C86A-4523-9057-E82B8D1F98E6}"/>
              </a:ext>
            </a:extLst>
          </p:cNvPr>
          <p:cNvSpPr>
            <a:spLocks noGrp="1"/>
          </p:cNvSpPr>
          <p:nvPr>
            <p:ph sz="half" idx="1"/>
          </p:nvPr>
        </p:nvSpPr>
        <p:spPr>
          <a:xfrm>
            <a:off x="2743200" y="1757549"/>
            <a:ext cx="9448800" cy="4218093"/>
          </a:xfrm>
          <a:noFill/>
        </p:spPr>
        <p:txBody>
          <a:bodyPr>
            <a:normAutofit/>
          </a:bodyPr>
          <a:lstStyle/>
          <a:p>
            <a:pPr>
              <a:spcAft>
                <a:spcPts val="600"/>
              </a:spcAft>
            </a:pPr>
            <a:r>
              <a:rPr lang="en-US" sz="2000" dirty="0"/>
              <a:t>Section 304 requirements cover approximately 355 Extremely Hazardous Substances (EHSs) and over 700 hazardous substances subject to the Comprehensive Environmental Response, Compensation and Liability Act (CERCLA, a.k.a. Superfund). Some chemicals are common on both lists.</a:t>
            </a:r>
          </a:p>
          <a:p>
            <a:pPr>
              <a:spcAft>
                <a:spcPts val="600"/>
              </a:spcAft>
            </a:pPr>
            <a:r>
              <a:rPr lang="en-US" sz="2000" dirty="0"/>
              <a:t>Requires facilities to immediately (within 15 minutes) notify the LEPC and SERC (or TERC) if there is a release into the environment of a hazardous substance that is equal to or exceeds minimum reportable quantities set in regulation.</a:t>
            </a:r>
          </a:p>
          <a:p>
            <a:pPr lvl="1">
              <a:spcBef>
                <a:spcPts val="0"/>
              </a:spcBef>
            </a:pPr>
            <a:r>
              <a:rPr lang="en-US" sz="1800" dirty="0"/>
              <a:t>Report should be via phone call, radio or in-person.</a:t>
            </a:r>
          </a:p>
          <a:p>
            <a:pPr lvl="1">
              <a:spcBef>
                <a:spcPts val="0"/>
              </a:spcBef>
            </a:pPr>
            <a:r>
              <a:rPr lang="en-US" sz="1800" dirty="0"/>
              <a:t>CERCLA releases also require notification to the National Response Center (NRC).</a:t>
            </a:r>
          </a:p>
          <a:p>
            <a:pPr>
              <a:spcAft>
                <a:spcPts val="600"/>
              </a:spcAft>
            </a:pPr>
            <a:r>
              <a:rPr lang="en-US" sz="2000" dirty="0"/>
              <a:t>Emergency notification requirements for transportation incidents can be met by calling 911.</a:t>
            </a:r>
          </a:p>
          <a:p>
            <a:pPr marL="0" indent="0">
              <a:spcAft>
                <a:spcPts val="600"/>
              </a:spcAft>
              <a:buClr>
                <a:schemeClr val="tx1">
                  <a:lumMod val="65000"/>
                  <a:lumOff val="35000"/>
                </a:schemeClr>
              </a:buClr>
              <a:buNone/>
            </a:pPr>
            <a:endParaRPr lang="en-US" dirty="0"/>
          </a:p>
          <a:p>
            <a:pPr>
              <a:spcAft>
                <a:spcPts val="600"/>
              </a:spcAft>
              <a:buClr>
                <a:schemeClr val="tx1">
                  <a:lumMod val="65000"/>
                  <a:lumOff val="35000"/>
                </a:schemeClr>
              </a:buClr>
            </a:pPr>
            <a:endParaRPr lang="en-US" dirty="0"/>
          </a:p>
        </p:txBody>
      </p:sp>
      <p:cxnSp>
        <p:nvCxnSpPr>
          <p:cNvPr id="5" name="Straight Connector 4">
            <a:extLst>
              <a:ext uri="{FF2B5EF4-FFF2-40B4-BE49-F238E27FC236}">
                <a16:creationId xmlns:a16="http://schemas.microsoft.com/office/drawing/2014/main" id="{FA3D153A-18EC-41D4-8537-F2C2235CBDD6}"/>
              </a:ext>
              <a:ext uri="{C183D7F6-B498-43B3-948B-1728B52AA6E4}">
                <adec:decorative xmlns:adec="http://schemas.microsoft.com/office/drawing/2017/decorative" val="1"/>
              </a:ext>
            </a:extLst>
          </p:cNvPr>
          <p:cNvCxnSpPr>
            <a:cxnSpLocks/>
          </p:cNvCxnSpPr>
          <p:nvPr/>
        </p:nvCxnSpPr>
        <p:spPr>
          <a:xfrm>
            <a:off x="0" y="1246124"/>
            <a:ext cx="5574323"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20F4F0D0-6673-4D6F-8B08-43F30E7A8132}"/>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47</a:t>
            </a:fld>
            <a:endParaRPr lang="en-US" sz="2500" dirty="0"/>
          </a:p>
        </p:txBody>
      </p:sp>
    </p:spTree>
    <p:extLst>
      <p:ext uri="{BB962C8B-B14F-4D97-AF65-F5344CB8AC3E}">
        <p14:creationId xmlns:p14="http://schemas.microsoft.com/office/powerpoint/2010/main" val="3705384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3E69-3DE4-4F08-AC58-C35006576CE6}"/>
              </a:ext>
            </a:extLst>
          </p:cNvPr>
          <p:cNvSpPr>
            <a:spLocks noGrp="1"/>
          </p:cNvSpPr>
          <p:nvPr>
            <p:ph type="title"/>
          </p:nvPr>
        </p:nvSpPr>
        <p:spPr>
          <a:xfrm>
            <a:off x="548640" y="0"/>
            <a:ext cx="6344529" cy="1120140"/>
          </a:xfrm>
        </p:spPr>
        <p:txBody>
          <a:bodyPr/>
          <a:lstStyle/>
          <a:p>
            <a:r>
              <a:rPr lang="en-US" dirty="0"/>
              <a:t>EPCRA Section 304: Emergency Notification Continued</a:t>
            </a:r>
          </a:p>
        </p:txBody>
      </p:sp>
      <p:sp>
        <p:nvSpPr>
          <p:cNvPr id="3" name="Content Placeholder 2">
            <a:extLst>
              <a:ext uri="{FF2B5EF4-FFF2-40B4-BE49-F238E27FC236}">
                <a16:creationId xmlns:a16="http://schemas.microsoft.com/office/drawing/2014/main" id="{041D0279-6B58-4FD6-BD12-DAB04A6E2174}"/>
              </a:ext>
            </a:extLst>
          </p:cNvPr>
          <p:cNvSpPr>
            <a:spLocks noGrp="1"/>
          </p:cNvSpPr>
          <p:nvPr>
            <p:ph sz="half" idx="1"/>
          </p:nvPr>
        </p:nvSpPr>
        <p:spPr>
          <a:xfrm>
            <a:off x="3017520" y="1664330"/>
            <a:ext cx="8526780" cy="3880772"/>
          </a:xfrm>
        </p:spPr>
        <p:txBody>
          <a:bodyPr>
            <a:normAutofit/>
          </a:bodyPr>
          <a:lstStyle/>
          <a:p>
            <a:pPr>
              <a:buClr>
                <a:schemeClr val="accent6">
                  <a:lumMod val="75000"/>
                </a:schemeClr>
              </a:buClr>
            </a:pPr>
            <a:r>
              <a:rPr lang="en-US" dirty="0"/>
              <a:t>The emergency notification needs to include:</a:t>
            </a:r>
          </a:p>
          <a:p>
            <a:pPr lvl="1">
              <a:buClr>
                <a:schemeClr val="accent6">
                  <a:lumMod val="75000"/>
                </a:schemeClr>
              </a:buClr>
            </a:pPr>
            <a:r>
              <a:rPr lang="en-US" dirty="0">
                <a:cs typeface="Arial" panose="020B0604020202020204" pitchFamily="34" charset="0"/>
              </a:rPr>
              <a:t>The chemical name or identity of any substance involved. </a:t>
            </a:r>
          </a:p>
          <a:p>
            <a:pPr lvl="1">
              <a:buClr>
                <a:schemeClr val="accent6">
                  <a:lumMod val="75000"/>
                </a:schemeClr>
              </a:buClr>
            </a:pPr>
            <a:r>
              <a:rPr lang="en-US" dirty="0">
                <a:cs typeface="Arial" panose="020B0604020202020204" pitchFamily="34" charset="0"/>
              </a:rPr>
              <a:t>An indication of whether the substance is on the EHS list.</a:t>
            </a:r>
          </a:p>
          <a:p>
            <a:pPr lvl="1">
              <a:buClr>
                <a:schemeClr val="accent6">
                  <a:lumMod val="75000"/>
                </a:schemeClr>
              </a:buClr>
            </a:pPr>
            <a:r>
              <a:rPr lang="en-US" dirty="0">
                <a:cs typeface="Arial" panose="020B0604020202020204" pitchFamily="34" charset="0"/>
              </a:rPr>
              <a:t>An estimate of the quantity released into the environment.</a:t>
            </a:r>
          </a:p>
          <a:p>
            <a:pPr lvl="1">
              <a:buClr>
                <a:schemeClr val="accent6">
                  <a:lumMod val="75000"/>
                </a:schemeClr>
              </a:buClr>
            </a:pPr>
            <a:r>
              <a:rPr lang="en-US" dirty="0">
                <a:cs typeface="Arial" panose="020B0604020202020204" pitchFamily="34" charset="0"/>
              </a:rPr>
              <a:t>The time and duration of the release.</a:t>
            </a:r>
          </a:p>
          <a:p>
            <a:pPr lvl="1">
              <a:buClr>
                <a:schemeClr val="accent6">
                  <a:lumMod val="75000"/>
                </a:schemeClr>
              </a:buClr>
            </a:pPr>
            <a:r>
              <a:rPr lang="en-US" dirty="0">
                <a:cs typeface="Arial" panose="020B0604020202020204" pitchFamily="34" charset="0"/>
              </a:rPr>
              <a:t>The medium or media into which the release occurred.</a:t>
            </a:r>
          </a:p>
          <a:p>
            <a:pPr lvl="1">
              <a:buClr>
                <a:schemeClr val="accent6">
                  <a:lumMod val="75000"/>
                </a:schemeClr>
              </a:buClr>
            </a:pPr>
            <a:r>
              <a:rPr lang="en-US" dirty="0">
                <a:cs typeface="Arial" panose="020B0604020202020204" pitchFamily="34" charset="0"/>
              </a:rPr>
              <a:t>Any known or anticipated acute or chronic health risks associated with the emergency and advice regarding medical attention necessary for exposed individuals.</a:t>
            </a:r>
          </a:p>
          <a:p>
            <a:pPr lvl="1">
              <a:buClr>
                <a:schemeClr val="accent6">
                  <a:lumMod val="75000"/>
                </a:schemeClr>
              </a:buClr>
            </a:pPr>
            <a:r>
              <a:rPr lang="en-US" dirty="0">
                <a:cs typeface="Arial" panose="020B0604020202020204" pitchFamily="34" charset="0"/>
              </a:rPr>
              <a:t>Proper precautions to take, including evacuation.</a:t>
            </a:r>
          </a:p>
          <a:p>
            <a:pPr lvl="1">
              <a:buClr>
                <a:schemeClr val="accent6">
                  <a:lumMod val="75000"/>
                </a:schemeClr>
              </a:buClr>
            </a:pPr>
            <a:r>
              <a:rPr lang="en-US" dirty="0">
                <a:cs typeface="Arial" panose="020B0604020202020204" pitchFamily="34" charset="0"/>
              </a:rPr>
              <a:t>The name and telephone number of a contact person for further information. </a:t>
            </a:r>
          </a:p>
          <a:p>
            <a:pPr lvl="1"/>
            <a:endParaRPr lang="en-US" dirty="0"/>
          </a:p>
          <a:p>
            <a:endParaRPr lang="en-US" dirty="0"/>
          </a:p>
        </p:txBody>
      </p:sp>
      <p:cxnSp>
        <p:nvCxnSpPr>
          <p:cNvPr id="4" name="Straight Connector 3">
            <a:extLst>
              <a:ext uri="{FF2B5EF4-FFF2-40B4-BE49-F238E27FC236}">
                <a16:creationId xmlns:a16="http://schemas.microsoft.com/office/drawing/2014/main" id="{ABAE9996-8AD8-485A-B36E-0BA4543E8FBB}"/>
              </a:ext>
              <a:ext uri="{C183D7F6-B498-43B3-948B-1728B52AA6E4}">
                <adec:decorative xmlns:adec="http://schemas.microsoft.com/office/drawing/2017/decorative" val="1"/>
              </a:ext>
            </a:extLst>
          </p:cNvPr>
          <p:cNvCxnSpPr>
            <a:cxnSpLocks/>
          </p:cNvCxnSpPr>
          <p:nvPr/>
        </p:nvCxnSpPr>
        <p:spPr>
          <a:xfrm>
            <a:off x="0" y="1246124"/>
            <a:ext cx="553915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0CE7211E-C343-402F-8252-1E0B355AF9B2}"/>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48</a:t>
            </a:fld>
            <a:endParaRPr lang="en-US" sz="2500" dirty="0"/>
          </a:p>
        </p:txBody>
      </p:sp>
    </p:spTree>
    <p:extLst>
      <p:ext uri="{BB962C8B-B14F-4D97-AF65-F5344CB8AC3E}">
        <p14:creationId xmlns:p14="http://schemas.microsoft.com/office/powerpoint/2010/main" val="4068141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3E69-3DE4-4F08-AC58-C35006576CE6}"/>
              </a:ext>
            </a:extLst>
          </p:cNvPr>
          <p:cNvSpPr>
            <a:spLocks noGrp="1"/>
          </p:cNvSpPr>
          <p:nvPr>
            <p:ph type="title"/>
          </p:nvPr>
        </p:nvSpPr>
        <p:spPr>
          <a:xfrm>
            <a:off x="548640" y="0"/>
            <a:ext cx="6537960" cy="1120140"/>
          </a:xfrm>
        </p:spPr>
        <p:txBody>
          <a:bodyPr/>
          <a:lstStyle/>
          <a:p>
            <a:r>
              <a:rPr lang="en-US" dirty="0"/>
              <a:t>EPCRA Section 304: Emergency Notification Continued 2</a:t>
            </a:r>
          </a:p>
        </p:txBody>
      </p:sp>
      <p:sp>
        <p:nvSpPr>
          <p:cNvPr id="3" name="Content Placeholder 2">
            <a:extLst>
              <a:ext uri="{FF2B5EF4-FFF2-40B4-BE49-F238E27FC236}">
                <a16:creationId xmlns:a16="http://schemas.microsoft.com/office/drawing/2014/main" id="{041D0279-6B58-4FD6-BD12-DAB04A6E2174}"/>
              </a:ext>
            </a:extLst>
          </p:cNvPr>
          <p:cNvSpPr>
            <a:spLocks noGrp="1"/>
          </p:cNvSpPr>
          <p:nvPr>
            <p:ph sz="half" idx="1"/>
          </p:nvPr>
        </p:nvSpPr>
        <p:spPr>
          <a:xfrm>
            <a:off x="3017520" y="1664330"/>
            <a:ext cx="8526780" cy="3880772"/>
          </a:xfrm>
        </p:spPr>
        <p:txBody>
          <a:bodyPr>
            <a:normAutofit/>
          </a:bodyPr>
          <a:lstStyle/>
          <a:p>
            <a:pPr>
              <a:buClr>
                <a:schemeClr val="accent6">
                  <a:lumMod val="75000"/>
                </a:schemeClr>
              </a:buClr>
            </a:pPr>
            <a:r>
              <a:rPr lang="en-US" sz="2000" dirty="0"/>
              <a:t>As soon as practicable, a </a:t>
            </a:r>
            <a:r>
              <a:rPr lang="en-US" sz="2000" u="sng" dirty="0"/>
              <a:t>written</a:t>
            </a:r>
            <a:r>
              <a:rPr lang="en-US" sz="2000" dirty="0"/>
              <a:t> follow-up notice must be provided to the SERC (or TERC) and LEPC. The written notice shall provide updates to the information provided in the original notification, as well as additional information with respect to: </a:t>
            </a:r>
          </a:p>
          <a:p>
            <a:pPr lvl="2">
              <a:buClr>
                <a:schemeClr val="accent6">
                  <a:lumMod val="75000"/>
                </a:schemeClr>
              </a:buClr>
            </a:pPr>
            <a:r>
              <a:rPr lang="en-US" sz="1800" dirty="0"/>
              <a:t>Actions taken to respond to and contain the release;</a:t>
            </a:r>
          </a:p>
          <a:p>
            <a:pPr lvl="2">
              <a:buClr>
                <a:schemeClr val="accent6">
                  <a:lumMod val="75000"/>
                </a:schemeClr>
              </a:buClr>
            </a:pPr>
            <a:r>
              <a:rPr lang="en-US" sz="1800" dirty="0"/>
              <a:t>Any known or anticipated acute or chronic health risks; and</a:t>
            </a:r>
          </a:p>
          <a:p>
            <a:pPr lvl="2">
              <a:buClr>
                <a:schemeClr val="accent6">
                  <a:lumMod val="75000"/>
                </a:schemeClr>
              </a:buClr>
            </a:pPr>
            <a:r>
              <a:rPr lang="en-US" sz="1800" dirty="0"/>
              <a:t>Where appropriate, advice regarding medical attention necessary for exposed individuals.</a:t>
            </a:r>
          </a:p>
        </p:txBody>
      </p:sp>
      <p:cxnSp>
        <p:nvCxnSpPr>
          <p:cNvPr id="4" name="Straight Connector 3">
            <a:extLst>
              <a:ext uri="{FF2B5EF4-FFF2-40B4-BE49-F238E27FC236}">
                <a16:creationId xmlns:a16="http://schemas.microsoft.com/office/drawing/2014/main" id="{ABAE9996-8AD8-485A-B36E-0BA4543E8FBB}"/>
              </a:ext>
              <a:ext uri="{C183D7F6-B498-43B3-948B-1728B52AA6E4}">
                <adec:decorative xmlns:adec="http://schemas.microsoft.com/office/drawing/2017/decorative" val="1"/>
              </a:ext>
            </a:extLst>
          </p:cNvPr>
          <p:cNvCxnSpPr>
            <a:cxnSpLocks/>
          </p:cNvCxnSpPr>
          <p:nvPr/>
        </p:nvCxnSpPr>
        <p:spPr>
          <a:xfrm>
            <a:off x="0" y="1246124"/>
            <a:ext cx="550398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642C88EA-7F5B-457C-A2E3-9FB8134A96C4}"/>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49</a:t>
            </a:fld>
            <a:endParaRPr lang="en-US" sz="2500" dirty="0"/>
          </a:p>
        </p:txBody>
      </p:sp>
    </p:spTree>
    <p:extLst>
      <p:ext uri="{BB962C8B-B14F-4D97-AF65-F5344CB8AC3E}">
        <p14:creationId xmlns:p14="http://schemas.microsoft.com/office/powerpoint/2010/main" val="926154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2BA1BA-B21A-4C15-AD13-C76FE9F69431}"/>
              </a:ext>
            </a:extLst>
          </p:cNvPr>
          <p:cNvSpPr txBox="1">
            <a:spLocks noGrp="1"/>
          </p:cNvSpPr>
          <p:nvPr>
            <p:ph type="title" idx="4294967295"/>
          </p:nvPr>
        </p:nvSpPr>
        <p:spPr>
          <a:xfrm>
            <a:off x="542882" y="1813560"/>
            <a:ext cx="8404169" cy="3942824"/>
          </a:xfrm>
          <a:prstGeom prst="rect">
            <a:avLst/>
          </a:prstGeom>
          <a:noFill/>
          <a:ln>
            <a:noFill/>
            <a:prstDash/>
          </a:ln>
          <a:effectLst/>
        </p:spPr>
        <p:txBody>
          <a:bodyPr rot="0" spcFirstLastPara="0" vertOverflow="overflow" horzOverflow="overflow" vert="horz" wrap="square" lIns="121899" tIns="60949" rIns="121899" bIns="60949" numCol="1" spcCol="0" rtlCol="0" fromWordArt="0" anchor="t" anchorCtr="0" forceAA="0" compatLnSpc="1">
            <a:prstTxWarp prst="textNoShape">
              <a:avLst/>
            </a:prstTxWarp>
            <a:normAutofit/>
          </a:bodyPr>
          <a:lstStyle>
            <a:lvl1pPr algn="l" defTabSz="1218987" rtl="0" eaLnBrk="1" latinLnBrk="0" hangingPunct="1">
              <a:lnSpc>
                <a:spcPct val="90000"/>
              </a:lnSpc>
              <a:spcBef>
                <a:spcPct val="0"/>
              </a:spcBef>
              <a:buNone/>
              <a:tabLst/>
              <a:defRPr sz="5400" b="0" kern="1200" cap="none" spc="0" baseline="0">
                <a:ln w="0"/>
                <a:solidFill>
                  <a:srgbClr val="002060"/>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60" normalizeH="0" baseline="0" noProof="0" dirty="0">
              <a:ln w="0"/>
              <a:solidFill>
                <a:srgbClr val="0070C0"/>
              </a:solidFill>
              <a:effectLst/>
              <a:uLnTx/>
              <a:uFillTx/>
              <a:latin typeface="Gotham Book" pitchFamily="50" charset="0"/>
              <a:ea typeface="Cambria Math" panose="02040503050406030204" pitchFamily="18" charset="0"/>
              <a:cs typeface="Gotham Book" pitchFamily="50"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dirty="0">
                <a:ln w="0"/>
                <a:solidFill>
                  <a:srgbClr val="0070C0"/>
                </a:solidFill>
                <a:effectLst/>
                <a:uLnTx/>
                <a:uFillTx/>
                <a:latin typeface="Gotham Book" pitchFamily="50" charset="0"/>
                <a:ea typeface="Cambria Math" panose="02040503050406030204" pitchFamily="18" charset="0"/>
                <a:cs typeface="Gotham Book" pitchFamily="50" charset="0"/>
              </a:rPr>
              <a:t>AWIA SECTION 2013 (A-F)</a:t>
            </a:r>
          </a:p>
        </p:txBody>
      </p:sp>
      <p:sp>
        <p:nvSpPr>
          <p:cNvPr id="9" name="Rectangle 8">
            <a:extLst>
              <a:ext uri="{FF2B5EF4-FFF2-40B4-BE49-F238E27FC236}">
                <a16:creationId xmlns:a16="http://schemas.microsoft.com/office/drawing/2014/main" id="{29770ABF-DAD6-4ABD-A235-4A6965B9CD0D}"/>
              </a:ext>
            </a:extLst>
          </p:cNvPr>
          <p:cNvSpPr/>
          <p:nvPr/>
        </p:nvSpPr>
        <p:spPr>
          <a:xfrm>
            <a:off x="571321" y="3364795"/>
            <a:ext cx="6705261" cy="954107"/>
          </a:xfrm>
          <a:prstGeom prst="rect">
            <a:avLst/>
          </a:prstGeom>
        </p:spPr>
        <p:txBody>
          <a:bodyPr wrap="square">
            <a:sp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Amendment to Safe Drinking Water Act Section 1433</a:t>
            </a:r>
          </a:p>
        </p:txBody>
      </p:sp>
      <p:cxnSp>
        <p:nvCxnSpPr>
          <p:cNvPr id="4" name="Straight Connector 3">
            <a:extLst>
              <a:ext uri="{FF2B5EF4-FFF2-40B4-BE49-F238E27FC236}">
                <a16:creationId xmlns:a16="http://schemas.microsoft.com/office/drawing/2014/main" id="{89673C4C-E21D-46F7-9122-EA34E5117B38}"/>
              </a:ext>
              <a:ext uri="{C183D7F6-B498-43B3-948B-1728B52AA6E4}">
                <adec:decorative xmlns:adec="http://schemas.microsoft.com/office/drawing/2017/decorative" val="1"/>
              </a:ext>
            </a:extLst>
          </p:cNvPr>
          <p:cNvCxnSpPr>
            <a:cxnSpLocks/>
          </p:cNvCxnSpPr>
          <p:nvPr/>
        </p:nvCxnSpPr>
        <p:spPr>
          <a:xfrm>
            <a:off x="679429" y="3225213"/>
            <a:ext cx="6452891"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9CE2D218-B47D-4202-AE94-585A3BEA5066}"/>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a:t>
            </a:fld>
            <a:endParaRPr lang="en-US" sz="2500" dirty="0"/>
          </a:p>
        </p:txBody>
      </p:sp>
    </p:spTree>
    <p:extLst>
      <p:ext uri="{BB962C8B-B14F-4D97-AF65-F5344CB8AC3E}">
        <p14:creationId xmlns:p14="http://schemas.microsoft.com/office/powerpoint/2010/main" val="2773705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57C06-FE37-4098-8736-0B9ABE6305AB}"/>
              </a:ext>
            </a:extLst>
          </p:cNvPr>
          <p:cNvSpPr>
            <a:spLocks noGrp="1"/>
          </p:cNvSpPr>
          <p:nvPr>
            <p:ph type="title"/>
          </p:nvPr>
        </p:nvSpPr>
        <p:spPr>
          <a:xfrm>
            <a:off x="571500" y="0"/>
            <a:ext cx="6075486" cy="1165860"/>
          </a:xfrm>
        </p:spPr>
        <p:txBody>
          <a:bodyPr/>
          <a:lstStyle/>
          <a:p>
            <a:r>
              <a:rPr lang="en-US" dirty="0"/>
              <a:t>Section 2018 (a): Amends Emergency Notification</a:t>
            </a:r>
          </a:p>
        </p:txBody>
      </p:sp>
      <p:grpSp>
        <p:nvGrpSpPr>
          <p:cNvPr id="6" name="Group 5">
            <a:extLst>
              <a:ext uri="{FF2B5EF4-FFF2-40B4-BE49-F238E27FC236}">
                <a16:creationId xmlns:a16="http://schemas.microsoft.com/office/drawing/2014/main" id="{B4AC5ECB-04D0-4631-B27C-646FB42EAFEE}"/>
              </a:ext>
              <a:ext uri="{C183D7F6-B498-43B3-948B-1728B52AA6E4}">
                <adec:decorative xmlns:adec="http://schemas.microsoft.com/office/drawing/2017/decorative" val="1"/>
              </a:ext>
            </a:extLst>
          </p:cNvPr>
          <p:cNvGrpSpPr/>
          <p:nvPr/>
        </p:nvGrpSpPr>
        <p:grpSpPr>
          <a:xfrm>
            <a:off x="3553670" y="1909647"/>
            <a:ext cx="6513603" cy="1519354"/>
            <a:chOff x="0" y="241496"/>
            <a:chExt cx="6513603" cy="1834351"/>
          </a:xfrm>
          <a:solidFill>
            <a:srgbClr val="A8A8A4"/>
          </a:solidFill>
        </p:grpSpPr>
        <p:sp>
          <p:nvSpPr>
            <p:cNvPr id="13" name="Rectangle: Rounded Corners 12">
              <a:extLst>
                <a:ext uri="{FF2B5EF4-FFF2-40B4-BE49-F238E27FC236}">
                  <a16:creationId xmlns:a16="http://schemas.microsoft.com/office/drawing/2014/main" id="{6436287E-0246-47F0-ADF8-52A3588F484E}"/>
                </a:ext>
              </a:extLst>
            </p:cNvPr>
            <p:cNvSpPr/>
            <p:nvPr/>
          </p:nvSpPr>
          <p:spPr>
            <a:xfrm>
              <a:off x="0" y="241496"/>
              <a:ext cx="6513603" cy="1834351"/>
            </a:xfrm>
            <a:prstGeom prst="roundRect">
              <a:avLst/>
            </a:prstGeom>
            <a:solidFill>
              <a:srgbClr val="888888"/>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68D6F8BE-5A4F-4D69-9ECF-68E1256B2A72}"/>
                </a:ext>
              </a:extLst>
            </p:cNvPr>
            <p:cNvSpPr txBox="1"/>
            <p:nvPr/>
          </p:nvSpPr>
          <p:spPr>
            <a:xfrm>
              <a:off x="84815" y="363697"/>
              <a:ext cx="6343973" cy="152761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600" kern="1200" dirty="0">
                  <a:effectLst>
                    <a:outerShdw blurRad="38100" dist="25400" dir="2700000" algn="tl">
                      <a:srgbClr val="000000">
                        <a:alpha val="20000"/>
                      </a:srgbClr>
                    </a:outerShdw>
                  </a:effectLst>
                </a:rPr>
                <a:t>Amends EPCRA Section 304 (42 U.S. Code 11004) to add subsection (e) Addressing Source Water Used for Drinking Water:</a:t>
              </a:r>
            </a:p>
          </p:txBody>
        </p:sp>
      </p:grpSp>
      <p:grpSp>
        <p:nvGrpSpPr>
          <p:cNvPr id="7" name="Group 6">
            <a:extLst>
              <a:ext uri="{FF2B5EF4-FFF2-40B4-BE49-F238E27FC236}">
                <a16:creationId xmlns:a16="http://schemas.microsoft.com/office/drawing/2014/main" id="{681C78C8-07D1-4B7A-A7A7-5D210FEA29DE}"/>
              </a:ext>
              <a:ext uri="{C183D7F6-B498-43B3-948B-1728B52AA6E4}">
                <adec:decorative xmlns:adec="http://schemas.microsoft.com/office/drawing/2017/decorative" val="1"/>
              </a:ext>
            </a:extLst>
          </p:cNvPr>
          <p:cNvGrpSpPr/>
          <p:nvPr/>
        </p:nvGrpSpPr>
        <p:grpSpPr>
          <a:xfrm>
            <a:off x="3553669" y="3505045"/>
            <a:ext cx="6513603" cy="1080572"/>
            <a:chOff x="0" y="2405159"/>
            <a:chExt cx="6513603" cy="1437883"/>
          </a:xfrm>
        </p:grpSpPr>
        <p:sp>
          <p:nvSpPr>
            <p:cNvPr id="11" name="Rectangle: Rounded Corners 10">
              <a:extLst>
                <a:ext uri="{FF2B5EF4-FFF2-40B4-BE49-F238E27FC236}">
                  <a16:creationId xmlns:a16="http://schemas.microsoft.com/office/drawing/2014/main" id="{696E64F4-EB66-4CDD-A2A9-9E446837CA7D}"/>
                </a:ext>
              </a:extLst>
            </p:cNvPr>
            <p:cNvSpPr/>
            <p:nvPr/>
          </p:nvSpPr>
          <p:spPr>
            <a:xfrm>
              <a:off x="0" y="2405159"/>
              <a:ext cx="6513603" cy="1437883"/>
            </a:xfrm>
            <a:prstGeom prst="roundRect">
              <a:avLst/>
            </a:prstGeom>
            <a:solidFill>
              <a:srgbClr val="087DA8"/>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0FA58042-0D28-45E5-A3F3-76FC6D390220}"/>
                </a:ext>
              </a:extLst>
            </p:cNvPr>
            <p:cNvSpPr txBox="1"/>
            <p:nvPr/>
          </p:nvSpPr>
          <p:spPr>
            <a:xfrm>
              <a:off x="84815" y="2545266"/>
              <a:ext cx="6043504" cy="1157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600" kern="1200" dirty="0">
                  <a:effectLst>
                    <a:outerShdw blurRad="38100" dist="25400" dir="2700000" algn="tl">
                      <a:srgbClr val="000000">
                        <a:alpha val="20000"/>
                      </a:srgbClr>
                    </a:outerShdw>
                  </a:effectLst>
                </a:rPr>
                <a:t>(e)(1) Applicable State Agency Notification</a:t>
              </a:r>
            </a:p>
          </p:txBody>
        </p:sp>
      </p:grpSp>
      <p:grpSp>
        <p:nvGrpSpPr>
          <p:cNvPr id="8" name="Group 7">
            <a:extLst>
              <a:ext uri="{FF2B5EF4-FFF2-40B4-BE49-F238E27FC236}">
                <a16:creationId xmlns:a16="http://schemas.microsoft.com/office/drawing/2014/main" id="{446F8919-D68F-420A-B408-587F198DA567}"/>
              </a:ext>
              <a:ext uri="{C183D7F6-B498-43B3-948B-1728B52AA6E4}">
                <adec:decorative xmlns:adec="http://schemas.microsoft.com/office/drawing/2017/decorative" val="1"/>
              </a:ext>
            </a:extLst>
          </p:cNvPr>
          <p:cNvGrpSpPr/>
          <p:nvPr/>
        </p:nvGrpSpPr>
        <p:grpSpPr>
          <a:xfrm>
            <a:off x="3553669" y="4593904"/>
            <a:ext cx="6513603" cy="1178220"/>
            <a:chOff x="0" y="3891720"/>
            <a:chExt cx="6513603" cy="1567820"/>
          </a:xfrm>
          <a:solidFill>
            <a:srgbClr val="34306A"/>
          </a:solidFill>
        </p:grpSpPr>
        <p:sp>
          <p:nvSpPr>
            <p:cNvPr id="9" name="Rectangle: Rounded Corners 8">
              <a:extLst>
                <a:ext uri="{FF2B5EF4-FFF2-40B4-BE49-F238E27FC236}">
                  <a16:creationId xmlns:a16="http://schemas.microsoft.com/office/drawing/2014/main" id="{94DD1897-21B3-4972-8A54-ED1A733957E7}"/>
                </a:ext>
              </a:extLst>
            </p:cNvPr>
            <p:cNvSpPr/>
            <p:nvPr/>
          </p:nvSpPr>
          <p:spPr>
            <a:xfrm>
              <a:off x="0" y="3938082"/>
              <a:ext cx="6513603" cy="1464069"/>
            </a:xfrm>
            <a:prstGeom prst="roundRect">
              <a:avLst/>
            </a:prstGeom>
            <a:solidFill>
              <a:srgbClr val="17548B"/>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Rectangle: Rounded Corners 8">
              <a:extLst>
                <a:ext uri="{FF2B5EF4-FFF2-40B4-BE49-F238E27FC236}">
                  <a16:creationId xmlns:a16="http://schemas.microsoft.com/office/drawing/2014/main" id="{8E0A789C-F3D9-4A43-A827-1D0BAE9ADA1A}"/>
                </a:ext>
              </a:extLst>
            </p:cNvPr>
            <p:cNvSpPr txBox="1"/>
            <p:nvPr/>
          </p:nvSpPr>
          <p:spPr>
            <a:xfrm>
              <a:off x="55573" y="3891720"/>
              <a:ext cx="5990750" cy="156782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600" kern="1200" dirty="0">
                  <a:effectLst>
                    <a:outerShdw blurRad="38100" dist="25400" dir="2700000" algn="tl">
                      <a:srgbClr val="000000">
                        <a:alpha val="20000"/>
                      </a:srgbClr>
                    </a:outerShdw>
                  </a:effectLst>
                </a:rPr>
                <a:t>(e)(2) Community Water System Notification</a:t>
              </a:r>
            </a:p>
          </p:txBody>
        </p:sp>
      </p:grpSp>
      <p:cxnSp>
        <p:nvCxnSpPr>
          <p:cNvPr id="15" name="Straight Connector 14">
            <a:extLst>
              <a:ext uri="{FF2B5EF4-FFF2-40B4-BE49-F238E27FC236}">
                <a16:creationId xmlns:a16="http://schemas.microsoft.com/office/drawing/2014/main" id="{315B6F06-D187-412E-8C55-A02E01DBEFB1}"/>
              </a:ext>
              <a:ext uri="{C183D7F6-B498-43B3-948B-1728B52AA6E4}">
                <adec:decorative xmlns:adec="http://schemas.microsoft.com/office/drawing/2017/decorative" val="1"/>
              </a:ext>
            </a:extLst>
          </p:cNvPr>
          <p:cNvCxnSpPr>
            <a:cxnSpLocks/>
          </p:cNvCxnSpPr>
          <p:nvPr/>
        </p:nvCxnSpPr>
        <p:spPr>
          <a:xfrm>
            <a:off x="0" y="1246124"/>
            <a:ext cx="5978769"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16" name="Slide Number Placeholder 3">
            <a:extLst>
              <a:ext uri="{FF2B5EF4-FFF2-40B4-BE49-F238E27FC236}">
                <a16:creationId xmlns:a16="http://schemas.microsoft.com/office/drawing/2014/main" id="{20F9F03B-8479-4F5B-8255-5DEEA061A3E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50</a:t>
            </a:fld>
            <a:endParaRPr lang="en-US" sz="2500" dirty="0"/>
          </a:p>
        </p:txBody>
      </p:sp>
    </p:spTree>
    <p:extLst>
      <p:ext uri="{BB962C8B-B14F-4D97-AF65-F5344CB8AC3E}">
        <p14:creationId xmlns:p14="http://schemas.microsoft.com/office/powerpoint/2010/main" val="3063816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7BB4D-119D-4537-BA47-E35AC1F5CA0A}"/>
              </a:ext>
            </a:extLst>
          </p:cNvPr>
          <p:cNvSpPr>
            <a:spLocks noGrp="1"/>
          </p:cNvSpPr>
          <p:nvPr>
            <p:ph type="title"/>
          </p:nvPr>
        </p:nvSpPr>
        <p:spPr>
          <a:xfrm>
            <a:off x="548640" y="0"/>
            <a:ext cx="5834576" cy="1120140"/>
          </a:xfrm>
        </p:spPr>
        <p:txBody>
          <a:bodyPr/>
          <a:lstStyle/>
          <a:p>
            <a:r>
              <a:rPr lang="en-US" dirty="0"/>
              <a:t>SERC (or TERC) Notification Requirements</a:t>
            </a:r>
          </a:p>
        </p:txBody>
      </p:sp>
      <p:sp>
        <p:nvSpPr>
          <p:cNvPr id="5" name="Content Placeholder 4">
            <a:extLst>
              <a:ext uri="{FF2B5EF4-FFF2-40B4-BE49-F238E27FC236}">
                <a16:creationId xmlns:a16="http://schemas.microsoft.com/office/drawing/2014/main" id="{7A69F23F-AF9F-4986-985D-1A977AAB41F7}"/>
              </a:ext>
            </a:extLst>
          </p:cNvPr>
          <p:cNvSpPr>
            <a:spLocks noGrp="1"/>
          </p:cNvSpPr>
          <p:nvPr>
            <p:ph sz="half" idx="1"/>
          </p:nvPr>
        </p:nvSpPr>
        <p:spPr/>
        <p:txBody>
          <a:bodyPr>
            <a:normAutofit/>
          </a:bodyPr>
          <a:lstStyle/>
          <a:p>
            <a:pPr marL="0" indent="0">
              <a:buNone/>
              <a:defRPr/>
            </a:pPr>
            <a:r>
              <a:rPr lang="en-US" altLang="en-US" sz="2000" kern="0" dirty="0"/>
              <a:t>A State or Tribal Emergency Response Commission (SERC or TERC) shall:</a:t>
            </a:r>
          </a:p>
          <a:p>
            <a:pPr lvl="1" indent="-342900">
              <a:buClr>
                <a:schemeClr val="accent6">
                  <a:lumMod val="75000"/>
                </a:schemeClr>
              </a:buClr>
              <a:defRPr/>
            </a:pPr>
            <a:r>
              <a:rPr lang="en-US" altLang="en-US" sz="1800" kern="0" dirty="0"/>
              <a:t>Promptly notify the applicable State agency (i.e., the drinking water primacy agency) of any reportable release of an EPCRA extremely hazardous substance </a:t>
            </a:r>
            <a:r>
              <a:rPr lang="en-US" altLang="en-US" sz="1800" kern="0" dirty="0">
                <a:solidFill>
                  <a:schemeClr val="tx1"/>
                </a:solidFill>
              </a:rPr>
              <a:t>(</a:t>
            </a:r>
            <a:r>
              <a:rPr lang="en-US" sz="1800" u="sng" dirty="0">
                <a:solidFill>
                  <a:srgbClr val="0000FF"/>
                </a:solidFill>
                <a:ea typeface="Calibri" panose="020F0502020204030204" pitchFamily="34" charset="0"/>
                <a:cs typeface="Arial" panose="020B0604020202020204" pitchFamily="34" charset="0"/>
                <a:hlinkClick r:id="rId3"/>
              </a:rPr>
              <a:t>Appendices A</a:t>
            </a:r>
            <a:r>
              <a:rPr lang="en-US" sz="1800" dirty="0">
                <a:solidFill>
                  <a:srgbClr val="000000"/>
                </a:solidFill>
                <a:ea typeface="Calibri" panose="020F0502020204030204" pitchFamily="34" charset="0"/>
                <a:cs typeface="Arial" panose="020B0604020202020204" pitchFamily="34" charset="0"/>
              </a:rPr>
              <a:t> </a:t>
            </a:r>
            <a:r>
              <a:rPr lang="en-US" sz="1800" dirty="0">
                <a:ea typeface="Calibri" panose="020F0502020204030204" pitchFamily="34" charset="0"/>
                <a:cs typeface="Arial" panose="020B0604020202020204" pitchFamily="34" charset="0"/>
              </a:rPr>
              <a:t>and</a:t>
            </a:r>
            <a:r>
              <a:rPr lang="en-US" sz="1800" dirty="0">
                <a:solidFill>
                  <a:srgbClr val="000000"/>
                </a:solidFill>
                <a:ea typeface="Calibri" panose="020F0502020204030204" pitchFamily="34" charset="0"/>
                <a:cs typeface="Arial" panose="020B0604020202020204" pitchFamily="34" charset="0"/>
              </a:rPr>
              <a:t> </a:t>
            </a:r>
            <a:r>
              <a:rPr lang="en-US" sz="1800" u="sng" dirty="0">
                <a:solidFill>
                  <a:srgbClr val="0000FF"/>
                </a:solidFill>
                <a:ea typeface="Calibri" panose="020F0502020204030204" pitchFamily="34" charset="0"/>
                <a:cs typeface="Arial" panose="020B0604020202020204" pitchFamily="34" charset="0"/>
                <a:hlinkClick r:id="rId4"/>
              </a:rPr>
              <a:t>B</a:t>
            </a:r>
            <a:r>
              <a:rPr lang="en-US" sz="1800" dirty="0">
                <a:solidFill>
                  <a:srgbClr val="000000"/>
                </a:solidFill>
                <a:ea typeface="Calibri" panose="020F0502020204030204" pitchFamily="34" charset="0"/>
                <a:cs typeface="Arial" panose="020B0604020202020204" pitchFamily="34" charset="0"/>
              </a:rPr>
              <a:t> </a:t>
            </a:r>
            <a:r>
              <a:rPr lang="en-US" sz="1800" dirty="0">
                <a:ea typeface="Calibri" panose="020F0502020204030204" pitchFamily="34" charset="0"/>
                <a:cs typeface="Arial" panose="020B0604020202020204" pitchFamily="34" charset="0"/>
              </a:rPr>
              <a:t>of</a:t>
            </a:r>
            <a:r>
              <a:rPr lang="en-US" sz="1800" dirty="0">
                <a:solidFill>
                  <a:srgbClr val="000000"/>
                </a:solidFill>
                <a:ea typeface="Calibri" panose="020F0502020204030204" pitchFamily="34" charset="0"/>
                <a:cs typeface="Arial" panose="020B0604020202020204" pitchFamily="34" charset="0"/>
              </a:rPr>
              <a:t> </a:t>
            </a:r>
            <a:r>
              <a:rPr lang="en-US" sz="1800" dirty="0">
                <a:ea typeface="Calibri" panose="020F0502020204030204" pitchFamily="34" charset="0"/>
                <a:cs typeface="Arial" panose="020B0604020202020204" pitchFamily="34" charset="0"/>
              </a:rPr>
              <a:t>40 CFR Part 355) </a:t>
            </a:r>
            <a:r>
              <a:rPr lang="en-US" altLang="en-US" sz="1800" kern="0" dirty="0"/>
              <a:t>or a CERCLA hazardous substance (40 CFR Part </a:t>
            </a:r>
            <a:r>
              <a:rPr lang="en-US" altLang="en-US" sz="1800" kern="0" dirty="0">
                <a:solidFill>
                  <a:schemeClr val="tx1"/>
                </a:solidFill>
                <a:hlinkClick r:id="rId5"/>
              </a:rPr>
              <a:t>302.4(a)</a:t>
            </a:r>
            <a:r>
              <a:rPr lang="en-US" altLang="en-US" sz="1800" kern="0" dirty="0">
                <a:solidFill>
                  <a:schemeClr val="tx1"/>
                </a:solidFill>
              </a:rPr>
              <a:t>).</a:t>
            </a:r>
            <a:endParaRPr lang="en-US" altLang="en-US" sz="1800" kern="0" dirty="0"/>
          </a:p>
          <a:p>
            <a:pPr marL="0" indent="0">
              <a:buNone/>
            </a:pPr>
            <a:endParaRPr lang="en-US" sz="2000" dirty="0"/>
          </a:p>
          <a:p>
            <a:endParaRPr lang="en-US" sz="2000" dirty="0"/>
          </a:p>
        </p:txBody>
      </p:sp>
      <p:pic>
        <p:nvPicPr>
          <p:cNvPr id="6" name="Graphic 5">
            <a:extLst>
              <a:ext uri="{FF2B5EF4-FFF2-40B4-BE49-F238E27FC236}">
                <a16:creationId xmlns:a16="http://schemas.microsoft.com/office/drawing/2014/main" id="{17FA8CD9-DD5E-4C06-8DB6-950D8F38ECA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15049" y="3696195"/>
            <a:ext cx="914400" cy="914400"/>
          </a:xfrm>
          <a:prstGeom prst="rect">
            <a:avLst/>
          </a:prstGeom>
        </p:spPr>
      </p:pic>
      <p:pic>
        <p:nvPicPr>
          <p:cNvPr id="3" name="Graphic 2">
            <a:extLst>
              <a:ext uri="{FF2B5EF4-FFF2-40B4-BE49-F238E27FC236}">
                <a16:creationId xmlns:a16="http://schemas.microsoft.com/office/drawing/2014/main" id="{95EABB4C-62C2-4D80-AE45-0A779B103A0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11882" y="3779322"/>
            <a:ext cx="914400" cy="914400"/>
          </a:xfrm>
          <a:prstGeom prst="rect">
            <a:avLst/>
          </a:prstGeom>
        </p:spPr>
      </p:pic>
      <p:pic>
        <p:nvPicPr>
          <p:cNvPr id="9" name="Graphic 8">
            <a:extLst>
              <a:ext uri="{FF2B5EF4-FFF2-40B4-BE49-F238E27FC236}">
                <a16:creationId xmlns:a16="http://schemas.microsoft.com/office/drawing/2014/main" id="{2779806C-60DC-4E68-A27C-23068D3DB04E}"/>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6338" y="3727441"/>
            <a:ext cx="914400" cy="914400"/>
          </a:xfrm>
          <a:prstGeom prst="rect">
            <a:avLst/>
          </a:prstGeom>
        </p:spPr>
      </p:pic>
      <p:cxnSp>
        <p:nvCxnSpPr>
          <p:cNvPr id="7" name="Straight Connector 6">
            <a:extLst>
              <a:ext uri="{FF2B5EF4-FFF2-40B4-BE49-F238E27FC236}">
                <a16:creationId xmlns:a16="http://schemas.microsoft.com/office/drawing/2014/main" id="{178E40E8-457B-4BF8-B007-E9895E782754}"/>
              </a:ext>
              <a:ext uri="{C183D7F6-B498-43B3-948B-1728B52AA6E4}">
                <adec:decorative xmlns:adec="http://schemas.microsoft.com/office/drawing/2017/decorative" val="1"/>
              </a:ext>
            </a:extLst>
          </p:cNvPr>
          <p:cNvCxnSpPr>
            <a:cxnSpLocks/>
          </p:cNvCxnSpPr>
          <p:nvPr/>
        </p:nvCxnSpPr>
        <p:spPr>
          <a:xfrm>
            <a:off x="0" y="1246124"/>
            <a:ext cx="603152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1A27DF93-576B-4F4D-8D03-26FBDC032331}"/>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51</a:t>
            </a:fld>
            <a:endParaRPr lang="en-US" sz="2500" dirty="0"/>
          </a:p>
        </p:txBody>
      </p:sp>
    </p:spTree>
    <p:extLst>
      <p:ext uri="{BB962C8B-B14F-4D97-AF65-F5344CB8AC3E}">
        <p14:creationId xmlns:p14="http://schemas.microsoft.com/office/powerpoint/2010/main" val="682844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7BB4D-119D-4537-BA47-E35AC1F5CA0A}"/>
              </a:ext>
            </a:extLst>
          </p:cNvPr>
          <p:cNvSpPr>
            <a:spLocks noGrp="1"/>
          </p:cNvSpPr>
          <p:nvPr>
            <p:ph type="title"/>
          </p:nvPr>
        </p:nvSpPr>
        <p:spPr>
          <a:xfrm>
            <a:off x="548639" y="0"/>
            <a:ext cx="5975253" cy="1120140"/>
          </a:xfrm>
        </p:spPr>
        <p:txBody>
          <a:bodyPr/>
          <a:lstStyle/>
          <a:p>
            <a:r>
              <a:rPr lang="en-US" dirty="0"/>
              <a:t>SERC (or TERC) Notification Requirements Continued</a:t>
            </a:r>
          </a:p>
        </p:txBody>
      </p:sp>
      <p:sp>
        <p:nvSpPr>
          <p:cNvPr id="5" name="Content Placeholder 4">
            <a:extLst>
              <a:ext uri="{FF2B5EF4-FFF2-40B4-BE49-F238E27FC236}">
                <a16:creationId xmlns:a16="http://schemas.microsoft.com/office/drawing/2014/main" id="{7A69F23F-AF9F-4986-985D-1A977AAB41F7}"/>
              </a:ext>
            </a:extLst>
          </p:cNvPr>
          <p:cNvSpPr>
            <a:spLocks noGrp="1"/>
          </p:cNvSpPr>
          <p:nvPr>
            <p:ph sz="half" idx="1"/>
          </p:nvPr>
        </p:nvSpPr>
        <p:spPr/>
        <p:txBody>
          <a:bodyPr>
            <a:normAutofit fontScale="55000" lnSpcReduction="20000"/>
          </a:bodyPr>
          <a:lstStyle/>
          <a:p>
            <a:pPr>
              <a:spcBef>
                <a:spcPts val="0"/>
              </a:spcBef>
              <a:spcAft>
                <a:spcPts val="1800"/>
              </a:spcAft>
              <a:buClr>
                <a:schemeClr val="accent6">
                  <a:lumMod val="75000"/>
                </a:schemeClr>
              </a:buClr>
              <a:defRPr/>
            </a:pPr>
            <a:r>
              <a:rPr lang="en-US" altLang="en-US" sz="2900" kern="0" dirty="0"/>
              <a:t>A State or Tribal Emergency Response Commission (SERC or TERC) shall provide the primacy agency with the following information (same information provided by the facility with the release):</a:t>
            </a:r>
          </a:p>
          <a:p>
            <a:pPr lvl="1">
              <a:spcBef>
                <a:spcPts val="0"/>
              </a:spcBef>
              <a:spcAft>
                <a:spcPts val="1200"/>
              </a:spcAft>
              <a:buClr>
                <a:schemeClr val="accent6">
                  <a:lumMod val="75000"/>
                </a:schemeClr>
              </a:buClr>
              <a:defRPr/>
            </a:pPr>
            <a:r>
              <a:rPr lang="en-US" sz="2700" kern="0" dirty="0"/>
              <a:t>The chemical name or identity of any substance involved. </a:t>
            </a:r>
          </a:p>
          <a:p>
            <a:pPr lvl="1">
              <a:spcBef>
                <a:spcPts val="0"/>
              </a:spcBef>
              <a:spcAft>
                <a:spcPts val="1200"/>
              </a:spcAft>
              <a:buClr>
                <a:schemeClr val="accent6">
                  <a:lumMod val="75000"/>
                </a:schemeClr>
              </a:buClr>
              <a:defRPr/>
            </a:pPr>
            <a:r>
              <a:rPr lang="en-US" sz="2700" kern="0" dirty="0"/>
              <a:t>An indication of whether the substance is on the EHS list.</a:t>
            </a:r>
          </a:p>
          <a:p>
            <a:pPr lvl="1">
              <a:spcBef>
                <a:spcPts val="0"/>
              </a:spcBef>
              <a:spcAft>
                <a:spcPts val="1200"/>
              </a:spcAft>
              <a:buClr>
                <a:schemeClr val="accent6">
                  <a:lumMod val="75000"/>
                </a:schemeClr>
              </a:buClr>
              <a:defRPr/>
            </a:pPr>
            <a:r>
              <a:rPr lang="en-US" sz="2700" kern="0" dirty="0"/>
              <a:t>An estimate of the quantity released into the environment.</a:t>
            </a:r>
          </a:p>
          <a:p>
            <a:pPr lvl="1">
              <a:spcBef>
                <a:spcPts val="0"/>
              </a:spcBef>
              <a:spcAft>
                <a:spcPts val="1200"/>
              </a:spcAft>
              <a:buClr>
                <a:schemeClr val="accent6">
                  <a:lumMod val="75000"/>
                </a:schemeClr>
              </a:buClr>
              <a:defRPr/>
            </a:pPr>
            <a:r>
              <a:rPr lang="en-US" sz="2700" kern="0" dirty="0"/>
              <a:t>The time and duration of the release.</a:t>
            </a:r>
          </a:p>
          <a:p>
            <a:pPr lvl="1">
              <a:spcBef>
                <a:spcPts val="0"/>
              </a:spcBef>
              <a:spcAft>
                <a:spcPts val="1200"/>
              </a:spcAft>
              <a:buClr>
                <a:schemeClr val="accent6">
                  <a:lumMod val="75000"/>
                </a:schemeClr>
              </a:buClr>
              <a:defRPr/>
            </a:pPr>
            <a:r>
              <a:rPr lang="en-US" sz="2700" kern="0" dirty="0"/>
              <a:t>The medium or media into which the release occurred.</a:t>
            </a:r>
          </a:p>
          <a:p>
            <a:pPr lvl="1">
              <a:spcBef>
                <a:spcPts val="0"/>
              </a:spcBef>
              <a:spcAft>
                <a:spcPts val="1200"/>
              </a:spcAft>
              <a:buClr>
                <a:schemeClr val="accent6">
                  <a:lumMod val="75000"/>
                </a:schemeClr>
              </a:buClr>
              <a:defRPr/>
            </a:pPr>
            <a:r>
              <a:rPr lang="en-US" sz="2700" kern="0" dirty="0"/>
              <a:t>Any known or anticipated acute or chronic health risks associated with the emergency and advice regarding medical attention necessary for exposed individuals.</a:t>
            </a:r>
          </a:p>
          <a:p>
            <a:pPr lvl="1">
              <a:spcBef>
                <a:spcPts val="0"/>
              </a:spcBef>
              <a:spcAft>
                <a:spcPts val="1200"/>
              </a:spcAft>
              <a:buClr>
                <a:schemeClr val="accent6">
                  <a:lumMod val="75000"/>
                </a:schemeClr>
              </a:buClr>
              <a:defRPr/>
            </a:pPr>
            <a:r>
              <a:rPr lang="en-US" sz="2700" kern="0" dirty="0"/>
              <a:t>Proper precautions to take, including evacuation.</a:t>
            </a:r>
          </a:p>
          <a:p>
            <a:pPr lvl="1">
              <a:spcBef>
                <a:spcPts val="0"/>
              </a:spcBef>
              <a:spcAft>
                <a:spcPts val="1200"/>
              </a:spcAft>
              <a:buClr>
                <a:schemeClr val="accent6">
                  <a:lumMod val="75000"/>
                </a:schemeClr>
              </a:buClr>
              <a:defRPr/>
            </a:pPr>
            <a:r>
              <a:rPr lang="en-US" sz="2700" kern="0" dirty="0"/>
              <a:t>The name and telephone number of a contact person. </a:t>
            </a:r>
          </a:p>
          <a:p>
            <a:pPr marL="0" indent="0">
              <a:buNone/>
            </a:pPr>
            <a:endParaRPr lang="en-US" dirty="0"/>
          </a:p>
          <a:p>
            <a:endParaRPr lang="en-US" dirty="0"/>
          </a:p>
        </p:txBody>
      </p:sp>
      <p:cxnSp>
        <p:nvCxnSpPr>
          <p:cNvPr id="7" name="Straight Connector 6">
            <a:extLst>
              <a:ext uri="{FF2B5EF4-FFF2-40B4-BE49-F238E27FC236}">
                <a16:creationId xmlns:a16="http://schemas.microsoft.com/office/drawing/2014/main" id="{178E40E8-457B-4BF8-B007-E9895E782754}"/>
              </a:ext>
              <a:ext uri="{C183D7F6-B498-43B3-948B-1728B52AA6E4}">
                <adec:decorative xmlns:adec="http://schemas.microsoft.com/office/drawing/2017/decorative" val="1"/>
              </a:ext>
            </a:extLst>
          </p:cNvPr>
          <p:cNvCxnSpPr>
            <a:cxnSpLocks/>
          </p:cNvCxnSpPr>
          <p:nvPr/>
        </p:nvCxnSpPr>
        <p:spPr>
          <a:xfrm>
            <a:off x="0" y="1246124"/>
            <a:ext cx="601393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9E7B7DE5-EC17-49E7-A8B9-C04CCC4FD750}"/>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52</a:t>
            </a:fld>
            <a:endParaRPr lang="en-US" sz="2500" dirty="0"/>
          </a:p>
        </p:txBody>
      </p:sp>
    </p:spTree>
    <p:extLst>
      <p:ext uri="{BB962C8B-B14F-4D97-AF65-F5344CB8AC3E}">
        <p14:creationId xmlns:p14="http://schemas.microsoft.com/office/powerpoint/2010/main" val="1061683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3E69-3DE4-4F08-AC58-C35006576CE6}"/>
              </a:ext>
            </a:extLst>
          </p:cNvPr>
          <p:cNvSpPr>
            <a:spLocks noGrp="1"/>
          </p:cNvSpPr>
          <p:nvPr>
            <p:ph type="title"/>
          </p:nvPr>
        </p:nvSpPr>
        <p:spPr>
          <a:xfrm>
            <a:off x="548640" y="0"/>
            <a:ext cx="5658729" cy="1120140"/>
          </a:xfrm>
        </p:spPr>
        <p:txBody>
          <a:bodyPr/>
          <a:lstStyle/>
          <a:p>
            <a:r>
              <a:rPr lang="en-US" dirty="0"/>
              <a:t>SERC (or TERC) Notification Requirements Continued 2</a:t>
            </a:r>
          </a:p>
        </p:txBody>
      </p:sp>
      <p:sp>
        <p:nvSpPr>
          <p:cNvPr id="3" name="Content Placeholder 2">
            <a:extLst>
              <a:ext uri="{FF2B5EF4-FFF2-40B4-BE49-F238E27FC236}">
                <a16:creationId xmlns:a16="http://schemas.microsoft.com/office/drawing/2014/main" id="{041D0279-6B58-4FD6-BD12-DAB04A6E2174}"/>
              </a:ext>
            </a:extLst>
          </p:cNvPr>
          <p:cNvSpPr>
            <a:spLocks noGrp="1"/>
          </p:cNvSpPr>
          <p:nvPr>
            <p:ph sz="half" idx="1"/>
          </p:nvPr>
        </p:nvSpPr>
        <p:spPr/>
        <p:txBody>
          <a:bodyPr>
            <a:normAutofit/>
          </a:bodyPr>
          <a:lstStyle/>
          <a:p>
            <a:pPr>
              <a:buClr>
                <a:schemeClr val="accent6">
                  <a:lumMod val="75000"/>
                </a:schemeClr>
              </a:buClr>
            </a:pPr>
            <a:r>
              <a:rPr lang="en-US" sz="2000" dirty="0"/>
              <a:t>As soon as practicable, the SERC (or TERC) shall provide the drinking water primacy agency a written follow-up notice (same information provided by the facility with the release):</a:t>
            </a:r>
          </a:p>
          <a:p>
            <a:pPr lvl="1">
              <a:buClr>
                <a:schemeClr val="accent6">
                  <a:lumMod val="75000"/>
                </a:schemeClr>
              </a:buClr>
            </a:pPr>
            <a:r>
              <a:rPr lang="en-US" sz="1800" dirty="0"/>
              <a:t>The written notice shall provide updates to the information provided in the original notification, as well as additional information with respect to: </a:t>
            </a:r>
          </a:p>
          <a:p>
            <a:pPr lvl="2">
              <a:buClr>
                <a:schemeClr val="accent6">
                  <a:lumMod val="75000"/>
                </a:schemeClr>
              </a:buClr>
            </a:pPr>
            <a:r>
              <a:rPr lang="en-US" sz="1600" dirty="0"/>
              <a:t>Actions taken to respond to and contain the release;</a:t>
            </a:r>
          </a:p>
          <a:p>
            <a:pPr lvl="2">
              <a:buClr>
                <a:schemeClr val="accent6">
                  <a:lumMod val="75000"/>
                </a:schemeClr>
              </a:buClr>
            </a:pPr>
            <a:r>
              <a:rPr lang="en-US" sz="1600" dirty="0"/>
              <a:t>Any known or anticipated acute or chronic health risks; and</a:t>
            </a:r>
          </a:p>
          <a:p>
            <a:pPr lvl="2">
              <a:buClr>
                <a:schemeClr val="accent6">
                  <a:lumMod val="75000"/>
                </a:schemeClr>
              </a:buClr>
            </a:pPr>
            <a:r>
              <a:rPr lang="en-US" sz="1600" dirty="0"/>
              <a:t>Where appropriate, advice regarding medical attention necessary for exposed individuals.</a:t>
            </a:r>
          </a:p>
          <a:p>
            <a:endParaRPr lang="en-US" sz="2000" dirty="0"/>
          </a:p>
        </p:txBody>
      </p:sp>
      <p:cxnSp>
        <p:nvCxnSpPr>
          <p:cNvPr id="4" name="Straight Connector 3">
            <a:extLst>
              <a:ext uri="{FF2B5EF4-FFF2-40B4-BE49-F238E27FC236}">
                <a16:creationId xmlns:a16="http://schemas.microsoft.com/office/drawing/2014/main" id="{ABAE9996-8AD8-485A-B36E-0BA4543E8FBB}"/>
              </a:ext>
              <a:ext uri="{C183D7F6-B498-43B3-948B-1728B52AA6E4}">
                <adec:decorative xmlns:adec="http://schemas.microsoft.com/office/drawing/2017/decorative" val="1"/>
              </a:ext>
            </a:extLst>
          </p:cNvPr>
          <p:cNvCxnSpPr>
            <a:cxnSpLocks/>
          </p:cNvCxnSpPr>
          <p:nvPr/>
        </p:nvCxnSpPr>
        <p:spPr>
          <a:xfrm>
            <a:off x="0" y="1246124"/>
            <a:ext cx="601393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7B9A9F7-0F16-4E48-A452-15FDDB734A5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7638" y="2689286"/>
            <a:ext cx="1118941" cy="1118941"/>
          </a:xfrm>
          <a:prstGeom prst="rect">
            <a:avLst/>
          </a:prstGeom>
        </p:spPr>
      </p:pic>
      <p:sp>
        <p:nvSpPr>
          <p:cNvPr id="8" name="Slide Number Placeholder 3">
            <a:extLst>
              <a:ext uri="{FF2B5EF4-FFF2-40B4-BE49-F238E27FC236}">
                <a16:creationId xmlns:a16="http://schemas.microsoft.com/office/drawing/2014/main" id="{BA7F98DD-672E-4229-B499-13B56FF6271D}"/>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53</a:t>
            </a:fld>
            <a:endParaRPr lang="en-US" sz="2500" dirty="0"/>
          </a:p>
        </p:txBody>
      </p:sp>
    </p:spTree>
    <p:extLst>
      <p:ext uri="{BB962C8B-B14F-4D97-AF65-F5344CB8AC3E}">
        <p14:creationId xmlns:p14="http://schemas.microsoft.com/office/powerpoint/2010/main" val="3750552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71EB-1E24-47BA-ABC7-31236D7DB0E9}"/>
              </a:ext>
            </a:extLst>
          </p:cNvPr>
          <p:cNvSpPr>
            <a:spLocks noGrp="1"/>
          </p:cNvSpPr>
          <p:nvPr>
            <p:ph type="title"/>
          </p:nvPr>
        </p:nvSpPr>
        <p:spPr/>
        <p:txBody>
          <a:bodyPr>
            <a:normAutofit/>
          </a:bodyPr>
          <a:lstStyle/>
          <a:p>
            <a:r>
              <a:rPr lang="en-US" sz="2800" dirty="0"/>
              <a:t>Primacy Agency Notification Requirements Notice to Community Water Systems</a:t>
            </a:r>
          </a:p>
        </p:txBody>
      </p:sp>
      <p:sp>
        <p:nvSpPr>
          <p:cNvPr id="3" name="Content Placeholder 2">
            <a:extLst>
              <a:ext uri="{FF2B5EF4-FFF2-40B4-BE49-F238E27FC236}">
                <a16:creationId xmlns:a16="http://schemas.microsoft.com/office/drawing/2014/main" id="{BC98BB43-96B2-4D36-82E5-F022E576A8C2}"/>
              </a:ext>
            </a:extLst>
          </p:cNvPr>
          <p:cNvSpPr>
            <a:spLocks noGrp="1"/>
          </p:cNvSpPr>
          <p:nvPr>
            <p:ph sz="half" idx="1"/>
          </p:nvPr>
        </p:nvSpPr>
        <p:spPr>
          <a:xfrm>
            <a:off x="3017520" y="1664330"/>
            <a:ext cx="8629048" cy="3880772"/>
          </a:xfrm>
        </p:spPr>
        <p:txBody>
          <a:bodyPr>
            <a:normAutofit/>
          </a:bodyPr>
          <a:lstStyle/>
          <a:p>
            <a:pPr marL="0" indent="0">
              <a:buClr>
                <a:schemeClr val="accent6">
                  <a:lumMod val="75000"/>
                </a:schemeClr>
              </a:buClr>
              <a:buNone/>
            </a:pPr>
            <a:r>
              <a:rPr lang="en-US" sz="2000" dirty="0"/>
              <a:t>The drinking water primacy agency receiving notice from a SERC (or TERC) shall:</a:t>
            </a:r>
          </a:p>
          <a:p>
            <a:pPr>
              <a:buClr>
                <a:schemeClr val="accent6">
                  <a:lumMod val="75000"/>
                </a:schemeClr>
              </a:buClr>
            </a:pPr>
            <a:r>
              <a:rPr lang="en-US" dirty="0"/>
              <a:t>Promptly forward the initial notice and all information provided to any community water systems whose source waters are affected by the release. </a:t>
            </a:r>
          </a:p>
          <a:p>
            <a:pPr>
              <a:buClr>
                <a:schemeClr val="accent6">
                  <a:lumMod val="75000"/>
                </a:schemeClr>
              </a:buClr>
            </a:pPr>
            <a:r>
              <a:rPr lang="en-US" dirty="0"/>
              <a:t>Forward the written follow-up emergency notice provided to the affected community water systems.</a:t>
            </a:r>
          </a:p>
          <a:p>
            <a:endParaRPr lang="en-US" sz="2000" dirty="0"/>
          </a:p>
        </p:txBody>
      </p:sp>
      <p:cxnSp>
        <p:nvCxnSpPr>
          <p:cNvPr id="4" name="Straight Connector 3">
            <a:extLst>
              <a:ext uri="{FF2B5EF4-FFF2-40B4-BE49-F238E27FC236}">
                <a16:creationId xmlns:a16="http://schemas.microsoft.com/office/drawing/2014/main" id="{A9CE2940-F4FD-4D4A-9DC6-2DA808FC038E}"/>
              </a:ext>
              <a:ext uri="{C183D7F6-B498-43B3-948B-1728B52AA6E4}">
                <adec:decorative xmlns:adec="http://schemas.microsoft.com/office/drawing/2017/decorative" val="1"/>
              </a:ext>
            </a:extLst>
          </p:cNvPr>
          <p:cNvCxnSpPr>
            <a:cxnSpLocks/>
          </p:cNvCxnSpPr>
          <p:nvPr/>
        </p:nvCxnSpPr>
        <p:spPr>
          <a:xfrm>
            <a:off x="0" y="1246124"/>
            <a:ext cx="856370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descr="Share">
            <a:extLst>
              <a:ext uri="{FF2B5EF4-FFF2-40B4-BE49-F238E27FC236}">
                <a16:creationId xmlns:a16="http://schemas.microsoft.com/office/drawing/2014/main" id="{F27D166E-5BBA-42A6-BEDB-C3DE125D13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0822" y="3886198"/>
            <a:ext cx="1054768" cy="1054768"/>
          </a:xfrm>
          <a:prstGeom prst="rect">
            <a:avLst/>
          </a:prstGeom>
        </p:spPr>
      </p:pic>
      <p:sp>
        <p:nvSpPr>
          <p:cNvPr id="8" name="Slide Number Placeholder 3">
            <a:extLst>
              <a:ext uri="{FF2B5EF4-FFF2-40B4-BE49-F238E27FC236}">
                <a16:creationId xmlns:a16="http://schemas.microsoft.com/office/drawing/2014/main" id="{9BC45275-C210-4B8D-BF18-4A324F695146}"/>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54</a:t>
            </a:fld>
            <a:endParaRPr lang="en-US" sz="2500" dirty="0"/>
          </a:p>
        </p:txBody>
      </p:sp>
    </p:spTree>
    <p:extLst>
      <p:ext uri="{BB962C8B-B14F-4D97-AF65-F5344CB8AC3E}">
        <p14:creationId xmlns:p14="http://schemas.microsoft.com/office/powerpoint/2010/main" val="584123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7A24-1A0D-49D6-8448-D256ED72D256}"/>
              </a:ext>
            </a:extLst>
          </p:cNvPr>
          <p:cNvSpPr>
            <a:spLocks noGrp="1"/>
          </p:cNvSpPr>
          <p:nvPr>
            <p:ph type="title"/>
          </p:nvPr>
        </p:nvSpPr>
        <p:spPr/>
        <p:txBody>
          <a:bodyPr>
            <a:normAutofit/>
          </a:bodyPr>
          <a:lstStyle/>
          <a:p>
            <a:r>
              <a:rPr lang="en-US" sz="2800" dirty="0"/>
              <a:t>Direct Notification: </a:t>
            </a:r>
            <a:br>
              <a:rPr lang="en-US" sz="2800" dirty="0"/>
            </a:br>
            <a:r>
              <a:rPr lang="en-US" sz="2800" dirty="0"/>
              <a:t>Notice to Community Water Systems</a:t>
            </a:r>
          </a:p>
        </p:txBody>
      </p:sp>
      <p:sp>
        <p:nvSpPr>
          <p:cNvPr id="3" name="Content Placeholder 2">
            <a:extLst>
              <a:ext uri="{FF2B5EF4-FFF2-40B4-BE49-F238E27FC236}">
                <a16:creationId xmlns:a16="http://schemas.microsoft.com/office/drawing/2014/main" id="{320DA0DD-64B6-4F3A-944D-16B9F0384464}"/>
              </a:ext>
            </a:extLst>
          </p:cNvPr>
          <p:cNvSpPr>
            <a:spLocks noGrp="1"/>
          </p:cNvSpPr>
          <p:nvPr>
            <p:ph sz="half" idx="1"/>
          </p:nvPr>
        </p:nvSpPr>
        <p:spPr/>
        <p:txBody>
          <a:bodyPr>
            <a:normAutofit/>
          </a:bodyPr>
          <a:lstStyle/>
          <a:p>
            <a:pPr marL="0" indent="0">
              <a:buNone/>
            </a:pPr>
            <a:r>
              <a:rPr lang="en-US" sz="2000" dirty="0"/>
              <a:t>If a state does not have a drinking water primacy agency, the SERC (or TERC) shall provide the required notices and information to the community water systems affected by the release.</a:t>
            </a:r>
          </a:p>
        </p:txBody>
      </p:sp>
      <p:cxnSp>
        <p:nvCxnSpPr>
          <p:cNvPr id="4" name="Straight Connector 3">
            <a:extLst>
              <a:ext uri="{FF2B5EF4-FFF2-40B4-BE49-F238E27FC236}">
                <a16:creationId xmlns:a16="http://schemas.microsoft.com/office/drawing/2014/main" id="{AA6B6E4F-000F-4425-953F-3E1AB64859F0}"/>
              </a:ext>
              <a:ext uri="{C183D7F6-B498-43B3-948B-1728B52AA6E4}">
                <adec:decorative xmlns:adec="http://schemas.microsoft.com/office/drawing/2017/decorative" val="1"/>
              </a:ext>
            </a:extLst>
          </p:cNvPr>
          <p:cNvCxnSpPr>
            <a:cxnSpLocks/>
          </p:cNvCxnSpPr>
          <p:nvPr/>
        </p:nvCxnSpPr>
        <p:spPr>
          <a:xfrm>
            <a:off x="0" y="1246124"/>
            <a:ext cx="736332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6" name="Graphic 5" descr="Marketing">
            <a:extLst>
              <a:ext uri="{FF2B5EF4-FFF2-40B4-BE49-F238E27FC236}">
                <a16:creationId xmlns:a16="http://schemas.microsoft.com/office/drawing/2014/main" id="{F0CB4CE1-BD6E-471C-B6F0-3FB10F3AC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0617" y="3684318"/>
            <a:ext cx="1593273" cy="1593273"/>
          </a:xfrm>
          <a:prstGeom prst="rect">
            <a:avLst/>
          </a:prstGeom>
        </p:spPr>
      </p:pic>
      <p:pic>
        <p:nvPicPr>
          <p:cNvPr id="9" name="Graphic 8" descr="Call center">
            <a:extLst>
              <a:ext uri="{FF2B5EF4-FFF2-40B4-BE49-F238E27FC236}">
                <a16:creationId xmlns:a16="http://schemas.microsoft.com/office/drawing/2014/main" id="{8C82E37D-DE75-4C0E-BADD-E4D106C934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1250" y="3703686"/>
            <a:ext cx="1462079" cy="1462079"/>
          </a:xfrm>
          <a:prstGeom prst="rect">
            <a:avLst/>
          </a:prstGeom>
        </p:spPr>
      </p:pic>
      <p:sp>
        <p:nvSpPr>
          <p:cNvPr id="8" name="Slide Number Placeholder 3">
            <a:extLst>
              <a:ext uri="{FF2B5EF4-FFF2-40B4-BE49-F238E27FC236}">
                <a16:creationId xmlns:a16="http://schemas.microsoft.com/office/drawing/2014/main" id="{C38AEC96-9A85-47DC-A59C-F6D1CB85015C}"/>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55</a:t>
            </a:fld>
            <a:endParaRPr lang="en-US" sz="2500" dirty="0"/>
          </a:p>
        </p:txBody>
      </p:sp>
    </p:spTree>
    <p:extLst>
      <p:ext uri="{BB962C8B-B14F-4D97-AF65-F5344CB8AC3E}">
        <p14:creationId xmlns:p14="http://schemas.microsoft.com/office/powerpoint/2010/main" val="2564021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7A24-1A0D-49D6-8448-D256ED72D256}"/>
              </a:ext>
            </a:extLst>
          </p:cNvPr>
          <p:cNvSpPr>
            <a:spLocks noGrp="1"/>
          </p:cNvSpPr>
          <p:nvPr>
            <p:ph type="title"/>
          </p:nvPr>
        </p:nvSpPr>
        <p:spPr>
          <a:xfrm>
            <a:off x="548640" y="0"/>
            <a:ext cx="5342206" cy="1120140"/>
          </a:xfrm>
        </p:spPr>
        <p:txBody>
          <a:bodyPr>
            <a:normAutofit/>
          </a:bodyPr>
          <a:lstStyle/>
          <a:p>
            <a:r>
              <a:rPr lang="en-US" sz="2800" dirty="0"/>
              <a:t>Visual of Amended </a:t>
            </a:r>
            <a:br>
              <a:rPr lang="en-US" sz="2800" dirty="0"/>
            </a:br>
            <a:r>
              <a:rPr lang="en-US" sz="2800" dirty="0"/>
              <a:t>Notification Requirements</a:t>
            </a:r>
          </a:p>
        </p:txBody>
      </p:sp>
      <p:cxnSp>
        <p:nvCxnSpPr>
          <p:cNvPr id="4" name="Straight Connector 3">
            <a:extLst>
              <a:ext uri="{FF2B5EF4-FFF2-40B4-BE49-F238E27FC236}">
                <a16:creationId xmlns:a16="http://schemas.microsoft.com/office/drawing/2014/main" id="{AA6B6E4F-000F-4425-953F-3E1AB64859F0}"/>
              </a:ext>
              <a:ext uri="{C183D7F6-B498-43B3-948B-1728B52AA6E4}">
                <adec:decorative xmlns:adec="http://schemas.microsoft.com/office/drawing/2017/decorative" val="1"/>
              </a:ext>
            </a:extLst>
          </p:cNvPr>
          <p:cNvCxnSpPr>
            <a:cxnSpLocks/>
          </p:cNvCxnSpPr>
          <p:nvPr/>
        </p:nvCxnSpPr>
        <p:spPr>
          <a:xfrm>
            <a:off x="-9298" y="1255151"/>
            <a:ext cx="540777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F8CE300-DA86-4F31-8C6B-10073FEF3A68}"/>
              </a:ext>
              <a:ext uri="{C183D7F6-B498-43B3-948B-1728B52AA6E4}">
                <adec:decorative xmlns:adec="http://schemas.microsoft.com/office/drawing/2017/decorative" val="1"/>
              </a:ext>
            </a:extLst>
          </p:cNvPr>
          <p:cNvGrpSpPr/>
          <p:nvPr/>
        </p:nvGrpSpPr>
        <p:grpSpPr>
          <a:xfrm>
            <a:off x="2318902" y="2919429"/>
            <a:ext cx="8123481" cy="3159850"/>
            <a:chOff x="1147248" y="1746124"/>
            <a:chExt cx="6534149" cy="2492712"/>
          </a:xfrm>
        </p:grpSpPr>
        <p:cxnSp>
          <p:nvCxnSpPr>
            <p:cNvPr id="15" name="Straight Arrow Connector 14">
              <a:extLst>
                <a:ext uri="{FF2B5EF4-FFF2-40B4-BE49-F238E27FC236}">
                  <a16:creationId xmlns:a16="http://schemas.microsoft.com/office/drawing/2014/main" id="{88E0A70E-692E-4F66-91FC-8DAFD41C168E}"/>
                </a:ext>
              </a:extLst>
            </p:cNvPr>
            <p:cNvCxnSpPr>
              <a:cxnSpLocks/>
            </p:cNvCxnSpPr>
            <p:nvPr/>
          </p:nvCxnSpPr>
          <p:spPr>
            <a:xfrm>
              <a:off x="4938057" y="2659597"/>
              <a:ext cx="1518112" cy="4762"/>
            </a:xfrm>
            <a:prstGeom prst="straightConnector1">
              <a:avLst/>
            </a:prstGeom>
            <a:solidFill>
              <a:schemeClr val="bg1"/>
            </a:solidFill>
            <a:ln w="38100">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21">
              <a:extLst>
                <a:ext uri="{FF2B5EF4-FFF2-40B4-BE49-F238E27FC236}">
                  <a16:creationId xmlns:a16="http://schemas.microsoft.com/office/drawing/2014/main" id="{4F40D1DA-8B8B-40CA-8FF7-A34BEC45CF27}"/>
                </a:ext>
              </a:extLst>
            </p:cNvPr>
            <p:cNvSpPr/>
            <p:nvPr/>
          </p:nvSpPr>
          <p:spPr>
            <a:xfrm>
              <a:off x="1147248" y="2211922"/>
              <a:ext cx="914400" cy="914400"/>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b="1" dirty="0">
                  <a:latin typeface="Arial" panose="020B0604020202020204" pitchFamily="34" charset="0"/>
                  <a:ea typeface="Calibri" panose="020F0502020204030204" pitchFamily="34" charset="0"/>
                  <a:cs typeface="Arial" panose="020B0604020202020204" pitchFamily="34" charset="0"/>
                </a:rPr>
                <a:t>SERC &amp; TERC</a:t>
              </a:r>
            </a:p>
          </p:txBody>
        </p:sp>
        <p:cxnSp>
          <p:nvCxnSpPr>
            <p:cNvPr id="12" name="Straight Arrow Connector 11">
              <a:extLst>
                <a:ext uri="{FF2B5EF4-FFF2-40B4-BE49-F238E27FC236}">
                  <a16:creationId xmlns:a16="http://schemas.microsoft.com/office/drawing/2014/main" id="{1AE65E09-8AA0-4EC9-8E77-DE26470ADBEC}"/>
                </a:ext>
              </a:extLst>
            </p:cNvPr>
            <p:cNvCxnSpPr>
              <a:cxnSpLocks/>
            </p:cNvCxnSpPr>
            <p:nvPr/>
          </p:nvCxnSpPr>
          <p:spPr>
            <a:xfrm flipV="1">
              <a:off x="2061648" y="2659597"/>
              <a:ext cx="1699108" cy="9525"/>
            </a:xfrm>
            <a:prstGeom prst="straightConnector1">
              <a:avLst/>
            </a:prstGeom>
            <a:solidFill>
              <a:schemeClr val="bg1"/>
            </a:solidFill>
            <a:ln w="38100">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23">
              <a:extLst>
                <a:ext uri="{FF2B5EF4-FFF2-40B4-BE49-F238E27FC236}">
                  <a16:creationId xmlns:a16="http://schemas.microsoft.com/office/drawing/2014/main" id="{6A4E50B0-5902-440F-B594-97B096FA30A2}"/>
                </a:ext>
              </a:extLst>
            </p:cNvPr>
            <p:cNvSpPr/>
            <p:nvPr/>
          </p:nvSpPr>
          <p:spPr>
            <a:xfrm>
              <a:off x="3760756" y="2269072"/>
              <a:ext cx="1181132" cy="914400"/>
            </a:xfrm>
            <a:prstGeom prst="roundRect">
              <a:avLst/>
            </a:prstGeom>
            <a:solidFill>
              <a:srgbClr val="00642D"/>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b="1" dirty="0">
                  <a:latin typeface="Arial" panose="020B0604020202020204" pitchFamily="34" charset="0"/>
                  <a:ea typeface="Calibri" panose="020F0502020204030204" pitchFamily="34" charset="0"/>
                  <a:cs typeface="Arial" panose="020B0604020202020204" pitchFamily="34" charset="0"/>
                </a:rPr>
                <a:t>State Drinking Water Primacy Agency</a:t>
              </a:r>
            </a:p>
          </p:txBody>
        </p:sp>
        <p:sp>
          <p:nvSpPr>
            <p:cNvPr id="14" name="Rectangle: Rounded Corners 24">
              <a:extLst>
                <a:ext uri="{FF2B5EF4-FFF2-40B4-BE49-F238E27FC236}">
                  <a16:creationId xmlns:a16="http://schemas.microsoft.com/office/drawing/2014/main" id="{4E735A8C-00D3-430B-9F43-FD56F6B9DD66}"/>
                </a:ext>
              </a:extLst>
            </p:cNvPr>
            <p:cNvSpPr/>
            <p:nvPr/>
          </p:nvSpPr>
          <p:spPr>
            <a:xfrm>
              <a:off x="6460000" y="2202397"/>
              <a:ext cx="1221397" cy="914400"/>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b="1" dirty="0">
                  <a:latin typeface="Arial" panose="020B0604020202020204" pitchFamily="34" charset="0"/>
                  <a:ea typeface="Calibri" panose="020F0502020204030204" pitchFamily="34" charset="0"/>
                  <a:cs typeface="Arial" panose="020B0604020202020204" pitchFamily="34" charset="0"/>
                </a:rPr>
                <a:t>Community Water System(s) whose source water is affected</a:t>
              </a:r>
            </a:p>
          </p:txBody>
        </p:sp>
        <p:sp>
          <p:nvSpPr>
            <p:cNvPr id="16" name="Text Box 2">
              <a:extLst>
                <a:ext uri="{FF2B5EF4-FFF2-40B4-BE49-F238E27FC236}">
                  <a16:creationId xmlns:a16="http://schemas.microsoft.com/office/drawing/2014/main" id="{C326F5BE-5147-436F-8CB4-E3554A9830F2}"/>
                </a:ext>
              </a:extLst>
            </p:cNvPr>
            <p:cNvSpPr txBox="1">
              <a:spLocks noChangeArrowheads="1"/>
            </p:cNvSpPr>
            <p:nvPr/>
          </p:nvSpPr>
          <p:spPr bwMode="auto">
            <a:xfrm>
              <a:off x="5034081" y="2713723"/>
              <a:ext cx="1294987" cy="396926"/>
            </a:xfrm>
            <a:prstGeom prst="rect">
              <a:avLst/>
            </a:prstGeom>
            <a:noFill/>
            <a:ln w="9525">
              <a:noFill/>
              <a:miter lim="800000"/>
              <a:headEnd/>
              <a:tailEnd/>
            </a:ln>
          </p:spPr>
          <p:txBody>
            <a:bodyPr rot="0" vert="horz" wrap="square" lIns="91440" tIns="45720" rIns="91440" bIns="45720" anchor="t" anchorCtr="0">
              <a:spAutoFit/>
            </a:bodyPr>
            <a:lstStyle/>
            <a:p>
              <a:pPr>
                <a:lnSpc>
                  <a:spcPct val="106000"/>
                </a:lnSpc>
                <a:tabLst>
                  <a:tab pos="228600" algn="l"/>
                </a:tabLst>
              </a:pPr>
              <a:r>
                <a:rPr lang="en-US" sz="1200" b="1" dirty="0">
                  <a:latin typeface="Arial" panose="020B0604020202020204" pitchFamily="34" charset="0"/>
                  <a:ea typeface="Calibri" panose="020F0502020204030204" pitchFamily="34" charset="0"/>
                  <a:cs typeface="Arial" panose="020B0604020202020204" pitchFamily="34" charset="0"/>
                </a:rPr>
                <a:t>Promptly notify of reported release(s)</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cxnSp>
          <p:nvCxnSpPr>
            <p:cNvPr id="17" name="Connector: Elbow 29">
              <a:extLst>
                <a:ext uri="{FF2B5EF4-FFF2-40B4-BE49-F238E27FC236}">
                  <a16:creationId xmlns:a16="http://schemas.microsoft.com/office/drawing/2014/main" id="{FC9815B5-DE99-4600-991F-B19E3028D4DF}"/>
                </a:ext>
              </a:extLst>
            </p:cNvPr>
            <p:cNvCxnSpPr>
              <a:cxnSpLocks/>
              <a:stCxn id="11" idx="2"/>
            </p:cNvCxnSpPr>
            <p:nvPr/>
          </p:nvCxnSpPr>
          <p:spPr>
            <a:xfrm rot="16200000" flipH="1">
              <a:off x="3959066" y="771703"/>
              <a:ext cx="757014" cy="5466251"/>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B0986E4-3C9E-47EC-9535-9C111B9D3020}"/>
                </a:ext>
              </a:extLst>
            </p:cNvPr>
            <p:cNvCxnSpPr>
              <a:cxnSpLocks/>
            </p:cNvCxnSpPr>
            <p:nvPr/>
          </p:nvCxnSpPr>
          <p:spPr>
            <a:xfrm flipV="1">
              <a:off x="7069909" y="3120556"/>
              <a:ext cx="0" cy="7627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 Box 2">
              <a:extLst>
                <a:ext uri="{FF2B5EF4-FFF2-40B4-BE49-F238E27FC236}">
                  <a16:creationId xmlns:a16="http://schemas.microsoft.com/office/drawing/2014/main" id="{4B2DCB66-60F8-487F-90FF-8EB5C5F672CE}"/>
                </a:ext>
              </a:extLst>
            </p:cNvPr>
            <p:cNvSpPr txBox="1">
              <a:spLocks noChangeArrowheads="1"/>
            </p:cNvSpPr>
            <p:nvPr/>
          </p:nvSpPr>
          <p:spPr bwMode="auto">
            <a:xfrm>
              <a:off x="4254116" y="3457013"/>
              <a:ext cx="2074953" cy="529244"/>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7000"/>
                </a:lnSpc>
              </a:pPr>
              <a:r>
                <a:rPr lang="en-US" sz="1200" b="1" dirty="0">
                  <a:latin typeface="Arial" panose="020B0604020202020204" pitchFamily="34" charset="0"/>
                  <a:ea typeface="Calibri" panose="020F0502020204030204" pitchFamily="34" charset="0"/>
                  <a:cs typeface="Arial" panose="020B0604020202020204" pitchFamily="34" charset="0"/>
                </a:rPr>
                <a:t>If no State Drinking Water Primacy Agency, directly notify Community Water System</a:t>
              </a:r>
              <a:endParaRPr lang="en-US" sz="1200" dirty="0">
                <a:latin typeface="Arial" panose="020B0604020202020204" pitchFamily="34" charset="0"/>
                <a:ea typeface="Calibri" panose="020F0502020204030204" pitchFamily="34" charset="0"/>
                <a:cs typeface="Arial" panose="020B0604020202020204" pitchFamily="34" charset="0"/>
              </a:endParaRPr>
            </a:p>
          </p:txBody>
        </p:sp>
        <p:sp>
          <p:nvSpPr>
            <p:cNvPr id="20" name="Flowchart: Multidocument 19">
              <a:extLst>
                <a:ext uri="{FF2B5EF4-FFF2-40B4-BE49-F238E27FC236}">
                  <a16:creationId xmlns:a16="http://schemas.microsoft.com/office/drawing/2014/main" id="{BB5F73ED-B886-49AD-81E7-3BC888C78114}"/>
                </a:ext>
              </a:extLst>
            </p:cNvPr>
            <p:cNvSpPr/>
            <p:nvPr/>
          </p:nvSpPr>
          <p:spPr>
            <a:xfrm>
              <a:off x="2386785" y="1857081"/>
              <a:ext cx="1027963" cy="776707"/>
            </a:xfrm>
            <a:prstGeom prst="flowChartMultidocumen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400"/>
                </a:spcAft>
              </a:pPr>
              <a:r>
                <a:rPr lang="en-US" sz="1200" b="1" dirty="0">
                  <a:latin typeface="Arial" panose="020B0604020202020204" pitchFamily="34" charset="0"/>
                  <a:ea typeface="Calibri" panose="020F0502020204030204" pitchFamily="34" charset="0"/>
                  <a:cs typeface="Arial" panose="020B0604020202020204" pitchFamily="34" charset="0"/>
                </a:rPr>
                <a:t>EPCRA 304(b)(2)</a:t>
              </a:r>
            </a:p>
            <a:p>
              <a:pPr algn="ctr">
                <a:lnSpc>
                  <a:spcPct val="107000"/>
                </a:lnSpc>
                <a:spcAft>
                  <a:spcPts val="400"/>
                </a:spcAft>
              </a:pPr>
              <a:r>
                <a:rPr lang="en-US" sz="1200" b="1" dirty="0">
                  <a:latin typeface="Arial" panose="020B0604020202020204" pitchFamily="34" charset="0"/>
                  <a:ea typeface="Calibri" panose="020F0502020204030204" pitchFamily="34" charset="0"/>
                  <a:cs typeface="Arial" panose="020B0604020202020204" pitchFamily="34" charset="0"/>
                </a:rPr>
                <a:t>304(c)</a:t>
              </a:r>
            </a:p>
          </p:txBody>
        </p:sp>
        <p:sp>
          <p:nvSpPr>
            <p:cNvPr id="21" name="Flowchart: Multidocument 20">
              <a:extLst>
                <a:ext uri="{FF2B5EF4-FFF2-40B4-BE49-F238E27FC236}">
                  <a16:creationId xmlns:a16="http://schemas.microsoft.com/office/drawing/2014/main" id="{9E7754FC-9DE2-4A3B-9724-4A3A84134A66}"/>
                </a:ext>
              </a:extLst>
            </p:cNvPr>
            <p:cNvSpPr/>
            <p:nvPr/>
          </p:nvSpPr>
          <p:spPr>
            <a:xfrm>
              <a:off x="5135944" y="1858435"/>
              <a:ext cx="1016652" cy="762082"/>
            </a:xfrm>
            <a:prstGeom prst="flowChartMultidocumen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400"/>
                </a:spcAft>
              </a:pPr>
              <a:r>
                <a:rPr lang="en-US" sz="1200" b="1" dirty="0">
                  <a:latin typeface="Arial" panose="020B0604020202020204" pitchFamily="34" charset="0"/>
                  <a:ea typeface="Calibri" panose="020F0502020204030204" pitchFamily="34" charset="0"/>
                  <a:cs typeface="Arial" panose="020B0604020202020204" pitchFamily="34" charset="0"/>
                </a:rPr>
                <a:t>EPCRA 304(b)(2)</a:t>
              </a:r>
              <a:endParaRPr lang="en-US" sz="1200" b="1" dirty="0">
                <a:latin typeface="Arial" panose="020B0604020202020204" pitchFamily="34" charset="0"/>
                <a:ea typeface="Times New Roman" panose="02020603050405020304" pitchFamily="18" charset="0"/>
                <a:cs typeface="Arial" panose="020B0604020202020204" pitchFamily="34" charset="0"/>
              </a:endParaRPr>
            </a:p>
            <a:p>
              <a:pPr algn="ctr">
                <a:lnSpc>
                  <a:spcPct val="107000"/>
                </a:lnSpc>
                <a:spcAft>
                  <a:spcPts val="400"/>
                </a:spcAft>
              </a:pPr>
              <a:r>
                <a:rPr lang="en-US" sz="1200" b="1" dirty="0">
                  <a:latin typeface="Arial" panose="020B0604020202020204" pitchFamily="34" charset="0"/>
                  <a:ea typeface="Calibri" panose="020F0502020204030204" pitchFamily="34" charset="0"/>
                  <a:cs typeface="Arial" panose="020B0604020202020204" pitchFamily="34" charset="0"/>
                </a:rPr>
                <a:t>304(c)</a:t>
              </a:r>
              <a:endParaRPr lang="en-US" sz="1200" b="1" dirty="0">
                <a:latin typeface="Arial" panose="020B0604020202020204" pitchFamily="34" charset="0"/>
                <a:ea typeface="Times New Roman" panose="02020603050405020304" pitchFamily="18" charset="0"/>
                <a:cs typeface="Arial" panose="020B0604020202020204" pitchFamily="34" charset="0"/>
              </a:endParaRPr>
            </a:p>
          </p:txBody>
        </p:sp>
        <p:sp>
          <p:nvSpPr>
            <p:cNvPr id="22" name="Text Box 2">
              <a:extLst>
                <a:ext uri="{FF2B5EF4-FFF2-40B4-BE49-F238E27FC236}">
                  <a16:creationId xmlns:a16="http://schemas.microsoft.com/office/drawing/2014/main" id="{1EB853EE-28DD-45EA-9915-518EA1D0A85C}"/>
                </a:ext>
              </a:extLst>
            </p:cNvPr>
            <p:cNvSpPr txBox="1">
              <a:spLocks noChangeArrowheads="1"/>
            </p:cNvSpPr>
            <p:nvPr/>
          </p:nvSpPr>
          <p:spPr bwMode="auto">
            <a:xfrm>
              <a:off x="2242644" y="2717212"/>
              <a:ext cx="1450461" cy="395633"/>
            </a:xfrm>
            <a:prstGeom prst="rect">
              <a:avLst/>
            </a:prstGeom>
            <a:solidFill>
              <a:schemeClr val="bg1"/>
            </a:solidFill>
            <a:ln w="9525">
              <a:noFill/>
              <a:miter lim="800000"/>
              <a:headEnd/>
              <a:tailEnd/>
            </a:ln>
          </p:spPr>
          <p:txBody>
            <a:bodyPr rot="0" vert="horz" wrap="square" lIns="91440" tIns="45720" rIns="91440" bIns="45720" anchor="t" anchorCtr="0">
              <a:spAutoFit/>
            </a:bodyPr>
            <a:lstStyle/>
            <a:p>
              <a:pPr>
                <a:lnSpc>
                  <a:spcPct val="106000"/>
                </a:lnSpc>
                <a:tabLst>
                  <a:tab pos="228600" algn="l"/>
                </a:tabLst>
              </a:pPr>
              <a:r>
                <a:rPr lang="en-US" sz="1200" b="1" dirty="0">
                  <a:latin typeface="Arial" panose="020B0604020202020204" pitchFamily="34" charset="0"/>
                  <a:ea typeface="Calibri" panose="020F0502020204030204" pitchFamily="34" charset="0"/>
                  <a:cs typeface="Arial" panose="020B0604020202020204" pitchFamily="34" charset="0"/>
                </a:rPr>
                <a:t>Promptly notify of reported release(s)</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23" name="Flowchart: Multidocument 22">
              <a:extLst>
                <a:ext uri="{FF2B5EF4-FFF2-40B4-BE49-F238E27FC236}">
                  <a16:creationId xmlns:a16="http://schemas.microsoft.com/office/drawing/2014/main" id="{BD223433-3E04-42DD-8BCF-5354E39E5FCC}"/>
                </a:ext>
              </a:extLst>
            </p:cNvPr>
            <p:cNvSpPr/>
            <p:nvPr/>
          </p:nvSpPr>
          <p:spPr>
            <a:xfrm>
              <a:off x="3227366" y="3438207"/>
              <a:ext cx="1026750" cy="800629"/>
            </a:xfrm>
            <a:prstGeom prst="flowChartMultidocumen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400"/>
                </a:spcAft>
              </a:pPr>
              <a:r>
                <a:rPr lang="en-US" sz="1200" b="1" dirty="0">
                  <a:latin typeface="Arial" panose="020B0604020202020204" pitchFamily="34" charset="0"/>
                  <a:ea typeface="Calibri" panose="020F0502020204030204" pitchFamily="34" charset="0"/>
                  <a:cs typeface="Arial" panose="020B0604020202020204" pitchFamily="34" charset="0"/>
                </a:rPr>
                <a:t>EPCRA 304(b)(2)</a:t>
              </a:r>
              <a:endParaRPr lang="en-US" sz="1200" b="1" dirty="0">
                <a:latin typeface="Arial" panose="020B0604020202020204" pitchFamily="34" charset="0"/>
                <a:ea typeface="Times New Roman" panose="02020603050405020304" pitchFamily="18" charset="0"/>
                <a:cs typeface="Arial" panose="020B0604020202020204" pitchFamily="34" charset="0"/>
              </a:endParaRPr>
            </a:p>
            <a:p>
              <a:pPr algn="ctr">
                <a:lnSpc>
                  <a:spcPct val="107000"/>
                </a:lnSpc>
                <a:spcAft>
                  <a:spcPts val="400"/>
                </a:spcAft>
              </a:pPr>
              <a:r>
                <a:rPr lang="en-US" sz="1200" b="1" dirty="0">
                  <a:latin typeface="Arial" panose="020B0604020202020204" pitchFamily="34" charset="0"/>
                  <a:ea typeface="Calibri" panose="020F0502020204030204" pitchFamily="34" charset="0"/>
                  <a:cs typeface="Arial" panose="020B0604020202020204" pitchFamily="34" charset="0"/>
                </a:rPr>
                <a:t>304(c)</a:t>
              </a:r>
              <a:endParaRPr lang="en-US" sz="1200" b="1" dirty="0">
                <a:latin typeface="Arial" panose="020B0604020202020204" pitchFamily="34" charset="0"/>
                <a:ea typeface="Times New Roman" panose="02020603050405020304" pitchFamily="18"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0D6B0C39-2C5F-4067-8715-832B584569C1}"/>
                </a:ext>
              </a:extLst>
            </p:cNvPr>
            <p:cNvCxnSpPr/>
            <p:nvPr/>
          </p:nvCxnSpPr>
          <p:spPr>
            <a:xfrm flipH="1">
              <a:off x="1594193" y="1746124"/>
              <a:ext cx="2144" cy="4460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7" name="Slide Number Placeholder 3">
            <a:extLst>
              <a:ext uri="{FF2B5EF4-FFF2-40B4-BE49-F238E27FC236}">
                <a16:creationId xmlns:a16="http://schemas.microsoft.com/office/drawing/2014/main" id="{A1CC6EB3-521E-4943-A72C-07CAC9E7B4EE}"/>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56</a:t>
            </a:fld>
            <a:endParaRPr lang="en-US" sz="2500" dirty="0"/>
          </a:p>
        </p:txBody>
      </p:sp>
      <p:sp>
        <p:nvSpPr>
          <p:cNvPr id="3" name="Rectangle: Rounded Corners 21">
            <a:extLst>
              <a:ext uri="{FF2B5EF4-FFF2-40B4-BE49-F238E27FC236}">
                <a16:creationId xmlns:a16="http://schemas.microsoft.com/office/drawing/2014/main" id="{7936B58B-25AE-4AD3-6D1E-375DEA8DD046}"/>
              </a:ext>
              <a:ext uri="{C183D7F6-B498-43B3-948B-1728B52AA6E4}">
                <adec:decorative xmlns:adec="http://schemas.microsoft.com/office/drawing/2017/decorative" val="1"/>
              </a:ext>
            </a:extLst>
          </p:cNvPr>
          <p:cNvSpPr/>
          <p:nvPr/>
        </p:nvSpPr>
        <p:spPr>
          <a:xfrm>
            <a:off x="2157274" y="1388422"/>
            <a:ext cx="1605289" cy="163679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US" sz="1200" b="1" dirty="0">
                <a:latin typeface="Arial" panose="020B0604020202020204" pitchFamily="34" charset="0"/>
                <a:ea typeface="Calibri" panose="020F0502020204030204" pitchFamily="34" charset="0"/>
                <a:cs typeface="Arial" panose="020B0604020202020204" pitchFamily="34" charset="0"/>
              </a:rPr>
              <a:t>Release Occurs and Facility Provides all Information Required Under EPCRA 304(b)(2) and 304(c)</a:t>
            </a:r>
            <a:endParaRPr lang="en-US" sz="12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7057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86370-3FE7-47B0-89FD-D35940A45DF0}"/>
              </a:ext>
            </a:extLst>
          </p:cNvPr>
          <p:cNvSpPr>
            <a:spLocks noGrp="1"/>
          </p:cNvSpPr>
          <p:nvPr>
            <p:ph type="title"/>
          </p:nvPr>
        </p:nvSpPr>
        <p:spPr/>
        <p:txBody>
          <a:bodyPr/>
          <a:lstStyle/>
          <a:p>
            <a:r>
              <a:rPr lang="en-US" dirty="0"/>
              <a:t>AWIA Section 2018(</a:t>
            </a:r>
            <a:r>
              <a:rPr lang="en-US" cap="none" dirty="0"/>
              <a:t>b)</a:t>
            </a:r>
            <a:endParaRPr lang="en-US" dirty="0"/>
          </a:p>
        </p:txBody>
      </p:sp>
      <p:cxnSp>
        <p:nvCxnSpPr>
          <p:cNvPr id="6" name="Straight Connector 5">
            <a:extLst>
              <a:ext uri="{FF2B5EF4-FFF2-40B4-BE49-F238E27FC236}">
                <a16:creationId xmlns:a16="http://schemas.microsoft.com/office/drawing/2014/main" id="{5343D151-91BF-4E4C-8934-5A67D7A88E44}"/>
              </a:ext>
              <a:ext uri="{C183D7F6-B498-43B3-948B-1728B52AA6E4}">
                <adec:decorative xmlns:adec="http://schemas.microsoft.com/office/drawing/2017/decorative" val="1"/>
              </a:ext>
            </a:extLst>
          </p:cNvPr>
          <p:cNvCxnSpPr>
            <a:cxnSpLocks/>
          </p:cNvCxnSpPr>
          <p:nvPr/>
        </p:nvCxnSpPr>
        <p:spPr>
          <a:xfrm>
            <a:off x="853917" y="3253349"/>
            <a:ext cx="5371037"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53DE28F-77F9-4648-9881-71A2DB0627C6}"/>
              </a:ext>
            </a:extLst>
          </p:cNvPr>
          <p:cNvSpPr/>
          <p:nvPr/>
        </p:nvSpPr>
        <p:spPr>
          <a:xfrm>
            <a:off x="737832" y="3604651"/>
            <a:ext cx="6146002" cy="1815882"/>
          </a:xfrm>
          <a:prstGeom prst="rect">
            <a:avLst/>
          </a:prstGeom>
        </p:spPr>
        <p:txBody>
          <a:bodyPr wrap="square">
            <a:sp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Amendments to the Emergency Planning and Community Right-to-Know Act (EPCRA) Section 312(e) (42 U.S.C. 11022(e))</a:t>
            </a:r>
          </a:p>
        </p:txBody>
      </p:sp>
      <p:sp>
        <p:nvSpPr>
          <p:cNvPr id="8" name="Slide Number Placeholder 3">
            <a:extLst>
              <a:ext uri="{FF2B5EF4-FFF2-40B4-BE49-F238E27FC236}">
                <a16:creationId xmlns:a16="http://schemas.microsoft.com/office/drawing/2014/main" id="{775B9EB4-052D-4D11-9B4D-00A64F2B4B1A}"/>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57</a:t>
            </a:fld>
            <a:endParaRPr lang="en-US" sz="2500" dirty="0"/>
          </a:p>
        </p:txBody>
      </p:sp>
    </p:spTree>
    <p:extLst>
      <p:ext uri="{BB962C8B-B14F-4D97-AF65-F5344CB8AC3E}">
        <p14:creationId xmlns:p14="http://schemas.microsoft.com/office/powerpoint/2010/main" val="2338011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57C06-FE37-4098-8736-0B9ABE6305AB}"/>
              </a:ext>
            </a:extLst>
          </p:cNvPr>
          <p:cNvSpPr>
            <a:spLocks noGrp="1"/>
          </p:cNvSpPr>
          <p:nvPr>
            <p:ph type="title"/>
          </p:nvPr>
        </p:nvSpPr>
        <p:spPr/>
        <p:txBody>
          <a:bodyPr/>
          <a:lstStyle/>
          <a:p>
            <a:r>
              <a:rPr lang="en-US" dirty="0"/>
              <a:t>EPCRA Section 311-312: </a:t>
            </a:r>
            <a:br>
              <a:rPr lang="en-US" dirty="0"/>
            </a:br>
            <a:r>
              <a:rPr lang="en-US" dirty="0"/>
              <a:t>Chemical Inventories</a:t>
            </a:r>
          </a:p>
        </p:txBody>
      </p:sp>
      <p:sp>
        <p:nvSpPr>
          <p:cNvPr id="15" name="Content Placeholder 2">
            <a:extLst>
              <a:ext uri="{FF2B5EF4-FFF2-40B4-BE49-F238E27FC236}">
                <a16:creationId xmlns:a16="http://schemas.microsoft.com/office/drawing/2014/main" id="{25A7AF5F-C86A-4523-9057-E82B8D1F98E6}"/>
              </a:ext>
            </a:extLst>
          </p:cNvPr>
          <p:cNvSpPr>
            <a:spLocks noGrp="1"/>
          </p:cNvSpPr>
          <p:nvPr>
            <p:ph sz="half" idx="1"/>
          </p:nvPr>
        </p:nvSpPr>
        <p:spPr/>
        <p:txBody>
          <a:bodyPr>
            <a:normAutofit/>
          </a:bodyPr>
          <a:lstStyle/>
          <a:p>
            <a:r>
              <a:rPr lang="en-US" sz="2000" dirty="0"/>
              <a:t>Under Occupational Safety and Health Administration (OSHA) regulations, employers must maintain a safety data sheet (SDS) for any hazardous chemicals stored or used in the workplace. Approximately 500,000 products are required to have SDSs.</a:t>
            </a:r>
          </a:p>
          <a:p>
            <a:r>
              <a:rPr lang="en-US" sz="2000" dirty="0"/>
              <a:t>EPCRA Section 311 requires facilities that have SDSs for chemicals held above certain threshold quantities to submit either copies of their SDSs or a list of these chemicals to the SERC or TERC, LEPC, and local fire department. </a:t>
            </a:r>
          </a:p>
        </p:txBody>
      </p:sp>
      <p:cxnSp>
        <p:nvCxnSpPr>
          <p:cNvPr id="5" name="Straight Connector 4">
            <a:extLst>
              <a:ext uri="{FF2B5EF4-FFF2-40B4-BE49-F238E27FC236}">
                <a16:creationId xmlns:a16="http://schemas.microsoft.com/office/drawing/2014/main" id="{1834F23E-A793-4D7A-86AE-83015E446793}"/>
              </a:ext>
              <a:ext uri="{C183D7F6-B498-43B3-948B-1728B52AA6E4}">
                <adec:decorative xmlns:adec="http://schemas.microsoft.com/office/drawing/2017/decorative" val="1"/>
              </a:ext>
            </a:extLst>
          </p:cNvPr>
          <p:cNvCxnSpPr>
            <a:cxnSpLocks/>
          </p:cNvCxnSpPr>
          <p:nvPr/>
        </p:nvCxnSpPr>
        <p:spPr>
          <a:xfrm>
            <a:off x="0" y="1264129"/>
            <a:ext cx="543364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3265E937-FB6E-458D-B157-3D91B4823652}"/>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58</a:t>
            </a:fld>
            <a:endParaRPr lang="en-US" sz="2500" dirty="0"/>
          </a:p>
        </p:txBody>
      </p:sp>
    </p:spTree>
    <p:extLst>
      <p:ext uri="{BB962C8B-B14F-4D97-AF65-F5344CB8AC3E}">
        <p14:creationId xmlns:p14="http://schemas.microsoft.com/office/powerpoint/2010/main" val="1278482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CFB0-449B-49C1-A9EC-15BF759468ED}"/>
              </a:ext>
            </a:extLst>
          </p:cNvPr>
          <p:cNvSpPr>
            <a:spLocks noGrp="1"/>
          </p:cNvSpPr>
          <p:nvPr>
            <p:ph type="title"/>
          </p:nvPr>
        </p:nvSpPr>
        <p:spPr/>
        <p:txBody>
          <a:bodyPr/>
          <a:lstStyle/>
          <a:p>
            <a:r>
              <a:rPr lang="en-US" dirty="0"/>
              <a:t>EPCRA Section 311-312: </a:t>
            </a:r>
            <a:br>
              <a:rPr lang="en-US" dirty="0"/>
            </a:br>
            <a:r>
              <a:rPr lang="en-US" dirty="0"/>
              <a:t>Chemical Inventories Continued</a:t>
            </a:r>
          </a:p>
        </p:txBody>
      </p:sp>
      <p:sp>
        <p:nvSpPr>
          <p:cNvPr id="7" name="Content Placeholder 2">
            <a:extLst>
              <a:ext uri="{FF2B5EF4-FFF2-40B4-BE49-F238E27FC236}">
                <a16:creationId xmlns:a16="http://schemas.microsoft.com/office/drawing/2014/main" id="{937D3992-7CA3-4A9B-9D05-783EDCFB7D1B}"/>
              </a:ext>
            </a:extLst>
          </p:cNvPr>
          <p:cNvSpPr>
            <a:spLocks noGrp="1"/>
          </p:cNvSpPr>
          <p:nvPr>
            <p:ph sz="half" idx="1"/>
          </p:nvPr>
        </p:nvSpPr>
        <p:spPr>
          <a:xfrm>
            <a:off x="3017520" y="1643064"/>
            <a:ext cx="8526780" cy="4239869"/>
          </a:xfrm>
        </p:spPr>
        <p:txBody>
          <a:bodyPr>
            <a:normAutofit lnSpcReduction="10000"/>
          </a:bodyPr>
          <a:lstStyle/>
          <a:p>
            <a:r>
              <a:rPr lang="en-US" sz="2000" dirty="0"/>
              <a:t>EPCRA Section 312 requires those facilities handling or storing the OSHA hazardous chemicals above certain threshold quantities to submit an annual (by March 1) emergency and hazardous chemical inventory form to the SERC or TERC, LEPC and local fire department. </a:t>
            </a:r>
          </a:p>
          <a:p>
            <a:r>
              <a:rPr lang="en-US" sz="2000" dirty="0"/>
              <a:t>Inventory forms include:</a:t>
            </a:r>
          </a:p>
          <a:p>
            <a:pPr lvl="1"/>
            <a:r>
              <a:rPr lang="en-US" sz="1800" dirty="0"/>
              <a:t>The chemical name or the common name as indicated on the SDS; </a:t>
            </a:r>
          </a:p>
          <a:p>
            <a:pPr lvl="1"/>
            <a:r>
              <a:rPr lang="en-US" sz="1800" dirty="0"/>
              <a:t>An estimate (in ranges) of the maximum amount of the chemical present at any time during the preceding calendar year and the average daily amount; </a:t>
            </a:r>
          </a:p>
          <a:p>
            <a:pPr lvl="1"/>
            <a:r>
              <a:rPr lang="en-US" sz="1800" dirty="0"/>
              <a:t>A brief description of the manner of storage of the chemical; </a:t>
            </a:r>
          </a:p>
          <a:p>
            <a:pPr lvl="1"/>
            <a:r>
              <a:rPr lang="en-US" sz="1800" dirty="0"/>
              <a:t>The location of the chemical at the facility; and </a:t>
            </a:r>
          </a:p>
          <a:p>
            <a:pPr lvl="1"/>
            <a:r>
              <a:rPr lang="en-US" sz="1800" dirty="0"/>
              <a:t>An indication of whether the owner elects to withhold location information from disclosure to the public.</a:t>
            </a:r>
          </a:p>
          <a:p>
            <a:pPr lvl="1"/>
            <a:endParaRPr lang="en-US" sz="1800" dirty="0"/>
          </a:p>
          <a:p>
            <a:endParaRPr lang="en-US" sz="2000" dirty="0"/>
          </a:p>
        </p:txBody>
      </p:sp>
      <p:cxnSp>
        <p:nvCxnSpPr>
          <p:cNvPr id="4" name="Straight Connector 3">
            <a:extLst>
              <a:ext uri="{FF2B5EF4-FFF2-40B4-BE49-F238E27FC236}">
                <a16:creationId xmlns:a16="http://schemas.microsoft.com/office/drawing/2014/main" id="{98A1CFC9-8742-4CEA-96FF-145B8A22A734}"/>
              </a:ext>
              <a:ext uri="{C183D7F6-B498-43B3-948B-1728B52AA6E4}">
                <adec:decorative xmlns:adec="http://schemas.microsoft.com/office/drawing/2017/decorative" val="1"/>
              </a:ext>
            </a:extLst>
          </p:cNvPr>
          <p:cNvCxnSpPr>
            <a:cxnSpLocks/>
          </p:cNvCxnSpPr>
          <p:nvPr/>
        </p:nvCxnSpPr>
        <p:spPr>
          <a:xfrm>
            <a:off x="0" y="1264412"/>
            <a:ext cx="61966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EF52A003-AB52-4F10-B2FD-34654701A876}"/>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59</a:t>
            </a:fld>
            <a:endParaRPr lang="en-US" sz="2500" dirty="0"/>
          </a:p>
        </p:txBody>
      </p:sp>
    </p:spTree>
    <p:extLst>
      <p:ext uri="{BB962C8B-B14F-4D97-AF65-F5344CB8AC3E}">
        <p14:creationId xmlns:p14="http://schemas.microsoft.com/office/powerpoint/2010/main" val="954555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844A-3FDD-4BF2-99E8-9E4E9E8C2377}"/>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D1713641-508D-4B9F-BAD6-87D1CFC57636}"/>
              </a:ext>
            </a:extLst>
          </p:cNvPr>
          <p:cNvSpPr>
            <a:spLocks noGrp="1"/>
          </p:cNvSpPr>
          <p:nvPr>
            <p:ph idx="1"/>
          </p:nvPr>
        </p:nvSpPr>
        <p:spPr/>
        <p:txBody>
          <a:bodyPr>
            <a:normAutofit/>
          </a:bodyPr>
          <a:lstStyle/>
          <a:p>
            <a:pPr>
              <a:spcAft>
                <a:spcPts val="600"/>
              </a:spcAft>
              <a:buClr>
                <a:schemeClr val="tx1">
                  <a:lumMod val="65000"/>
                  <a:lumOff val="35000"/>
                </a:schemeClr>
              </a:buClr>
            </a:pPr>
            <a:r>
              <a:rPr lang="en-US" sz="2000" dirty="0"/>
              <a:t>History – Replaces 2002 Bioterrorism Act</a:t>
            </a:r>
          </a:p>
          <a:p>
            <a:pPr>
              <a:spcAft>
                <a:spcPts val="600"/>
              </a:spcAft>
              <a:buClr>
                <a:schemeClr val="tx1">
                  <a:lumMod val="65000"/>
                  <a:lumOff val="35000"/>
                </a:schemeClr>
              </a:buClr>
            </a:pPr>
            <a:r>
              <a:rPr lang="en-US" sz="2000" dirty="0"/>
              <a:t>RRA and ERP completion help utilities to address hazards in your community</a:t>
            </a:r>
          </a:p>
          <a:p>
            <a:pPr>
              <a:spcAft>
                <a:spcPts val="600"/>
              </a:spcAft>
              <a:buClr>
                <a:schemeClr val="tx1">
                  <a:lumMod val="65000"/>
                  <a:lumOff val="35000"/>
                </a:schemeClr>
              </a:buClr>
            </a:pPr>
            <a:r>
              <a:rPr lang="en-US" sz="2000" dirty="0"/>
              <a:t>Examples of utility emergencies</a:t>
            </a:r>
          </a:p>
          <a:p>
            <a:pPr>
              <a:spcAft>
                <a:spcPts val="600"/>
              </a:spcAft>
              <a:buClr>
                <a:schemeClr val="tx1">
                  <a:lumMod val="65000"/>
                  <a:lumOff val="35000"/>
                </a:schemeClr>
              </a:buClr>
            </a:pPr>
            <a:r>
              <a:rPr lang="en-US" sz="2000" dirty="0"/>
              <a:t>Who does it apply to? </a:t>
            </a:r>
          </a:p>
          <a:p>
            <a:pPr>
              <a:spcAft>
                <a:spcPts val="600"/>
              </a:spcAft>
              <a:buClr>
                <a:schemeClr val="tx1">
                  <a:lumMod val="65000"/>
                  <a:lumOff val="35000"/>
                </a:schemeClr>
              </a:buClr>
            </a:pPr>
            <a:r>
              <a:rPr lang="en-US" sz="2000" dirty="0"/>
              <a:t>Funding</a:t>
            </a:r>
          </a:p>
          <a:p>
            <a:endParaRPr lang="en-US" dirty="0"/>
          </a:p>
        </p:txBody>
      </p:sp>
      <p:pic>
        <p:nvPicPr>
          <p:cNvPr id="57" name="Graphic 56" descr="Rain">
            <a:extLst>
              <a:ext uri="{FF2B5EF4-FFF2-40B4-BE49-F238E27FC236}">
                <a16:creationId xmlns:a16="http://schemas.microsoft.com/office/drawing/2014/main" id="{0EF58FA1-1A16-4EF0-930C-2DFE7F138D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7537" y="4384159"/>
            <a:ext cx="1344535" cy="1344535"/>
          </a:xfrm>
          <a:prstGeom prst="rect">
            <a:avLst/>
          </a:prstGeom>
        </p:spPr>
      </p:pic>
      <p:grpSp>
        <p:nvGrpSpPr>
          <p:cNvPr id="58" name="Group 57">
            <a:extLst>
              <a:ext uri="{FF2B5EF4-FFF2-40B4-BE49-F238E27FC236}">
                <a16:creationId xmlns:a16="http://schemas.microsoft.com/office/drawing/2014/main" id="{E2552242-0409-4F32-8FB9-4C2D8EF62C54}"/>
              </a:ext>
              <a:ext uri="{C183D7F6-B498-43B3-948B-1728B52AA6E4}">
                <adec:decorative xmlns:adec="http://schemas.microsoft.com/office/drawing/2017/decorative" val="1"/>
              </a:ext>
            </a:extLst>
          </p:cNvPr>
          <p:cNvGrpSpPr/>
          <p:nvPr/>
        </p:nvGrpSpPr>
        <p:grpSpPr>
          <a:xfrm>
            <a:off x="10015662" y="4381606"/>
            <a:ext cx="1379553" cy="1379554"/>
            <a:chOff x="3708305" y="1752533"/>
            <a:chExt cx="1211358" cy="1211358"/>
          </a:xfrm>
          <a:solidFill>
            <a:srgbClr val="595959"/>
          </a:solidFill>
        </p:grpSpPr>
        <p:pic>
          <p:nvPicPr>
            <p:cNvPr id="59" name="Graphic 58" descr="Laptop">
              <a:extLst>
                <a:ext uri="{FF2B5EF4-FFF2-40B4-BE49-F238E27FC236}">
                  <a16:creationId xmlns:a16="http://schemas.microsoft.com/office/drawing/2014/main" id="{1381AED6-F538-49A9-BF5D-5FD7407E6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08305" y="1752533"/>
              <a:ext cx="1211358" cy="1211358"/>
            </a:xfrm>
            <a:prstGeom prst="rect">
              <a:avLst/>
            </a:prstGeom>
          </p:spPr>
        </p:pic>
        <p:pic>
          <p:nvPicPr>
            <p:cNvPr id="60" name="Graphic 59" descr="Warning">
              <a:extLst>
                <a:ext uri="{FF2B5EF4-FFF2-40B4-BE49-F238E27FC236}">
                  <a16:creationId xmlns:a16="http://schemas.microsoft.com/office/drawing/2014/main" id="{AF58B01A-28E6-4241-B5FA-8E7088AE73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7938" y="2112579"/>
              <a:ext cx="367862" cy="367862"/>
            </a:xfrm>
            <a:prstGeom prst="rect">
              <a:avLst/>
            </a:prstGeom>
          </p:spPr>
        </p:pic>
      </p:grpSp>
      <p:grpSp>
        <p:nvGrpSpPr>
          <p:cNvPr id="61" name="Group 60">
            <a:extLst>
              <a:ext uri="{FF2B5EF4-FFF2-40B4-BE49-F238E27FC236}">
                <a16:creationId xmlns:a16="http://schemas.microsoft.com/office/drawing/2014/main" id="{37DEF4D4-39D8-4D46-98DB-3E4F1616C08A}"/>
              </a:ext>
              <a:ext uri="{C183D7F6-B498-43B3-948B-1728B52AA6E4}">
                <adec:decorative xmlns:adec="http://schemas.microsoft.com/office/drawing/2017/decorative" val="1"/>
              </a:ext>
            </a:extLst>
          </p:cNvPr>
          <p:cNvGrpSpPr/>
          <p:nvPr/>
        </p:nvGrpSpPr>
        <p:grpSpPr>
          <a:xfrm>
            <a:off x="6014930" y="4566575"/>
            <a:ext cx="1282275" cy="871374"/>
            <a:chOff x="7696676" y="959709"/>
            <a:chExt cx="762000" cy="517819"/>
          </a:xfrm>
          <a:solidFill>
            <a:srgbClr val="00B0F0"/>
          </a:solidFill>
        </p:grpSpPr>
        <p:sp>
          <p:nvSpPr>
            <p:cNvPr id="62" name="Freeform: Shape 61">
              <a:extLst>
                <a:ext uri="{FF2B5EF4-FFF2-40B4-BE49-F238E27FC236}">
                  <a16:creationId xmlns:a16="http://schemas.microsoft.com/office/drawing/2014/main" id="{05083143-DF63-439C-8CC5-7D817FE2005A}"/>
                </a:ext>
              </a:extLst>
            </p:cNvPr>
            <p:cNvSpPr/>
            <p:nvPr/>
          </p:nvSpPr>
          <p:spPr>
            <a:xfrm>
              <a:off x="7696676" y="14013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solidFill>
              <a:schemeClr val="tx1">
                <a:lumMod val="65000"/>
                <a:lumOff val="35000"/>
              </a:schemeClr>
            </a:solidFill>
            <a:ln w="11013"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7EB2F594-1480-473C-A541-A9E3BBF3838D}"/>
                </a:ext>
              </a:extLst>
            </p:cNvPr>
            <p:cNvSpPr/>
            <p:nvPr/>
          </p:nvSpPr>
          <p:spPr>
            <a:xfrm>
              <a:off x="7780020" y="1131703"/>
              <a:ext cx="606743" cy="110464"/>
            </a:xfrm>
            <a:custGeom>
              <a:avLst/>
              <a:gdLst>
                <a:gd name="connsiteX0" fmla="*/ 468630 w 600075"/>
                <a:gd name="connsiteY0" fmla="*/ 114300 h 247650"/>
                <a:gd name="connsiteX1" fmla="*/ 370904 w 600075"/>
                <a:gd name="connsiteY1" fmla="*/ 122301 h 247650"/>
                <a:gd name="connsiteX2" fmla="*/ 363855 w 600075"/>
                <a:gd name="connsiteY2" fmla="*/ 0 h 247650"/>
                <a:gd name="connsiteX3" fmla="*/ 232124 w 600075"/>
                <a:gd name="connsiteY3" fmla="*/ 0 h 247650"/>
                <a:gd name="connsiteX4" fmla="*/ 222599 w 600075"/>
                <a:gd name="connsiteY4" fmla="*/ 165068 h 247650"/>
                <a:gd name="connsiteX5" fmla="*/ 200120 w 600075"/>
                <a:gd name="connsiteY5" fmla="*/ 178879 h 247650"/>
                <a:gd name="connsiteX6" fmla="*/ 173355 w 600075"/>
                <a:gd name="connsiteY6" fmla="*/ 142875 h 247650"/>
                <a:gd name="connsiteX7" fmla="*/ 30480 w 600075"/>
                <a:gd name="connsiteY7" fmla="*/ 189357 h 247650"/>
                <a:gd name="connsiteX8" fmla="*/ 0 w 600075"/>
                <a:gd name="connsiteY8" fmla="*/ 230505 h 247650"/>
                <a:gd name="connsiteX9" fmla="*/ 12097 w 600075"/>
                <a:gd name="connsiteY9" fmla="*/ 229457 h 247650"/>
                <a:gd name="connsiteX10" fmla="*/ 69247 w 600075"/>
                <a:gd name="connsiteY10" fmla="*/ 241554 h 247650"/>
                <a:gd name="connsiteX11" fmla="*/ 107347 w 600075"/>
                <a:gd name="connsiteY11" fmla="*/ 250508 h 247650"/>
                <a:gd name="connsiteX12" fmla="*/ 145447 w 600075"/>
                <a:gd name="connsiteY12" fmla="*/ 241554 h 247650"/>
                <a:gd name="connsiteX13" fmla="*/ 202597 w 600075"/>
                <a:gd name="connsiteY13" fmla="*/ 229457 h 247650"/>
                <a:gd name="connsiteX14" fmla="*/ 259747 w 600075"/>
                <a:gd name="connsiteY14" fmla="*/ 241554 h 247650"/>
                <a:gd name="connsiteX15" fmla="*/ 297847 w 600075"/>
                <a:gd name="connsiteY15" fmla="*/ 250508 h 247650"/>
                <a:gd name="connsiteX16" fmla="*/ 335947 w 600075"/>
                <a:gd name="connsiteY16" fmla="*/ 241554 h 247650"/>
                <a:gd name="connsiteX17" fmla="*/ 393097 w 600075"/>
                <a:gd name="connsiteY17" fmla="*/ 229457 h 247650"/>
                <a:gd name="connsiteX18" fmla="*/ 450247 w 600075"/>
                <a:gd name="connsiteY18" fmla="*/ 241554 h 247650"/>
                <a:gd name="connsiteX19" fmla="*/ 488347 w 600075"/>
                <a:gd name="connsiteY19" fmla="*/ 250508 h 247650"/>
                <a:gd name="connsiteX20" fmla="*/ 526447 w 600075"/>
                <a:gd name="connsiteY20" fmla="*/ 241554 h 247650"/>
                <a:gd name="connsiteX21" fmla="*/ 583597 w 600075"/>
                <a:gd name="connsiteY21" fmla="*/ 229457 h 247650"/>
                <a:gd name="connsiteX22" fmla="*/ 606743 w 600075"/>
                <a:gd name="connsiteY22" fmla="*/ 232124 h 247650"/>
                <a:gd name="connsiteX23" fmla="*/ 468630 w 600075"/>
                <a:gd name="connsiteY23" fmla="*/ 114300 h 247650"/>
                <a:gd name="connsiteX0" fmla="*/ 468630 w 606743"/>
                <a:gd name="connsiteY0" fmla="*/ 114300 h 250508"/>
                <a:gd name="connsiteX1" fmla="*/ 370904 w 606743"/>
                <a:gd name="connsiteY1" fmla="*/ 122301 h 250508"/>
                <a:gd name="connsiteX2" fmla="*/ 363855 w 606743"/>
                <a:gd name="connsiteY2" fmla="*/ 0 h 250508"/>
                <a:gd name="connsiteX3" fmla="*/ 170340 w 606743"/>
                <a:gd name="connsiteY3" fmla="*/ 140044 h 250508"/>
                <a:gd name="connsiteX4" fmla="*/ 222599 w 606743"/>
                <a:gd name="connsiteY4" fmla="*/ 165068 h 250508"/>
                <a:gd name="connsiteX5" fmla="*/ 200120 w 606743"/>
                <a:gd name="connsiteY5" fmla="*/ 178879 h 250508"/>
                <a:gd name="connsiteX6" fmla="*/ 173355 w 606743"/>
                <a:gd name="connsiteY6" fmla="*/ 142875 h 250508"/>
                <a:gd name="connsiteX7" fmla="*/ 30480 w 606743"/>
                <a:gd name="connsiteY7" fmla="*/ 189357 h 250508"/>
                <a:gd name="connsiteX8" fmla="*/ 0 w 606743"/>
                <a:gd name="connsiteY8" fmla="*/ 230505 h 250508"/>
                <a:gd name="connsiteX9" fmla="*/ 12097 w 606743"/>
                <a:gd name="connsiteY9" fmla="*/ 229457 h 250508"/>
                <a:gd name="connsiteX10" fmla="*/ 69247 w 606743"/>
                <a:gd name="connsiteY10" fmla="*/ 241554 h 250508"/>
                <a:gd name="connsiteX11" fmla="*/ 107347 w 606743"/>
                <a:gd name="connsiteY11" fmla="*/ 250508 h 250508"/>
                <a:gd name="connsiteX12" fmla="*/ 145447 w 606743"/>
                <a:gd name="connsiteY12" fmla="*/ 241554 h 250508"/>
                <a:gd name="connsiteX13" fmla="*/ 202597 w 606743"/>
                <a:gd name="connsiteY13" fmla="*/ 229457 h 250508"/>
                <a:gd name="connsiteX14" fmla="*/ 259747 w 606743"/>
                <a:gd name="connsiteY14" fmla="*/ 241554 h 250508"/>
                <a:gd name="connsiteX15" fmla="*/ 297847 w 606743"/>
                <a:gd name="connsiteY15" fmla="*/ 250508 h 250508"/>
                <a:gd name="connsiteX16" fmla="*/ 335947 w 606743"/>
                <a:gd name="connsiteY16" fmla="*/ 241554 h 250508"/>
                <a:gd name="connsiteX17" fmla="*/ 393097 w 606743"/>
                <a:gd name="connsiteY17" fmla="*/ 229457 h 250508"/>
                <a:gd name="connsiteX18" fmla="*/ 450247 w 606743"/>
                <a:gd name="connsiteY18" fmla="*/ 241554 h 250508"/>
                <a:gd name="connsiteX19" fmla="*/ 488347 w 606743"/>
                <a:gd name="connsiteY19" fmla="*/ 250508 h 250508"/>
                <a:gd name="connsiteX20" fmla="*/ 526447 w 606743"/>
                <a:gd name="connsiteY20" fmla="*/ 241554 h 250508"/>
                <a:gd name="connsiteX21" fmla="*/ 583597 w 606743"/>
                <a:gd name="connsiteY21" fmla="*/ 229457 h 250508"/>
                <a:gd name="connsiteX22" fmla="*/ 606743 w 606743"/>
                <a:gd name="connsiteY22" fmla="*/ 232124 h 250508"/>
                <a:gd name="connsiteX23" fmla="*/ 468630 w 606743"/>
                <a:gd name="connsiteY23" fmla="*/ 114300 h 250508"/>
                <a:gd name="connsiteX0" fmla="*/ 468630 w 606743"/>
                <a:gd name="connsiteY0" fmla="*/ 3482 h 139690"/>
                <a:gd name="connsiteX1" fmla="*/ 370904 w 606743"/>
                <a:gd name="connsiteY1" fmla="*/ 11483 h 139690"/>
                <a:gd name="connsiteX2" fmla="*/ 310309 w 606743"/>
                <a:gd name="connsiteY2" fmla="*/ 62177 h 139690"/>
                <a:gd name="connsiteX3" fmla="*/ 170340 w 606743"/>
                <a:gd name="connsiteY3" fmla="*/ 29226 h 139690"/>
                <a:gd name="connsiteX4" fmla="*/ 222599 w 606743"/>
                <a:gd name="connsiteY4" fmla="*/ 54250 h 139690"/>
                <a:gd name="connsiteX5" fmla="*/ 200120 w 606743"/>
                <a:gd name="connsiteY5" fmla="*/ 68061 h 139690"/>
                <a:gd name="connsiteX6" fmla="*/ 173355 w 606743"/>
                <a:gd name="connsiteY6" fmla="*/ 32057 h 139690"/>
                <a:gd name="connsiteX7" fmla="*/ 30480 w 606743"/>
                <a:gd name="connsiteY7" fmla="*/ 78539 h 139690"/>
                <a:gd name="connsiteX8" fmla="*/ 0 w 606743"/>
                <a:gd name="connsiteY8" fmla="*/ 119687 h 139690"/>
                <a:gd name="connsiteX9" fmla="*/ 12097 w 606743"/>
                <a:gd name="connsiteY9" fmla="*/ 118639 h 139690"/>
                <a:gd name="connsiteX10" fmla="*/ 69247 w 606743"/>
                <a:gd name="connsiteY10" fmla="*/ 130736 h 139690"/>
                <a:gd name="connsiteX11" fmla="*/ 107347 w 606743"/>
                <a:gd name="connsiteY11" fmla="*/ 139690 h 139690"/>
                <a:gd name="connsiteX12" fmla="*/ 145447 w 606743"/>
                <a:gd name="connsiteY12" fmla="*/ 130736 h 139690"/>
                <a:gd name="connsiteX13" fmla="*/ 202597 w 606743"/>
                <a:gd name="connsiteY13" fmla="*/ 118639 h 139690"/>
                <a:gd name="connsiteX14" fmla="*/ 259747 w 606743"/>
                <a:gd name="connsiteY14" fmla="*/ 130736 h 139690"/>
                <a:gd name="connsiteX15" fmla="*/ 297847 w 606743"/>
                <a:gd name="connsiteY15" fmla="*/ 139690 h 139690"/>
                <a:gd name="connsiteX16" fmla="*/ 335947 w 606743"/>
                <a:gd name="connsiteY16" fmla="*/ 130736 h 139690"/>
                <a:gd name="connsiteX17" fmla="*/ 393097 w 606743"/>
                <a:gd name="connsiteY17" fmla="*/ 118639 h 139690"/>
                <a:gd name="connsiteX18" fmla="*/ 450247 w 606743"/>
                <a:gd name="connsiteY18" fmla="*/ 130736 h 139690"/>
                <a:gd name="connsiteX19" fmla="*/ 488347 w 606743"/>
                <a:gd name="connsiteY19" fmla="*/ 139690 h 139690"/>
                <a:gd name="connsiteX20" fmla="*/ 526447 w 606743"/>
                <a:gd name="connsiteY20" fmla="*/ 130736 h 139690"/>
                <a:gd name="connsiteX21" fmla="*/ 583597 w 606743"/>
                <a:gd name="connsiteY21" fmla="*/ 118639 h 139690"/>
                <a:gd name="connsiteX22" fmla="*/ 606743 w 606743"/>
                <a:gd name="connsiteY22" fmla="*/ 121306 h 139690"/>
                <a:gd name="connsiteX23" fmla="*/ 468630 w 606743"/>
                <a:gd name="connsiteY23" fmla="*/ 3482 h 139690"/>
                <a:gd name="connsiteX0" fmla="*/ 468630 w 606743"/>
                <a:gd name="connsiteY0" fmla="*/ 785 h 136993"/>
                <a:gd name="connsiteX1" fmla="*/ 395617 w 606743"/>
                <a:gd name="connsiteY1" fmla="*/ 54094 h 136993"/>
                <a:gd name="connsiteX2" fmla="*/ 310309 w 606743"/>
                <a:gd name="connsiteY2" fmla="*/ 59480 h 136993"/>
                <a:gd name="connsiteX3" fmla="*/ 170340 w 606743"/>
                <a:gd name="connsiteY3" fmla="*/ 26529 h 136993"/>
                <a:gd name="connsiteX4" fmla="*/ 222599 w 606743"/>
                <a:gd name="connsiteY4" fmla="*/ 51553 h 136993"/>
                <a:gd name="connsiteX5" fmla="*/ 200120 w 606743"/>
                <a:gd name="connsiteY5" fmla="*/ 65364 h 136993"/>
                <a:gd name="connsiteX6" fmla="*/ 173355 w 606743"/>
                <a:gd name="connsiteY6" fmla="*/ 29360 h 136993"/>
                <a:gd name="connsiteX7" fmla="*/ 30480 w 606743"/>
                <a:gd name="connsiteY7" fmla="*/ 75842 h 136993"/>
                <a:gd name="connsiteX8" fmla="*/ 0 w 606743"/>
                <a:gd name="connsiteY8" fmla="*/ 116990 h 136993"/>
                <a:gd name="connsiteX9" fmla="*/ 12097 w 606743"/>
                <a:gd name="connsiteY9" fmla="*/ 115942 h 136993"/>
                <a:gd name="connsiteX10" fmla="*/ 69247 w 606743"/>
                <a:gd name="connsiteY10" fmla="*/ 128039 h 136993"/>
                <a:gd name="connsiteX11" fmla="*/ 107347 w 606743"/>
                <a:gd name="connsiteY11" fmla="*/ 136993 h 136993"/>
                <a:gd name="connsiteX12" fmla="*/ 145447 w 606743"/>
                <a:gd name="connsiteY12" fmla="*/ 128039 h 136993"/>
                <a:gd name="connsiteX13" fmla="*/ 202597 w 606743"/>
                <a:gd name="connsiteY13" fmla="*/ 115942 h 136993"/>
                <a:gd name="connsiteX14" fmla="*/ 259747 w 606743"/>
                <a:gd name="connsiteY14" fmla="*/ 128039 h 136993"/>
                <a:gd name="connsiteX15" fmla="*/ 297847 w 606743"/>
                <a:gd name="connsiteY15" fmla="*/ 136993 h 136993"/>
                <a:gd name="connsiteX16" fmla="*/ 335947 w 606743"/>
                <a:gd name="connsiteY16" fmla="*/ 128039 h 136993"/>
                <a:gd name="connsiteX17" fmla="*/ 393097 w 606743"/>
                <a:gd name="connsiteY17" fmla="*/ 115942 h 136993"/>
                <a:gd name="connsiteX18" fmla="*/ 450247 w 606743"/>
                <a:gd name="connsiteY18" fmla="*/ 128039 h 136993"/>
                <a:gd name="connsiteX19" fmla="*/ 488347 w 606743"/>
                <a:gd name="connsiteY19" fmla="*/ 136993 h 136993"/>
                <a:gd name="connsiteX20" fmla="*/ 526447 w 606743"/>
                <a:gd name="connsiteY20" fmla="*/ 128039 h 136993"/>
                <a:gd name="connsiteX21" fmla="*/ 583597 w 606743"/>
                <a:gd name="connsiteY21" fmla="*/ 115942 h 136993"/>
                <a:gd name="connsiteX22" fmla="*/ 606743 w 606743"/>
                <a:gd name="connsiteY22" fmla="*/ 118609 h 136993"/>
                <a:gd name="connsiteX23" fmla="*/ 468630 w 606743"/>
                <a:gd name="connsiteY23" fmla="*/ 785 h 136993"/>
                <a:gd name="connsiteX0" fmla="*/ 480986 w 606743"/>
                <a:gd name="connsiteY0" fmla="*/ 24467 h 111248"/>
                <a:gd name="connsiteX1" fmla="*/ 395617 w 606743"/>
                <a:gd name="connsiteY1" fmla="*/ 28349 h 111248"/>
                <a:gd name="connsiteX2" fmla="*/ 310309 w 606743"/>
                <a:gd name="connsiteY2" fmla="*/ 33735 h 111248"/>
                <a:gd name="connsiteX3" fmla="*/ 170340 w 606743"/>
                <a:gd name="connsiteY3" fmla="*/ 784 h 111248"/>
                <a:gd name="connsiteX4" fmla="*/ 222599 w 606743"/>
                <a:gd name="connsiteY4" fmla="*/ 25808 h 111248"/>
                <a:gd name="connsiteX5" fmla="*/ 200120 w 606743"/>
                <a:gd name="connsiteY5" fmla="*/ 39619 h 111248"/>
                <a:gd name="connsiteX6" fmla="*/ 173355 w 606743"/>
                <a:gd name="connsiteY6" fmla="*/ 3615 h 111248"/>
                <a:gd name="connsiteX7" fmla="*/ 30480 w 606743"/>
                <a:gd name="connsiteY7" fmla="*/ 50097 h 111248"/>
                <a:gd name="connsiteX8" fmla="*/ 0 w 606743"/>
                <a:gd name="connsiteY8" fmla="*/ 91245 h 111248"/>
                <a:gd name="connsiteX9" fmla="*/ 12097 w 606743"/>
                <a:gd name="connsiteY9" fmla="*/ 90197 h 111248"/>
                <a:gd name="connsiteX10" fmla="*/ 69247 w 606743"/>
                <a:gd name="connsiteY10" fmla="*/ 102294 h 111248"/>
                <a:gd name="connsiteX11" fmla="*/ 107347 w 606743"/>
                <a:gd name="connsiteY11" fmla="*/ 111248 h 111248"/>
                <a:gd name="connsiteX12" fmla="*/ 145447 w 606743"/>
                <a:gd name="connsiteY12" fmla="*/ 102294 h 111248"/>
                <a:gd name="connsiteX13" fmla="*/ 202597 w 606743"/>
                <a:gd name="connsiteY13" fmla="*/ 90197 h 111248"/>
                <a:gd name="connsiteX14" fmla="*/ 259747 w 606743"/>
                <a:gd name="connsiteY14" fmla="*/ 102294 h 111248"/>
                <a:gd name="connsiteX15" fmla="*/ 297847 w 606743"/>
                <a:gd name="connsiteY15" fmla="*/ 111248 h 111248"/>
                <a:gd name="connsiteX16" fmla="*/ 335947 w 606743"/>
                <a:gd name="connsiteY16" fmla="*/ 102294 h 111248"/>
                <a:gd name="connsiteX17" fmla="*/ 393097 w 606743"/>
                <a:gd name="connsiteY17" fmla="*/ 90197 h 111248"/>
                <a:gd name="connsiteX18" fmla="*/ 450247 w 606743"/>
                <a:gd name="connsiteY18" fmla="*/ 102294 h 111248"/>
                <a:gd name="connsiteX19" fmla="*/ 488347 w 606743"/>
                <a:gd name="connsiteY19" fmla="*/ 111248 h 111248"/>
                <a:gd name="connsiteX20" fmla="*/ 526447 w 606743"/>
                <a:gd name="connsiteY20" fmla="*/ 102294 h 111248"/>
                <a:gd name="connsiteX21" fmla="*/ 583597 w 606743"/>
                <a:gd name="connsiteY21" fmla="*/ 90197 h 111248"/>
                <a:gd name="connsiteX22" fmla="*/ 606743 w 606743"/>
                <a:gd name="connsiteY22" fmla="*/ 92864 h 111248"/>
                <a:gd name="connsiteX23" fmla="*/ 480986 w 606743"/>
                <a:gd name="connsiteY23" fmla="*/ 24467 h 111248"/>
                <a:gd name="connsiteX0" fmla="*/ 480986 w 606743"/>
                <a:gd name="connsiteY0" fmla="*/ 23683 h 110464"/>
                <a:gd name="connsiteX1" fmla="*/ 395617 w 606743"/>
                <a:gd name="connsiteY1" fmla="*/ 27565 h 110464"/>
                <a:gd name="connsiteX2" fmla="*/ 310309 w 606743"/>
                <a:gd name="connsiteY2" fmla="*/ 32951 h 110464"/>
                <a:gd name="connsiteX3" fmla="*/ 170340 w 606743"/>
                <a:gd name="connsiteY3" fmla="*/ 0 h 110464"/>
                <a:gd name="connsiteX4" fmla="*/ 222599 w 606743"/>
                <a:gd name="connsiteY4" fmla="*/ 25024 h 110464"/>
                <a:gd name="connsiteX5" fmla="*/ 200120 w 606743"/>
                <a:gd name="connsiteY5" fmla="*/ 38835 h 110464"/>
                <a:gd name="connsiteX6" fmla="*/ 173355 w 606743"/>
                <a:gd name="connsiteY6" fmla="*/ 27544 h 110464"/>
                <a:gd name="connsiteX7" fmla="*/ 30480 w 606743"/>
                <a:gd name="connsiteY7" fmla="*/ 49313 h 110464"/>
                <a:gd name="connsiteX8" fmla="*/ 0 w 606743"/>
                <a:gd name="connsiteY8" fmla="*/ 90461 h 110464"/>
                <a:gd name="connsiteX9" fmla="*/ 12097 w 606743"/>
                <a:gd name="connsiteY9" fmla="*/ 89413 h 110464"/>
                <a:gd name="connsiteX10" fmla="*/ 69247 w 606743"/>
                <a:gd name="connsiteY10" fmla="*/ 101510 h 110464"/>
                <a:gd name="connsiteX11" fmla="*/ 107347 w 606743"/>
                <a:gd name="connsiteY11" fmla="*/ 110464 h 110464"/>
                <a:gd name="connsiteX12" fmla="*/ 145447 w 606743"/>
                <a:gd name="connsiteY12" fmla="*/ 101510 h 110464"/>
                <a:gd name="connsiteX13" fmla="*/ 202597 w 606743"/>
                <a:gd name="connsiteY13" fmla="*/ 89413 h 110464"/>
                <a:gd name="connsiteX14" fmla="*/ 259747 w 606743"/>
                <a:gd name="connsiteY14" fmla="*/ 101510 h 110464"/>
                <a:gd name="connsiteX15" fmla="*/ 297847 w 606743"/>
                <a:gd name="connsiteY15" fmla="*/ 110464 h 110464"/>
                <a:gd name="connsiteX16" fmla="*/ 335947 w 606743"/>
                <a:gd name="connsiteY16" fmla="*/ 101510 h 110464"/>
                <a:gd name="connsiteX17" fmla="*/ 393097 w 606743"/>
                <a:gd name="connsiteY17" fmla="*/ 89413 h 110464"/>
                <a:gd name="connsiteX18" fmla="*/ 450247 w 606743"/>
                <a:gd name="connsiteY18" fmla="*/ 101510 h 110464"/>
                <a:gd name="connsiteX19" fmla="*/ 488347 w 606743"/>
                <a:gd name="connsiteY19" fmla="*/ 110464 h 110464"/>
                <a:gd name="connsiteX20" fmla="*/ 526447 w 606743"/>
                <a:gd name="connsiteY20" fmla="*/ 101510 h 110464"/>
                <a:gd name="connsiteX21" fmla="*/ 583597 w 606743"/>
                <a:gd name="connsiteY21" fmla="*/ 89413 h 110464"/>
                <a:gd name="connsiteX22" fmla="*/ 606743 w 606743"/>
                <a:gd name="connsiteY22" fmla="*/ 92080 h 110464"/>
                <a:gd name="connsiteX23" fmla="*/ 480986 w 606743"/>
                <a:gd name="connsiteY23" fmla="*/ 23683 h 1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743" h="110464">
                  <a:moveTo>
                    <a:pt x="480986" y="23683"/>
                  </a:moveTo>
                  <a:cubicBezTo>
                    <a:pt x="451268" y="15968"/>
                    <a:pt x="429430" y="18040"/>
                    <a:pt x="395617" y="27565"/>
                  </a:cubicBezTo>
                  <a:lnTo>
                    <a:pt x="310309" y="32951"/>
                  </a:lnTo>
                  <a:lnTo>
                    <a:pt x="170340" y="0"/>
                  </a:lnTo>
                  <a:cubicBezTo>
                    <a:pt x="167165" y="55023"/>
                    <a:pt x="225774" y="-29999"/>
                    <a:pt x="222599" y="25024"/>
                  </a:cubicBezTo>
                  <a:cubicBezTo>
                    <a:pt x="214875" y="29239"/>
                    <a:pt x="207371" y="33849"/>
                    <a:pt x="200120" y="38835"/>
                  </a:cubicBezTo>
                  <a:cubicBezTo>
                    <a:pt x="195997" y="23918"/>
                    <a:pt x="186452" y="35791"/>
                    <a:pt x="173355" y="27544"/>
                  </a:cubicBezTo>
                  <a:cubicBezTo>
                    <a:pt x="146780" y="10304"/>
                    <a:pt x="51149" y="34835"/>
                    <a:pt x="30480" y="49313"/>
                  </a:cubicBezTo>
                  <a:cubicBezTo>
                    <a:pt x="17882" y="61043"/>
                    <a:pt x="7550" y="74991"/>
                    <a:pt x="0" y="90461"/>
                  </a:cubicBezTo>
                  <a:cubicBezTo>
                    <a:pt x="4001" y="90461"/>
                    <a:pt x="8096" y="89604"/>
                    <a:pt x="12097" y="89413"/>
                  </a:cubicBezTo>
                  <a:cubicBezTo>
                    <a:pt x="31695" y="90172"/>
                    <a:pt x="51022" y="94263"/>
                    <a:pt x="69247" y="101510"/>
                  </a:cubicBezTo>
                  <a:cubicBezTo>
                    <a:pt x="81372" y="106555"/>
                    <a:pt x="94243" y="109581"/>
                    <a:pt x="107347" y="110464"/>
                  </a:cubicBezTo>
                  <a:cubicBezTo>
                    <a:pt x="120454" y="109602"/>
                    <a:pt x="133328" y="106577"/>
                    <a:pt x="145447" y="101510"/>
                  </a:cubicBezTo>
                  <a:cubicBezTo>
                    <a:pt x="163678" y="94281"/>
                    <a:pt x="183001" y="90191"/>
                    <a:pt x="202597" y="89413"/>
                  </a:cubicBezTo>
                  <a:cubicBezTo>
                    <a:pt x="222195" y="90172"/>
                    <a:pt x="241522" y="94263"/>
                    <a:pt x="259747" y="101510"/>
                  </a:cubicBezTo>
                  <a:cubicBezTo>
                    <a:pt x="271872" y="106555"/>
                    <a:pt x="284743" y="109581"/>
                    <a:pt x="297847" y="110464"/>
                  </a:cubicBezTo>
                  <a:cubicBezTo>
                    <a:pt x="310954" y="109602"/>
                    <a:pt x="323828" y="106577"/>
                    <a:pt x="335947" y="101510"/>
                  </a:cubicBezTo>
                  <a:cubicBezTo>
                    <a:pt x="354178" y="94281"/>
                    <a:pt x="373501" y="90191"/>
                    <a:pt x="393097" y="89413"/>
                  </a:cubicBezTo>
                  <a:cubicBezTo>
                    <a:pt x="412695" y="90172"/>
                    <a:pt x="432022" y="94263"/>
                    <a:pt x="450247" y="101510"/>
                  </a:cubicBezTo>
                  <a:cubicBezTo>
                    <a:pt x="462372" y="106555"/>
                    <a:pt x="475243" y="109581"/>
                    <a:pt x="488347" y="110464"/>
                  </a:cubicBezTo>
                  <a:cubicBezTo>
                    <a:pt x="501454" y="109602"/>
                    <a:pt x="514328" y="106577"/>
                    <a:pt x="526447" y="101510"/>
                  </a:cubicBezTo>
                  <a:cubicBezTo>
                    <a:pt x="544678" y="94281"/>
                    <a:pt x="564001" y="90191"/>
                    <a:pt x="583597" y="89413"/>
                  </a:cubicBezTo>
                  <a:cubicBezTo>
                    <a:pt x="591363" y="89773"/>
                    <a:pt x="599097" y="90665"/>
                    <a:pt x="606743" y="92080"/>
                  </a:cubicBezTo>
                  <a:cubicBezTo>
                    <a:pt x="579215" y="57695"/>
                    <a:pt x="530326" y="36542"/>
                    <a:pt x="480986" y="23683"/>
                  </a:cubicBezTo>
                  <a:close/>
                </a:path>
              </a:pathLst>
            </a:custGeom>
            <a:solidFill>
              <a:schemeClr val="tx1">
                <a:lumMod val="65000"/>
                <a:lumOff val="35000"/>
              </a:schemeClr>
            </a:solidFill>
            <a:ln w="11013"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EB9F7FD0-C905-44FD-8569-CC7221D01F0D}"/>
                </a:ext>
              </a:extLst>
            </p:cNvPr>
            <p:cNvSpPr/>
            <p:nvPr/>
          </p:nvSpPr>
          <p:spPr>
            <a:xfrm>
              <a:off x="7696676" y="12870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solidFill>
              <a:schemeClr val="tx1">
                <a:lumMod val="65000"/>
                <a:lumOff val="35000"/>
              </a:schemeClr>
            </a:solidFill>
            <a:ln w="11013" cap="flat">
              <a:noFill/>
              <a:prstDash val="solid"/>
              <a:miter/>
            </a:ln>
          </p:spPr>
          <p:txBody>
            <a:bodyPr rtlCol="0" anchor="ctr"/>
            <a:lstStyle/>
            <a:p>
              <a:endParaRPr lang="en-US" dirty="0"/>
            </a:p>
          </p:txBody>
        </p:sp>
        <p:sp>
          <p:nvSpPr>
            <p:cNvPr id="65" name="Isosceles Triangle 64">
              <a:extLst>
                <a:ext uri="{FF2B5EF4-FFF2-40B4-BE49-F238E27FC236}">
                  <a16:creationId xmlns:a16="http://schemas.microsoft.com/office/drawing/2014/main" id="{D2552CD5-EEC3-418E-8B08-8C0C6C8278CC}"/>
                </a:ext>
              </a:extLst>
            </p:cNvPr>
            <p:cNvSpPr/>
            <p:nvPr/>
          </p:nvSpPr>
          <p:spPr>
            <a:xfrm>
              <a:off x="7755924" y="959709"/>
              <a:ext cx="679621" cy="259492"/>
            </a:xfrm>
            <a:prstGeom prst="triangle">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393240FA-0857-40DB-9877-4BFCB29D401D}"/>
                </a:ext>
              </a:extLst>
            </p:cNvPr>
            <p:cNvSpPr/>
            <p:nvPr/>
          </p:nvSpPr>
          <p:spPr>
            <a:xfrm>
              <a:off x="7846541" y="1017374"/>
              <a:ext cx="86497" cy="140043"/>
            </a:xfrm>
            <a:prstGeom prst="rect">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A6E983D5-D6A0-48AA-9F45-BA7544B8C96C}"/>
              </a:ext>
              <a:ext uri="{C183D7F6-B498-43B3-948B-1728B52AA6E4}">
                <adec:decorative xmlns:adec="http://schemas.microsoft.com/office/drawing/2017/decorative" val="1"/>
              </a:ext>
            </a:extLst>
          </p:cNvPr>
          <p:cNvGrpSpPr/>
          <p:nvPr/>
        </p:nvGrpSpPr>
        <p:grpSpPr>
          <a:xfrm>
            <a:off x="8239641" y="4390985"/>
            <a:ext cx="1036062" cy="1086160"/>
            <a:chOff x="5600700" y="5058195"/>
            <a:chExt cx="1123950" cy="1178297"/>
          </a:xfrm>
          <a:solidFill>
            <a:srgbClr val="00B0F0"/>
          </a:solidFill>
        </p:grpSpPr>
        <p:sp>
          <p:nvSpPr>
            <p:cNvPr id="68" name="Moon 67">
              <a:extLst>
                <a:ext uri="{FF2B5EF4-FFF2-40B4-BE49-F238E27FC236}">
                  <a16:creationId xmlns:a16="http://schemas.microsoft.com/office/drawing/2014/main" id="{8D801BFD-45AE-42C7-9E3E-F9C325792AE0}"/>
                </a:ext>
              </a:extLst>
            </p:cNvPr>
            <p:cNvSpPr/>
            <p:nvPr/>
          </p:nvSpPr>
          <p:spPr>
            <a:xfrm rot="6658903">
              <a:off x="6125261" y="4883820"/>
              <a:ext cx="187023" cy="535774"/>
            </a:xfrm>
            <a:prstGeom prst="moon">
              <a:avLst>
                <a:gd name="adj" fmla="val 17306"/>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3380A023-FFBF-4276-B5B6-C64BAF45353E}"/>
                </a:ext>
              </a:extLst>
            </p:cNvPr>
            <p:cNvSpPr/>
            <p:nvPr/>
          </p:nvSpPr>
          <p:spPr>
            <a:xfrm>
              <a:off x="5600700" y="5425221"/>
              <a:ext cx="1123950" cy="811271"/>
            </a:xfrm>
            <a:custGeom>
              <a:avLst/>
              <a:gdLst>
                <a:gd name="connsiteX0" fmla="*/ 3181350 w 7600950"/>
                <a:gd name="connsiteY0" fmla="*/ 190500 h 5486400"/>
                <a:gd name="connsiteX1" fmla="*/ 1657350 w 7600950"/>
                <a:gd name="connsiteY1" fmla="*/ 2590800 h 5486400"/>
                <a:gd name="connsiteX2" fmla="*/ 4076700 w 7600950"/>
                <a:gd name="connsiteY2" fmla="*/ 2590800 h 5486400"/>
                <a:gd name="connsiteX3" fmla="*/ 3162300 w 7600950"/>
                <a:gd name="connsiteY3" fmla="*/ 3752850 h 5486400"/>
                <a:gd name="connsiteX4" fmla="*/ 514350 w 7600950"/>
                <a:gd name="connsiteY4" fmla="*/ 3752850 h 5486400"/>
                <a:gd name="connsiteX5" fmla="*/ 2019300 w 7600950"/>
                <a:gd name="connsiteY5" fmla="*/ 5314950 h 5486400"/>
                <a:gd name="connsiteX6" fmla="*/ 1466850 w 7600950"/>
                <a:gd name="connsiteY6" fmla="*/ 4057650 h 5486400"/>
                <a:gd name="connsiteX7" fmla="*/ 3524250 w 7600950"/>
                <a:gd name="connsiteY7" fmla="*/ 4057650 h 5486400"/>
                <a:gd name="connsiteX8" fmla="*/ 4400550 w 7600950"/>
                <a:gd name="connsiteY8" fmla="*/ 2895600 h 5486400"/>
                <a:gd name="connsiteX9" fmla="*/ 5981700 w 7600950"/>
                <a:gd name="connsiteY9" fmla="*/ 2895600 h 5486400"/>
                <a:gd name="connsiteX10" fmla="*/ 5638800 w 7600950"/>
                <a:gd name="connsiteY10" fmla="*/ 4057650 h 5486400"/>
                <a:gd name="connsiteX11" fmla="*/ 6858000 w 7600950"/>
                <a:gd name="connsiteY11" fmla="*/ 2609850 h 5486400"/>
                <a:gd name="connsiteX12" fmla="*/ 4686300 w 7600950"/>
                <a:gd name="connsiteY12" fmla="*/ 2609850 h 5486400"/>
                <a:gd name="connsiteX13" fmla="*/ 5276850 w 7600950"/>
                <a:gd name="connsiteY13" fmla="*/ 1981200 h 5486400"/>
                <a:gd name="connsiteX14" fmla="*/ 3200400 w 7600950"/>
                <a:gd name="connsiteY14" fmla="*/ 1981200 h 5486400"/>
                <a:gd name="connsiteX15" fmla="*/ 4057650 w 7600950"/>
                <a:gd name="connsiteY15" fmla="*/ 228600 h 5486400"/>
                <a:gd name="connsiteX16" fmla="*/ 4343400 w 7600950"/>
                <a:gd name="connsiteY16" fmla="*/ 723900 h 5486400"/>
                <a:gd name="connsiteX17" fmla="*/ 4324350 w 7600950"/>
                <a:gd name="connsiteY17" fmla="*/ 1047750 h 5486400"/>
                <a:gd name="connsiteX18" fmla="*/ 4648200 w 7600950"/>
                <a:gd name="connsiteY18" fmla="*/ 1066800 h 5486400"/>
                <a:gd name="connsiteX19" fmla="*/ 4933950 w 7600950"/>
                <a:gd name="connsiteY19" fmla="*/ 1447800 h 5486400"/>
                <a:gd name="connsiteX20" fmla="*/ 7600950 w 7600950"/>
                <a:gd name="connsiteY20" fmla="*/ 1447800 h 5486400"/>
                <a:gd name="connsiteX21" fmla="*/ 7600950 w 7600950"/>
                <a:gd name="connsiteY21" fmla="*/ 5486400 h 5486400"/>
                <a:gd name="connsiteX22" fmla="*/ 0 w 7600950"/>
                <a:gd name="connsiteY22" fmla="*/ 5486400 h 5486400"/>
                <a:gd name="connsiteX23" fmla="*/ 0 w 7600950"/>
                <a:gd name="connsiteY23" fmla="*/ 1390650 h 5486400"/>
                <a:gd name="connsiteX24" fmla="*/ 590550 w 7600950"/>
                <a:gd name="connsiteY24" fmla="*/ 1104900 h 5486400"/>
                <a:gd name="connsiteX25" fmla="*/ 1390650 w 7600950"/>
                <a:gd name="connsiteY25" fmla="*/ 1123950 h 5486400"/>
                <a:gd name="connsiteX26" fmla="*/ 1962150 w 7600950"/>
                <a:gd name="connsiteY26" fmla="*/ 857250 h 5486400"/>
                <a:gd name="connsiteX27" fmla="*/ 2038350 w 7600950"/>
                <a:gd name="connsiteY27" fmla="*/ 247650 h 5486400"/>
                <a:gd name="connsiteX28" fmla="*/ 2533650 w 7600950"/>
                <a:gd name="connsiteY28" fmla="*/ 0 h 5486400"/>
                <a:gd name="connsiteX29" fmla="*/ 3219450 w 7600950"/>
                <a:gd name="connsiteY29" fmla="*/ 247650 h 5486400"/>
                <a:gd name="connsiteX30" fmla="*/ 3143250 w 7600950"/>
                <a:gd name="connsiteY30" fmla="*/ 2286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00950" h="5486400">
                  <a:moveTo>
                    <a:pt x="3181350" y="190500"/>
                  </a:moveTo>
                  <a:lnTo>
                    <a:pt x="1657350" y="2590800"/>
                  </a:lnTo>
                  <a:lnTo>
                    <a:pt x="4076700" y="2590800"/>
                  </a:lnTo>
                  <a:lnTo>
                    <a:pt x="3162300" y="3752850"/>
                  </a:lnTo>
                  <a:lnTo>
                    <a:pt x="514350" y="3752850"/>
                  </a:lnTo>
                  <a:lnTo>
                    <a:pt x="2019300" y="5314950"/>
                  </a:lnTo>
                  <a:lnTo>
                    <a:pt x="1466850" y="4057650"/>
                  </a:lnTo>
                  <a:lnTo>
                    <a:pt x="3524250" y="4057650"/>
                  </a:lnTo>
                  <a:lnTo>
                    <a:pt x="4400550" y="2895600"/>
                  </a:lnTo>
                  <a:lnTo>
                    <a:pt x="5981700" y="2895600"/>
                  </a:lnTo>
                  <a:lnTo>
                    <a:pt x="5638800" y="4057650"/>
                  </a:lnTo>
                  <a:lnTo>
                    <a:pt x="6858000" y="2609850"/>
                  </a:lnTo>
                  <a:lnTo>
                    <a:pt x="4686300" y="2609850"/>
                  </a:lnTo>
                  <a:lnTo>
                    <a:pt x="5276850" y="1981200"/>
                  </a:lnTo>
                  <a:lnTo>
                    <a:pt x="3200400" y="1981200"/>
                  </a:lnTo>
                  <a:lnTo>
                    <a:pt x="4057650" y="228600"/>
                  </a:lnTo>
                  <a:lnTo>
                    <a:pt x="4343400" y="723900"/>
                  </a:lnTo>
                  <a:lnTo>
                    <a:pt x="4324350" y="1047750"/>
                  </a:lnTo>
                  <a:lnTo>
                    <a:pt x="4648200" y="1066800"/>
                  </a:lnTo>
                  <a:lnTo>
                    <a:pt x="4933950" y="1447800"/>
                  </a:lnTo>
                  <a:lnTo>
                    <a:pt x="7600950" y="1447800"/>
                  </a:lnTo>
                  <a:lnTo>
                    <a:pt x="7600950" y="5486400"/>
                  </a:lnTo>
                  <a:lnTo>
                    <a:pt x="0" y="5486400"/>
                  </a:lnTo>
                  <a:lnTo>
                    <a:pt x="0" y="1390650"/>
                  </a:lnTo>
                  <a:lnTo>
                    <a:pt x="590550" y="1104900"/>
                  </a:lnTo>
                  <a:lnTo>
                    <a:pt x="1390650" y="1123950"/>
                  </a:lnTo>
                  <a:lnTo>
                    <a:pt x="1962150" y="857250"/>
                  </a:lnTo>
                  <a:lnTo>
                    <a:pt x="2038350" y="247650"/>
                  </a:lnTo>
                  <a:lnTo>
                    <a:pt x="2533650" y="0"/>
                  </a:lnTo>
                  <a:lnTo>
                    <a:pt x="3219450" y="247650"/>
                  </a:lnTo>
                  <a:lnTo>
                    <a:pt x="3143250" y="228600"/>
                  </a:lnTo>
                </a:path>
              </a:pathLst>
            </a:cu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Moon 69">
              <a:extLst>
                <a:ext uri="{FF2B5EF4-FFF2-40B4-BE49-F238E27FC236}">
                  <a16:creationId xmlns:a16="http://schemas.microsoft.com/office/drawing/2014/main" id="{4AB715A7-3324-441E-A4DB-215C73C87982}"/>
                </a:ext>
              </a:extLst>
            </p:cNvPr>
            <p:cNvSpPr/>
            <p:nvPr/>
          </p:nvSpPr>
          <p:spPr>
            <a:xfrm rot="5908332">
              <a:off x="6038983" y="5036390"/>
              <a:ext cx="147749" cy="431015"/>
            </a:xfrm>
            <a:prstGeom prst="moon">
              <a:avLst>
                <a:gd name="adj" fmla="val 19266"/>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Moon 70">
              <a:extLst>
                <a:ext uri="{FF2B5EF4-FFF2-40B4-BE49-F238E27FC236}">
                  <a16:creationId xmlns:a16="http://schemas.microsoft.com/office/drawing/2014/main" id="{47CF2D47-AEED-49A1-BEDC-DE7C6A126022}"/>
                </a:ext>
              </a:extLst>
            </p:cNvPr>
            <p:cNvSpPr/>
            <p:nvPr/>
          </p:nvSpPr>
          <p:spPr>
            <a:xfrm rot="6595698">
              <a:off x="6111064" y="5217332"/>
              <a:ext cx="118999" cy="347985"/>
            </a:xfrm>
            <a:prstGeom prst="moon">
              <a:avLst>
                <a:gd name="adj" fmla="val 19266"/>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0" name="Straight Connector 19">
            <a:extLst>
              <a:ext uri="{FF2B5EF4-FFF2-40B4-BE49-F238E27FC236}">
                <a16:creationId xmlns:a16="http://schemas.microsoft.com/office/drawing/2014/main" id="{93028BA4-FB73-4302-BA0B-3003012FB50C}"/>
              </a:ext>
              <a:ext uri="{C183D7F6-B498-43B3-948B-1728B52AA6E4}">
                <adec:decorative xmlns:adec="http://schemas.microsoft.com/office/drawing/2017/decorative" val="1"/>
              </a:ext>
            </a:extLst>
          </p:cNvPr>
          <p:cNvCxnSpPr>
            <a:cxnSpLocks/>
          </p:cNvCxnSpPr>
          <p:nvPr/>
        </p:nvCxnSpPr>
        <p:spPr>
          <a:xfrm>
            <a:off x="0" y="1246124"/>
            <a:ext cx="2365829"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
        <p:nvSpPr>
          <p:cNvPr id="22" name="Slide Number Placeholder 3">
            <a:extLst>
              <a:ext uri="{FF2B5EF4-FFF2-40B4-BE49-F238E27FC236}">
                <a16:creationId xmlns:a16="http://schemas.microsoft.com/office/drawing/2014/main" id="{6611D02F-2738-411B-A1E5-D846687292E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6</a:t>
            </a:fld>
            <a:endParaRPr lang="en-US" sz="2500" dirty="0"/>
          </a:p>
        </p:txBody>
      </p:sp>
    </p:spTree>
    <p:extLst>
      <p:ext uri="{BB962C8B-B14F-4D97-AF65-F5344CB8AC3E}">
        <p14:creationId xmlns:p14="http://schemas.microsoft.com/office/powerpoint/2010/main" val="86248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57C06-FE37-4098-8736-0B9ABE6305AB}"/>
              </a:ext>
            </a:extLst>
          </p:cNvPr>
          <p:cNvSpPr>
            <a:spLocks noGrp="1"/>
          </p:cNvSpPr>
          <p:nvPr>
            <p:ph type="title"/>
          </p:nvPr>
        </p:nvSpPr>
        <p:spPr/>
        <p:txBody>
          <a:bodyPr/>
          <a:lstStyle/>
          <a:p>
            <a:r>
              <a:rPr lang="en-US" dirty="0"/>
              <a:t>Section 2018(b): Amends Chemical Inventory Data Availability</a:t>
            </a:r>
          </a:p>
        </p:txBody>
      </p:sp>
      <p:grpSp>
        <p:nvGrpSpPr>
          <p:cNvPr id="3" name="Group 2">
            <a:extLst>
              <a:ext uri="{FF2B5EF4-FFF2-40B4-BE49-F238E27FC236}">
                <a16:creationId xmlns:a16="http://schemas.microsoft.com/office/drawing/2014/main" id="{346C3BBA-4034-479F-8F94-9CD91C5C4D4F}"/>
              </a:ext>
              <a:ext uri="{C183D7F6-B498-43B3-948B-1728B52AA6E4}">
                <adec:decorative xmlns:adec="http://schemas.microsoft.com/office/drawing/2017/decorative" val="1"/>
              </a:ext>
            </a:extLst>
          </p:cNvPr>
          <p:cNvGrpSpPr/>
          <p:nvPr/>
        </p:nvGrpSpPr>
        <p:grpSpPr>
          <a:xfrm>
            <a:off x="3072407" y="2470138"/>
            <a:ext cx="8445825" cy="2326452"/>
            <a:chOff x="3553670" y="2004917"/>
            <a:chExt cx="6513603" cy="2326452"/>
          </a:xfrm>
        </p:grpSpPr>
        <p:grpSp>
          <p:nvGrpSpPr>
            <p:cNvPr id="6" name="Group 5">
              <a:extLst>
                <a:ext uri="{FF2B5EF4-FFF2-40B4-BE49-F238E27FC236}">
                  <a16:creationId xmlns:a16="http://schemas.microsoft.com/office/drawing/2014/main" id="{B4AC5ECB-04D0-4631-B27C-646FB42EAFEE}"/>
                </a:ext>
              </a:extLst>
            </p:cNvPr>
            <p:cNvGrpSpPr/>
            <p:nvPr/>
          </p:nvGrpSpPr>
          <p:grpSpPr>
            <a:xfrm>
              <a:off x="3553670" y="2004917"/>
              <a:ext cx="6513603" cy="1336999"/>
              <a:chOff x="0" y="241497"/>
              <a:chExt cx="6513603" cy="1737450"/>
            </a:xfrm>
            <a:solidFill>
              <a:srgbClr val="A8A8A4"/>
            </a:solidFill>
          </p:grpSpPr>
          <p:sp>
            <p:nvSpPr>
              <p:cNvPr id="13" name="Rectangle: Rounded Corners 12">
                <a:extLst>
                  <a:ext uri="{FF2B5EF4-FFF2-40B4-BE49-F238E27FC236}">
                    <a16:creationId xmlns:a16="http://schemas.microsoft.com/office/drawing/2014/main" id="{6436287E-0246-47F0-ADF8-52A3588F484E}"/>
                  </a:ext>
                </a:extLst>
              </p:cNvPr>
              <p:cNvSpPr/>
              <p:nvPr/>
            </p:nvSpPr>
            <p:spPr>
              <a:xfrm>
                <a:off x="0" y="241497"/>
                <a:ext cx="6513603" cy="1737450"/>
              </a:xfrm>
              <a:prstGeom prst="roundRect">
                <a:avLst>
                  <a:gd name="adj" fmla="val 0"/>
                </a:avLst>
              </a:prstGeom>
              <a:solidFill>
                <a:srgbClr val="888888"/>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68D6F8BE-5A4F-4D69-9ECF-68E1256B2A72}"/>
                  </a:ext>
                </a:extLst>
              </p:cNvPr>
              <p:cNvSpPr txBox="1"/>
              <p:nvPr/>
            </p:nvSpPr>
            <p:spPr>
              <a:xfrm>
                <a:off x="84815" y="326312"/>
                <a:ext cx="6343973" cy="156782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dirty="0">
                    <a:effectLst>
                      <a:outerShdw blurRad="38100" dist="25400" dir="2700000" algn="tl">
                        <a:srgbClr val="000000">
                          <a:alpha val="20000"/>
                        </a:srgbClr>
                      </a:outerShdw>
                    </a:effectLst>
                  </a:rPr>
                  <a:t>Amends Emergency Planning and Community Right-to-Know Act (EPCRA) Section 312(e) to add:</a:t>
                </a:r>
              </a:p>
            </p:txBody>
          </p:sp>
        </p:grpSp>
        <p:grpSp>
          <p:nvGrpSpPr>
            <p:cNvPr id="7" name="Group 6">
              <a:extLst>
                <a:ext uri="{FF2B5EF4-FFF2-40B4-BE49-F238E27FC236}">
                  <a16:creationId xmlns:a16="http://schemas.microsoft.com/office/drawing/2014/main" id="{681C78C8-07D1-4B7A-A7A7-5D210FEA29DE}"/>
                </a:ext>
              </a:extLst>
            </p:cNvPr>
            <p:cNvGrpSpPr/>
            <p:nvPr/>
          </p:nvGrpSpPr>
          <p:grpSpPr>
            <a:xfrm>
              <a:off x="3553670" y="3391141"/>
              <a:ext cx="6513603" cy="940228"/>
              <a:chOff x="0" y="2073989"/>
              <a:chExt cx="6513603" cy="1251132"/>
            </a:xfrm>
          </p:grpSpPr>
          <p:sp>
            <p:nvSpPr>
              <p:cNvPr id="11" name="Rectangle: Rounded Corners 10">
                <a:extLst>
                  <a:ext uri="{FF2B5EF4-FFF2-40B4-BE49-F238E27FC236}">
                    <a16:creationId xmlns:a16="http://schemas.microsoft.com/office/drawing/2014/main" id="{696E64F4-EB66-4CDD-A2A9-9E446837CA7D}"/>
                  </a:ext>
                </a:extLst>
              </p:cNvPr>
              <p:cNvSpPr/>
              <p:nvPr/>
            </p:nvSpPr>
            <p:spPr>
              <a:xfrm>
                <a:off x="0" y="2073989"/>
                <a:ext cx="6513603" cy="1251132"/>
              </a:xfrm>
              <a:prstGeom prst="roundRect">
                <a:avLst>
                  <a:gd name="adj" fmla="val 0"/>
                </a:avLst>
              </a:prstGeom>
              <a:solidFill>
                <a:srgbClr val="087DA8"/>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0FA58042-0D28-45E5-A3F3-76FC6D390220}"/>
                  </a:ext>
                </a:extLst>
              </p:cNvPr>
              <p:cNvSpPr txBox="1"/>
              <p:nvPr/>
            </p:nvSpPr>
            <p:spPr>
              <a:xfrm>
                <a:off x="84815" y="2158803"/>
                <a:ext cx="6343973" cy="1016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dirty="0">
                    <a:effectLst>
                      <a:outerShdw blurRad="38100" dist="25400" dir="2700000" algn="tl">
                        <a:srgbClr val="000000">
                          <a:alpha val="20000"/>
                        </a:srgbClr>
                      </a:outerShdw>
                    </a:effectLst>
                  </a:rPr>
                  <a:t>(</a:t>
                </a:r>
                <a:r>
                  <a:rPr lang="en-US" sz="2800" dirty="0">
                    <a:effectLst>
                      <a:outerShdw blurRad="38100" dist="25400" dir="2700000" algn="tl">
                        <a:srgbClr val="000000">
                          <a:alpha val="20000"/>
                        </a:srgbClr>
                      </a:outerShdw>
                    </a:effectLst>
                  </a:rPr>
                  <a:t>4</a:t>
                </a:r>
                <a:r>
                  <a:rPr lang="en-US" sz="2800" kern="1200" dirty="0">
                    <a:effectLst>
                      <a:outerShdw blurRad="38100" dist="25400" dir="2700000" algn="tl">
                        <a:srgbClr val="000000">
                          <a:alpha val="20000"/>
                        </a:srgbClr>
                      </a:outerShdw>
                    </a:effectLst>
                  </a:rPr>
                  <a:t>) Availability to Community Water Systems</a:t>
                </a:r>
              </a:p>
            </p:txBody>
          </p:sp>
        </p:grpSp>
      </p:grpSp>
      <p:cxnSp>
        <p:nvCxnSpPr>
          <p:cNvPr id="10" name="Straight Connector 9">
            <a:extLst>
              <a:ext uri="{FF2B5EF4-FFF2-40B4-BE49-F238E27FC236}">
                <a16:creationId xmlns:a16="http://schemas.microsoft.com/office/drawing/2014/main" id="{27F4607F-E267-4B6E-8DAC-B1F23E6FB6FD}"/>
              </a:ext>
              <a:ext uri="{C183D7F6-B498-43B3-948B-1728B52AA6E4}">
                <adec:decorative xmlns:adec="http://schemas.microsoft.com/office/drawing/2017/decorative" val="1"/>
              </a:ext>
            </a:extLst>
          </p:cNvPr>
          <p:cNvCxnSpPr>
            <a:cxnSpLocks/>
          </p:cNvCxnSpPr>
          <p:nvPr/>
        </p:nvCxnSpPr>
        <p:spPr>
          <a:xfrm>
            <a:off x="0" y="1264412"/>
            <a:ext cx="786032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15" name="Slide Number Placeholder 3">
            <a:extLst>
              <a:ext uri="{FF2B5EF4-FFF2-40B4-BE49-F238E27FC236}">
                <a16:creationId xmlns:a16="http://schemas.microsoft.com/office/drawing/2014/main" id="{09193A37-BA70-4303-9F6A-FEFE90FBC8B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60</a:t>
            </a:fld>
            <a:endParaRPr lang="en-US" sz="2500" dirty="0"/>
          </a:p>
        </p:txBody>
      </p:sp>
    </p:spTree>
    <p:extLst>
      <p:ext uri="{BB962C8B-B14F-4D97-AF65-F5344CB8AC3E}">
        <p14:creationId xmlns:p14="http://schemas.microsoft.com/office/powerpoint/2010/main" val="805016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CFB0-449B-49C1-A9EC-15BF759468ED}"/>
              </a:ext>
            </a:extLst>
          </p:cNvPr>
          <p:cNvSpPr>
            <a:spLocks noGrp="1"/>
          </p:cNvSpPr>
          <p:nvPr>
            <p:ph type="title"/>
          </p:nvPr>
        </p:nvSpPr>
        <p:spPr/>
        <p:txBody>
          <a:bodyPr/>
          <a:lstStyle/>
          <a:p>
            <a:r>
              <a:rPr lang="en-US" dirty="0"/>
              <a:t>Chemical Inventory Data Availability</a:t>
            </a:r>
          </a:p>
        </p:txBody>
      </p:sp>
      <p:sp>
        <p:nvSpPr>
          <p:cNvPr id="3" name="Content Placeholder 2">
            <a:extLst>
              <a:ext uri="{FF2B5EF4-FFF2-40B4-BE49-F238E27FC236}">
                <a16:creationId xmlns:a16="http://schemas.microsoft.com/office/drawing/2014/main" id="{FEE712BF-4296-4A77-9B23-F37CE396B675}"/>
              </a:ext>
            </a:extLst>
          </p:cNvPr>
          <p:cNvSpPr>
            <a:spLocks noGrp="1"/>
          </p:cNvSpPr>
          <p:nvPr>
            <p:ph sz="half" idx="1"/>
          </p:nvPr>
        </p:nvSpPr>
        <p:spPr/>
        <p:txBody>
          <a:bodyPr>
            <a:normAutofit/>
          </a:bodyPr>
          <a:lstStyle/>
          <a:p>
            <a:r>
              <a:rPr lang="en-US" altLang="en-US" sz="2000" dirty="0"/>
              <a:t>EPCRA Sec 312(e)(4) requires SERCs (or TERCs) and LEPCs to provide affected* community water systems with chemical inventory data submitted under Tier 2 of EPCRA for their source water area, upon request from the system.</a:t>
            </a:r>
          </a:p>
          <a:p>
            <a:pPr lvl="1"/>
            <a:r>
              <a:rPr lang="en-US" altLang="en-US" sz="1800" dirty="0"/>
              <a:t>Upon receipt of the request, the SERC or LEPC will provide the information or request the information from the facility and forward any information received to the community water system.</a:t>
            </a:r>
          </a:p>
          <a:p>
            <a:pPr lvl="1"/>
            <a:r>
              <a:rPr lang="en-US" sz="1800" dirty="0"/>
              <a:t>* In this Section, ‘affected’ is defined as a community water system (as defined in SDWA Section 1401(15)) that receives supplies of drinking water from a source water protection area delineated under SDWA Section 1453, in which a facility that is required to prepare and submit an inventory form under EPCRA Section 312 is located.</a:t>
            </a:r>
          </a:p>
          <a:p>
            <a:endParaRPr lang="en-US" sz="2000" dirty="0"/>
          </a:p>
        </p:txBody>
      </p:sp>
      <p:cxnSp>
        <p:nvCxnSpPr>
          <p:cNvPr id="4" name="Straight Connector 3">
            <a:extLst>
              <a:ext uri="{FF2B5EF4-FFF2-40B4-BE49-F238E27FC236}">
                <a16:creationId xmlns:a16="http://schemas.microsoft.com/office/drawing/2014/main" id="{86A72EE2-650C-4E80-85DC-2A0BA0E8D109}"/>
              </a:ext>
              <a:ext uri="{C183D7F6-B498-43B3-948B-1728B52AA6E4}">
                <adec:decorative xmlns:adec="http://schemas.microsoft.com/office/drawing/2017/decorative" val="1"/>
              </a:ext>
            </a:extLst>
          </p:cNvPr>
          <p:cNvCxnSpPr>
            <a:cxnSpLocks/>
          </p:cNvCxnSpPr>
          <p:nvPr/>
        </p:nvCxnSpPr>
        <p:spPr>
          <a:xfrm>
            <a:off x="0" y="1264412"/>
            <a:ext cx="810126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C6DE0058-A3C7-43D1-97BF-981A4724F9BD}"/>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61</a:t>
            </a:fld>
            <a:endParaRPr lang="en-US" sz="2500" dirty="0"/>
          </a:p>
        </p:txBody>
      </p:sp>
    </p:spTree>
    <p:extLst>
      <p:ext uri="{BB962C8B-B14F-4D97-AF65-F5344CB8AC3E}">
        <p14:creationId xmlns:p14="http://schemas.microsoft.com/office/powerpoint/2010/main" val="143297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86370-3FE7-47B0-89FD-D35940A45DF0}"/>
              </a:ext>
            </a:extLst>
          </p:cNvPr>
          <p:cNvSpPr>
            <a:spLocks noGrp="1"/>
          </p:cNvSpPr>
          <p:nvPr>
            <p:ph type="title"/>
          </p:nvPr>
        </p:nvSpPr>
        <p:spPr/>
        <p:txBody>
          <a:bodyPr/>
          <a:lstStyle/>
          <a:p>
            <a:r>
              <a:rPr lang="en-US" dirty="0"/>
              <a:t>AWIA Section 2018 CONTINUED</a:t>
            </a:r>
          </a:p>
        </p:txBody>
      </p:sp>
      <p:cxnSp>
        <p:nvCxnSpPr>
          <p:cNvPr id="6" name="Straight Connector 5">
            <a:extLst>
              <a:ext uri="{FF2B5EF4-FFF2-40B4-BE49-F238E27FC236}">
                <a16:creationId xmlns:a16="http://schemas.microsoft.com/office/drawing/2014/main" id="{5343D151-91BF-4E4C-8934-5A67D7A88E44}"/>
              </a:ext>
              <a:ext uri="{C183D7F6-B498-43B3-948B-1728B52AA6E4}">
                <adec:decorative xmlns:adec="http://schemas.microsoft.com/office/drawing/2017/decorative" val="1"/>
              </a:ext>
            </a:extLst>
          </p:cNvPr>
          <p:cNvCxnSpPr>
            <a:cxnSpLocks/>
          </p:cNvCxnSpPr>
          <p:nvPr/>
        </p:nvCxnSpPr>
        <p:spPr>
          <a:xfrm>
            <a:off x="853917" y="3253349"/>
            <a:ext cx="6244307"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53DE28F-77F9-4648-9881-71A2DB0627C6}"/>
              </a:ext>
            </a:extLst>
          </p:cNvPr>
          <p:cNvSpPr/>
          <p:nvPr/>
        </p:nvSpPr>
        <p:spPr>
          <a:xfrm>
            <a:off x="706137" y="3751683"/>
            <a:ext cx="5714328" cy="523220"/>
          </a:xfrm>
          <a:prstGeom prst="rect">
            <a:avLst/>
          </a:prstGeom>
        </p:spPr>
        <p:txBody>
          <a:bodyPr wrap="square">
            <a:sp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Connection with AWIA Section 2013</a:t>
            </a:r>
          </a:p>
        </p:txBody>
      </p:sp>
      <p:sp>
        <p:nvSpPr>
          <p:cNvPr id="8" name="Slide Number Placeholder 3">
            <a:extLst>
              <a:ext uri="{FF2B5EF4-FFF2-40B4-BE49-F238E27FC236}">
                <a16:creationId xmlns:a16="http://schemas.microsoft.com/office/drawing/2014/main" id="{0802D1C5-F1F6-4953-A90D-7D098F80A26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62</a:t>
            </a:fld>
            <a:endParaRPr lang="en-US" sz="2500" dirty="0"/>
          </a:p>
        </p:txBody>
      </p:sp>
    </p:spTree>
    <p:extLst>
      <p:ext uri="{BB962C8B-B14F-4D97-AF65-F5344CB8AC3E}">
        <p14:creationId xmlns:p14="http://schemas.microsoft.com/office/powerpoint/2010/main" val="220169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02CD-7A6C-4CFA-93BE-D1D7BA516AB1}"/>
              </a:ext>
            </a:extLst>
          </p:cNvPr>
          <p:cNvSpPr>
            <a:spLocks noGrp="1"/>
          </p:cNvSpPr>
          <p:nvPr>
            <p:ph type="title"/>
          </p:nvPr>
        </p:nvSpPr>
        <p:spPr/>
        <p:txBody>
          <a:bodyPr/>
          <a:lstStyle/>
          <a:p>
            <a:r>
              <a:rPr lang="en-US" dirty="0"/>
              <a:t>Connection with AWIA Section 2013</a:t>
            </a:r>
          </a:p>
        </p:txBody>
      </p:sp>
      <p:sp>
        <p:nvSpPr>
          <p:cNvPr id="3" name="Content Placeholder 2">
            <a:extLst>
              <a:ext uri="{FF2B5EF4-FFF2-40B4-BE49-F238E27FC236}">
                <a16:creationId xmlns:a16="http://schemas.microsoft.com/office/drawing/2014/main" id="{089DAE91-7DB5-4633-9BD6-47C849D8D92A}"/>
              </a:ext>
            </a:extLst>
          </p:cNvPr>
          <p:cNvSpPr>
            <a:spLocks noGrp="1"/>
          </p:cNvSpPr>
          <p:nvPr>
            <p:ph idx="1"/>
          </p:nvPr>
        </p:nvSpPr>
        <p:spPr/>
        <p:txBody>
          <a:bodyPr>
            <a:normAutofit lnSpcReduction="10000"/>
          </a:bodyPr>
          <a:lstStyle/>
          <a:p>
            <a:r>
              <a:rPr lang="en-US" altLang="en-US" sz="2000" dirty="0"/>
              <a:t>Encourage water systems to join their LEPC:</a:t>
            </a:r>
          </a:p>
          <a:p>
            <a:pPr lvl="1"/>
            <a:r>
              <a:rPr lang="en-US" altLang="en-US" sz="1800" dirty="0"/>
              <a:t>To ensure the community ERP includes any chemicals at the water system.</a:t>
            </a:r>
          </a:p>
          <a:p>
            <a:pPr lvl="1"/>
            <a:r>
              <a:rPr lang="en-US" altLang="en-US" sz="1800" dirty="0"/>
              <a:t>To ensure access to Tier 2 data and obtain emergency release notifications under EPCRA Section 304.</a:t>
            </a:r>
          </a:p>
          <a:p>
            <a:pPr lvl="1"/>
            <a:r>
              <a:rPr lang="en-US" altLang="en-US" sz="1800" dirty="0"/>
              <a:t>Systems are required to coordinate with their LEPC, to the extent possible, under Section 2013.</a:t>
            </a:r>
          </a:p>
          <a:p>
            <a:r>
              <a:rPr lang="en-US" altLang="en-US" sz="2000" dirty="0"/>
              <a:t>Gathering Tier 2 chemical data can inform the risk and resilience assessment required under Section 2013.</a:t>
            </a:r>
          </a:p>
          <a:p>
            <a:r>
              <a:rPr lang="en-US" altLang="en-US" sz="2000" dirty="0"/>
              <a:t>Risk to a chemical spill can be incorporated into the ERP required under Section 2013, as well as procedures for notification in chemical release incidents.</a:t>
            </a:r>
          </a:p>
        </p:txBody>
      </p:sp>
      <p:cxnSp>
        <p:nvCxnSpPr>
          <p:cNvPr id="6" name="Straight Connector 5">
            <a:extLst>
              <a:ext uri="{FF2B5EF4-FFF2-40B4-BE49-F238E27FC236}">
                <a16:creationId xmlns:a16="http://schemas.microsoft.com/office/drawing/2014/main" id="{9CB8D63B-B4EA-41BD-9C68-113BE596C9E4}"/>
              </a:ext>
              <a:ext uri="{C183D7F6-B498-43B3-948B-1728B52AA6E4}">
                <adec:decorative xmlns:adec="http://schemas.microsoft.com/office/drawing/2017/decorative" val="1"/>
              </a:ext>
            </a:extLst>
          </p:cNvPr>
          <p:cNvCxnSpPr>
            <a:cxnSpLocks/>
          </p:cNvCxnSpPr>
          <p:nvPr/>
        </p:nvCxnSpPr>
        <p:spPr>
          <a:xfrm>
            <a:off x="0" y="1264412"/>
            <a:ext cx="810650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8DC34640-1824-4435-AC3C-8660D42E25AE}"/>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63</a:t>
            </a:fld>
            <a:endParaRPr lang="en-US" sz="2500" dirty="0"/>
          </a:p>
        </p:txBody>
      </p:sp>
    </p:spTree>
    <p:extLst>
      <p:ext uri="{BB962C8B-B14F-4D97-AF65-F5344CB8AC3E}">
        <p14:creationId xmlns:p14="http://schemas.microsoft.com/office/powerpoint/2010/main" val="25585507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02CD-7A6C-4CFA-93BE-D1D7BA516AB1}"/>
              </a:ext>
            </a:extLst>
          </p:cNvPr>
          <p:cNvSpPr>
            <a:spLocks noGrp="1"/>
          </p:cNvSpPr>
          <p:nvPr>
            <p:ph type="title"/>
          </p:nvPr>
        </p:nvSpPr>
        <p:spPr/>
        <p:txBody>
          <a:bodyPr/>
          <a:lstStyle/>
          <a:p>
            <a:r>
              <a:rPr lang="en-US" dirty="0"/>
              <a:t>Products and Outreach for Section 2018</a:t>
            </a:r>
          </a:p>
        </p:txBody>
      </p:sp>
      <p:sp>
        <p:nvSpPr>
          <p:cNvPr id="3" name="Content Placeholder 2">
            <a:extLst>
              <a:ext uri="{FF2B5EF4-FFF2-40B4-BE49-F238E27FC236}">
                <a16:creationId xmlns:a16="http://schemas.microsoft.com/office/drawing/2014/main" id="{089DAE91-7DB5-4633-9BD6-47C849D8D92A}"/>
              </a:ext>
            </a:extLst>
          </p:cNvPr>
          <p:cNvSpPr>
            <a:spLocks noGrp="1"/>
          </p:cNvSpPr>
          <p:nvPr>
            <p:ph idx="1"/>
          </p:nvPr>
        </p:nvSpPr>
        <p:spPr>
          <a:xfrm>
            <a:off x="2834640" y="1888236"/>
            <a:ext cx="8596668" cy="3810226"/>
          </a:xfrm>
        </p:spPr>
        <p:txBody>
          <a:bodyPr>
            <a:normAutofit/>
          </a:bodyPr>
          <a:lstStyle/>
          <a:p>
            <a:r>
              <a:rPr lang="en-US" sz="2000" dirty="0">
                <a:hlinkClick r:id="rId3"/>
              </a:rPr>
              <a:t>Amendments to EPCRA - AWIA: A guide for SERCs, TERCs, and LEPCs</a:t>
            </a:r>
            <a:endParaRPr lang="en-US" sz="2000" dirty="0"/>
          </a:p>
          <a:p>
            <a:r>
              <a:rPr lang="en-US" sz="2000" dirty="0">
                <a:hlinkClick r:id="rId4"/>
              </a:rPr>
              <a:t>Amendments to EPCRA - AWIA: A guide for CWS and State Primacy Agencies</a:t>
            </a:r>
            <a:r>
              <a:rPr lang="en-US" sz="2000" dirty="0"/>
              <a:t> </a:t>
            </a:r>
          </a:p>
          <a:p>
            <a:r>
              <a:rPr lang="en-US" sz="2000" dirty="0">
                <a:hlinkClick r:id="rId5"/>
              </a:rPr>
              <a:t>Frequently Asked Questions about AWIA Section 2018</a:t>
            </a:r>
            <a:r>
              <a:rPr lang="en-US" sz="2000" dirty="0"/>
              <a:t> </a:t>
            </a:r>
          </a:p>
          <a:p>
            <a:r>
              <a:rPr lang="en-US" sz="2000" dirty="0"/>
              <a:t>EPA led webinars and in-person training to community water systems, state primacy agencies, EPA emergency responders, SERCs, TERCs, and LEPCs</a:t>
            </a:r>
          </a:p>
          <a:p>
            <a:endParaRPr lang="en-US" sz="2000" dirty="0"/>
          </a:p>
          <a:p>
            <a:pPr marL="0" indent="0">
              <a:buNone/>
            </a:pPr>
            <a:r>
              <a:rPr lang="en-US" sz="2000" dirty="0"/>
              <a:t>Resources available at: </a:t>
            </a:r>
            <a:r>
              <a:rPr lang="en-US" sz="2000" dirty="0">
                <a:hlinkClick r:id="rId4"/>
              </a:rPr>
              <a:t>https://www.epa.gov/waterresilience/americas-water-infrastructure-act-2018-spill-notification-and-access-chemical</a:t>
            </a:r>
            <a:endParaRPr lang="en-US" sz="2000" dirty="0"/>
          </a:p>
          <a:p>
            <a:endParaRPr lang="en-US" sz="2000" dirty="0"/>
          </a:p>
          <a:p>
            <a:pPr lvl="1"/>
            <a:endParaRPr lang="en-US" altLang="en-US" sz="2000" dirty="0"/>
          </a:p>
          <a:p>
            <a:pPr lvl="1"/>
            <a:endParaRPr lang="en-US" sz="2000" dirty="0"/>
          </a:p>
        </p:txBody>
      </p:sp>
      <p:cxnSp>
        <p:nvCxnSpPr>
          <p:cNvPr id="6" name="Straight Connector 5">
            <a:extLst>
              <a:ext uri="{FF2B5EF4-FFF2-40B4-BE49-F238E27FC236}">
                <a16:creationId xmlns:a16="http://schemas.microsoft.com/office/drawing/2014/main" id="{F7A4F811-9023-4881-9577-58207F7517D7}"/>
              </a:ext>
              <a:ext uri="{C183D7F6-B498-43B3-948B-1728B52AA6E4}">
                <adec:decorative xmlns:adec="http://schemas.microsoft.com/office/drawing/2017/decorative" val="1"/>
              </a:ext>
            </a:extLst>
          </p:cNvPr>
          <p:cNvCxnSpPr>
            <a:cxnSpLocks/>
          </p:cNvCxnSpPr>
          <p:nvPr/>
        </p:nvCxnSpPr>
        <p:spPr>
          <a:xfrm flipV="1">
            <a:off x="0" y="1257300"/>
            <a:ext cx="8964891" cy="7112"/>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BC02A751-9C4D-4A09-A0B4-4F8E428AEFBA}"/>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64</a:t>
            </a:fld>
            <a:endParaRPr lang="en-US" sz="2500" dirty="0"/>
          </a:p>
        </p:txBody>
      </p:sp>
    </p:spTree>
    <p:extLst>
      <p:ext uri="{BB962C8B-B14F-4D97-AF65-F5344CB8AC3E}">
        <p14:creationId xmlns:p14="http://schemas.microsoft.com/office/powerpoint/2010/main" val="3609276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558D-CCC0-4E9A-9EA7-A8FC5B1284E1}"/>
              </a:ext>
            </a:extLst>
          </p:cNvPr>
          <p:cNvSpPr>
            <a:spLocks noGrp="1"/>
          </p:cNvSpPr>
          <p:nvPr>
            <p:ph type="title"/>
          </p:nvPr>
        </p:nvSpPr>
        <p:spPr>
          <a:xfrm>
            <a:off x="737832" y="1649023"/>
            <a:ext cx="6463068" cy="1623884"/>
          </a:xfrm>
        </p:spPr>
        <p:txBody>
          <a:bodyPr>
            <a:normAutofit/>
          </a:bodyPr>
          <a:lstStyle/>
          <a:p>
            <a:r>
              <a:rPr lang="en-US" sz="4400" dirty="0"/>
              <a:t>Questions? </a:t>
            </a:r>
            <a:r>
              <a:rPr lang="en-US" sz="4400" dirty="0">
                <a:solidFill>
                  <a:schemeClr val="bg1"/>
                </a:solidFill>
              </a:rPr>
              <a:t>1</a:t>
            </a:r>
          </a:p>
        </p:txBody>
      </p:sp>
      <p:cxnSp>
        <p:nvCxnSpPr>
          <p:cNvPr id="6" name="Straight Connector 5">
            <a:extLst>
              <a:ext uri="{FF2B5EF4-FFF2-40B4-BE49-F238E27FC236}">
                <a16:creationId xmlns:a16="http://schemas.microsoft.com/office/drawing/2014/main" id="{B8364A23-21DC-4C1A-A57A-F9684FA59ED7}"/>
              </a:ext>
              <a:ext uri="{C183D7F6-B498-43B3-948B-1728B52AA6E4}">
                <adec:decorative xmlns:adec="http://schemas.microsoft.com/office/drawing/2017/decorative" val="1"/>
              </a:ext>
            </a:extLst>
          </p:cNvPr>
          <p:cNvCxnSpPr>
            <a:cxnSpLocks/>
          </p:cNvCxnSpPr>
          <p:nvPr/>
        </p:nvCxnSpPr>
        <p:spPr>
          <a:xfrm>
            <a:off x="855460" y="3339121"/>
            <a:ext cx="35897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E9205C-8C3D-4594-AEE4-45DE9D641C3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852" y="3596930"/>
            <a:ext cx="3498849" cy="2628024"/>
          </a:xfrm>
          <a:prstGeom prst="rect">
            <a:avLst/>
          </a:prstGeom>
        </p:spPr>
      </p:pic>
      <p:grpSp>
        <p:nvGrpSpPr>
          <p:cNvPr id="2" name="Group 1">
            <a:extLst>
              <a:ext uri="{FF2B5EF4-FFF2-40B4-BE49-F238E27FC236}">
                <a16:creationId xmlns:a16="http://schemas.microsoft.com/office/drawing/2014/main" id="{8E32D26B-64B8-4BE6-A858-852AE6EA551A}"/>
              </a:ext>
              <a:ext uri="{C183D7F6-B498-43B3-948B-1728B52AA6E4}">
                <adec:decorative xmlns:adec="http://schemas.microsoft.com/office/drawing/2017/decorative" val="1"/>
              </a:ext>
            </a:extLst>
          </p:cNvPr>
          <p:cNvGrpSpPr/>
          <p:nvPr/>
        </p:nvGrpSpPr>
        <p:grpSpPr>
          <a:xfrm>
            <a:off x="158265" y="123095"/>
            <a:ext cx="7473460" cy="1875783"/>
            <a:chOff x="88632" y="0"/>
            <a:chExt cx="6278032" cy="1575739"/>
          </a:xfrm>
        </p:grpSpPr>
        <p:pic>
          <p:nvPicPr>
            <p:cNvPr id="16" name="Picture 15">
              <a:extLst>
                <a:ext uri="{FF2B5EF4-FFF2-40B4-BE49-F238E27FC236}">
                  <a16:creationId xmlns:a16="http://schemas.microsoft.com/office/drawing/2014/main" id="{C1262BDD-DE03-4CD9-99D8-E8E773558F1A}"/>
                </a:ext>
              </a:extLst>
            </p:cNvPr>
            <p:cNvPicPr>
              <a:picLocks noChangeAspect="1"/>
            </p:cNvPicPr>
            <p:nvPr/>
          </p:nvPicPr>
          <p:blipFill rotWithShape="1">
            <a:blip r:embed="rId4"/>
            <a:srcRect t="14397"/>
            <a:stretch/>
          </p:blipFill>
          <p:spPr>
            <a:xfrm>
              <a:off x="88632" y="0"/>
              <a:ext cx="2856133" cy="1575738"/>
            </a:xfrm>
            <a:prstGeom prst="rect">
              <a:avLst/>
            </a:prstGeom>
          </p:spPr>
        </p:pic>
        <p:pic>
          <p:nvPicPr>
            <p:cNvPr id="17" name="Picture 16">
              <a:extLst>
                <a:ext uri="{FF2B5EF4-FFF2-40B4-BE49-F238E27FC236}">
                  <a16:creationId xmlns:a16="http://schemas.microsoft.com/office/drawing/2014/main" id="{E02F9F23-381C-4E32-B926-170BBA1F0A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4475"/>
            <a:stretch/>
          </p:blipFill>
          <p:spPr>
            <a:xfrm>
              <a:off x="3057080" y="0"/>
              <a:ext cx="3309584" cy="1575739"/>
            </a:xfrm>
            <a:prstGeom prst="rect">
              <a:avLst/>
            </a:prstGeom>
          </p:spPr>
        </p:pic>
      </p:grpSp>
      <p:sp>
        <p:nvSpPr>
          <p:cNvPr id="9" name="Slide Number Placeholder 3">
            <a:extLst>
              <a:ext uri="{FF2B5EF4-FFF2-40B4-BE49-F238E27FC236}">
                <a16:creationId xmlns:a16="http://schemas.microsoft.com/office/drawing/2014/main" id="{C858BA63-7A20-480F-88D9-9AC1F12A7275}"/>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65</a:t>
            </a:fld>
            <a:endParaRPr lang="en-US" sz="2500" dirty="0"/>
          </a:p>
        </p:txBody>
      </p:sp>
    </p:spTree>
    <p:extLst>
      <p:ext uri="{BB962C8B-B14F-4D97-AF65-F5344CB8AC3E}">
        <p14:creationId xmlns:p14="http://schemas.microsoft.com/office/powerpoint/2010/main" val="11907357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CFB0-449B-49C1-A9EC-15BF759468ED}"/>
              </a:ext>
            </a:extLst>
          </p:cNvPr>
          <p:cNvSpPr>
            <a:spLocks noGrp="1"/>
          </p:cNvSpPr>
          <p:nvPr>
            <p:ph type="title"/>
          </p:nvPr>
        </p:nvSpPr>
        <p:spPr/>
        <p:txBody>
          <a:bodyPr/>
          <a:lstStyle/>
          <a:p>
            <a:r>
              <a:rPr lang="en-US" dirty="0"/>
              <a:t>Section 2018 Contacts</a:t>
            </a:r>
          </a:p>
        </p:txBody>
      </p:sp>
      <p:cxnSp>
        <p:nvCxnSpPr>
          <p:cNvPr id="4" name="Straight Connector 3">
            <a:extLst>
              <a:ext uri="{FF2B5EF4-FFF2-40B4-BE49-F238E27FC236}">
                <a16:creationId xmlns:a16="http://schemas.microsoft.com/office/drawing/2014/main" id="{86A72EE2-650C-4E80-85DC-2A0BA0E8D109}"/>
              </a:ext>
              <a:ext uri="{C183D7F6-B498-43B3-948B-1728B52AA6E4}">
                <adec:decorative xmlns:adec="http://schemas.microsoft.com/office/drawing/2017/decorative" val="1"/>
              </a:ext>
            </a:extLst>
          </p:cNvPr>
          <p:cNvCxnSpPr>
            <a:cxnSpLocks/>
          </p:cNvCxnSpPr>
          <p:nvPr/>
        </p:nvCxnSpPr>
        <p:spPr>
          <a:xfrm>
            <a:off x="0" y="1246124"/>
            <a:ext cx="481818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CB15F51-170E-4AF9-9827-A8CD9287F076}"/>
              </a:ext>
            </a:extLst>
          </p:cNvPr>
          <p:cNvSpPr txBox="1"/>
          <p:nvPr/>
        </p:nvSpPr>
        <p:spPr>
          <a:xfrm>
            <a:off x="6815540" y="1497226"/>
            <a:ext cx="4668628" cy="1815882"/>
          </a:xfrm>
          <a:prstGeom prst="rect">
            <a:avLst/>
          </a:prstGeom>
          <a:noFill/>
        </p:spPr>
        <p:txBody>
          <a:bodyPr wrap="square" rtlCol="0">
            <a:spAutoFit/>
          </a:bodyPr>
          <a:lstStyle/>
          <a:p>
            <a:r>
              <a:rPr lang="en-US" sz="2800" dirty="0">
                <a:solidFill>
                  <a:schemeClr val="tx1">
                    <a:lumMod val="75000"/>
                    <a:lumOff val="25000"/>
                  </a:schemeClr>
                </a:solidFill>
                <a:latin typeface="+mj-lt"/>
                <a:cs typeface="Arial" panose="020B0604020202020204" pitchFamily="34" charset="0"/>
              </a:rPr>
              <a:t>Dawn Ison</a:t>
            </a:r>
          </a:p>
          <a:p>
            <a:r>
              <a:rPr lang="en-US" sz="2800" dirty="0">
                <a:solidFill>
                  <a:schemeClr val="tx1">
                    <a:lumMod val="75000"/>
                    <a:lumOff val="25000"/>
                  </a:schemeClr>
                </a:solidFill>
                <a:latin typeface="+mj-lt"/>
                <a:cs typeface="Arial" panose="020B0604020202020204" pitchFamily="34" charset="0"/>
              </a:rPr>
              <a:t>Emergency Notification</a:t>
            </a:r>
          </a:p>
          <a:p>
            <a:r>
              <a:rPr lang="en-US" sz="2800" dirty="0">
                <a:latin typeface="+mj-lt"/>
                <a:cs typeface="Arial" panose="020B0604020202020204" pitchFamily="34" charset="0"/>
                <a:hlinkClick r:id="rId3"/>
              </a:rPr>
              <a:t>ison.dawn@epa.gov</a:t>
            </a:r>
            <a:endParaRPr lang="en-US" sz="2800" dirty="0">
              <a:latin typeface="+mj-lt"/>
              <a:cs typeface="Arial" panose="020B0604020202020204" pitchFamily="34" charset="0"/>
            </a:endParaRPr>
          </a:p>
          <a:p>
            <a:r>
              <a:rPr lang="en-US" sz="2800" dirty="0">
                <a:solidFill>
                  <a:schemeClr val="tx1">
                    <a:lumMod val="75000"/>
                    <a:lumOff val="25000"/>
                  </a:schemeClr>
                </a:solidFill>
                <a:latin typeface="+mj-lt"/>
                <a:cs typeface="Arial" panose="020B0604020202020204" pitchFamily="34" charset="0"/>
              </a:rPr>
              <a:t>(513) 569-7686</a:t>
            </a:r>
          </a:p>
        </p:txBody>
      </p:sp>
      <p:sp>
        <p:nvSpPr>
          <p:cNvPr id="8" name="TextBox 7">
            <a:extLst>
              <a:ext uri="{FF2B5EF4-FFF2-40B4-BE49-F238E27FC236}">
                <a16:creationId xmlns:a16="http://schemas.microsoft.com/office/drawing/2014/main" id="{0B1E1551-C841-45F1-ADEA-D0CE724802F8}"/>
              </a:ext>
            </a:extLst>
          </p:cNvPr>
          <p:cNvSpPr txBox="1"/>
          <p:nvPr/>
        </p:nvSpPr>
        <p:spPr>
          <a:xfrm>
            <a:off x="6776420" y="3864656"/>
            <a:ext cx="5638800" cy="1815882"/>
          </a:xfrm>
          <a:prstGeom prst="rect">
            <a:avLst/>
          </a:prstGeom>
          <a:noFill/>
        </p:spPr>
        <p:txBody>
          <a:bodyPr wrap="square" rtlCol="0">
            <a:spAutoFit/>
          </a:bodyPr>
          <a:lstStyle/>
          <a:p>
            <a:r>
              <a:rPr lang="en-US" sz="2800" dirty="0">
                <a:solidFill>
                  <a:schemeClr val="tx1">
                    <a:lumMod val="75000"/>
                    <a:lumOff val="25000"/>
                  </a:schemeClr>
                </a:solidFill>
                <a:latin typeface="+mj-lt"/>
                <a:cs typeface="Arial" panose="020B0604020202020204" pitchFamily="34" charset="0"/>
              </a:rPr>
              <a:t>Steve Allgeier</a:t>
            </a:r>
          </a:p>
          <a:p>
            <a:r>
              <a:rPr lang="en-US" sz="2800" dirty="0">
                <a:solidFill>
                  <a:schemeClr val="tx1">
                    <a:lumMod val="75000"/>
                    <a:lumOff val="25000"/>
                  </a:schemeClr>
                </a:solidFill>
                <a:latin typeface="+mj-lt"/>
                <a:cs typeface="Arial" panose="020B0604020202020204" pitchFamily="34" charset="0"/>
              </a:rPr>
              <a:t>Chemical Inventory Availability </a:t>
            </a:r>
          </a:p>
          <a:p>
            <a:r>
              <a:rPr lang="en-US" sz="2800" dirty="0">
                <a:latin typeface="+mj-lt"/>
                <a:cs typeface="Arial" panose="020B0604020202020204" pitchFamily="34" charset="0"/>
                <a:hlinkClick r:id="rId3"/>
              </a:rPr>
              <a:t>allgeier.steve@epa.gov</a:t>
            </a:r>
            <a:endParaRPr lang="en-US" sz="2800" dirty="0">
              <a:latin typeface="+mj-lt"/>
              <a:cs typeface="Arial" panose="020B0604020202020204" pitchFamily="34" charset="0"/>
            </a:endParaRPr>
          </a:p>
          <a:p>
            <a:r>
              <a:rPr lang="en-US" sz="2800" dirty="0">
                <a:solidFill>
                  <a:schemeClr val="tx1">
                    <a:lumMod val="75000"/>
                    <a:lumOff val="25000"/>
                  </a:schemeClr>
                </a:solidFill>
                <a:latin typeface="+mj-lt"/>
                <a:cs typeface="Arial" panose="020B0604020202020204" pitchFamily="34" charset="0"/>
              </a:rPr>
              <a:t>(513) 569-7131</a:t>
            </a:r>
          </a:p>
        </p:txBody>
      </p:sp>
      <p:pic>
        <p:nvPicPr>
          <p:cNvPr id="9" name="Picture 2">
            <a:extLst>
              <a:ext uri="{FF2B5EF4-FFF2-40B4-BE49-F238E27FC236}">
                <a16:creationId xmlns:a16="http://schemas.microsoft.com/office/drawing/2014/main" id="{B58D2E55-CF57-4608-814F-88025EB3729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091"/>
          <a:stretch/>
        </p:blipFill>
        <p:spPr bwMode="auto">
          <a:xfrm>
            <a:off x="3126892" y="1627292"/>
            <a:ext cx="3484924" cy="3964615"/>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a:extLst>
              <a:ext uri="{FF2B5EF4-FFF2-40B4-BE49-F238E27FC236}">
                <a16:creationId xmlns:a16="http://schemas.microsoft.com/office/drawing/2014/main" id="{D391EADF-EFB0-4D83-9C8C-9EB13B63D4D8}"/>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66</a:t>
            </a:fld>
            <a:endParaRPr lang="en-US" sz="2500" dirty="0"/>
          </a:p>
        </p:txBody>
      </p:sp>
    </p:spTree>
    <p:extLst>
      <p:ext uri="{BB962C8B-B14F-4D97-AF65-F5344CB8AC3E}">
        <p14:creationId xmlns:p14="http://schemas.microsoft.com/office/powerpoint/2010/main" val="3825013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AACA-31A3-4DE1-9659-7F55D02BF29E}"/>
              </a:ext>
            </a:extLst>
          </p:cNvPr>
          <p:cNvSpPr>
            <a:spLocks noGrp="1"/>
          </p:cNvSpPr>
          <p:nvPr>
            <p:ph type="ctrTitle"/>
          </p:nvPr>
        </p:nvSpPr>
        <p:spPr>
          <a:xfrm>
            <a:off x="571499" y="4375427"/>
            <a:ext cx="10284839" cy="1365662"/>
          </a:xfrm>
        </p:spPr>
        <p:txBody>
          <a:bodyPr anchor="ctr">
            <a:noAutofit/>
          </a:bodyPr>
          <a:lstStyle/>
          <a:p>
            <a:pPr algn="l">
              <a:lnSpc>
                <a:spcPct val="90000"/>
              </a:lnSpc>
            </a:pPr>
            <a:r>
              <a:rPr lang="en-US" dirty="0"/>
              <a:t>AWIA workshop </a:t>
            </a:r>
            <a:br>
              <a:rPr lang="en-US" dirty="0"/>
            </a:br>
            <a:r>
              <a:rPr lang="en-US" dirty="0"/>
              <a:t>Module 2: </a:t>
            </a:r>
            <a:br>
              <a:rPr lang="en-US" dirty="0"/>
            </a:br>
            <a:r>
              <a:rPr lang="en-US" dirty="0"/>
              <a:t>AWIA Risk and Resilience Assessments</a:t>
            </a:r>
            <a:endParaRPr lang="en-US" sz="3800" dirty="0"/>
          </a:p>
        </p:txBody>
      </p:sp>
      <p:sp>
        <p:nvSpPr>
          <p:cNvPr id="3" name="Subtitle 2">
            <a:extLst>
              <a:ext uri="{FF2B5EF4-FFF2-40B4-BE49-F238E27FC236}">
                <a16:creationId xmlns:a16="http://schemas.microsoft.com/office/drawing/2014/main" id="{857FE467-D5D1-4CE5-A3CB-19BDEE071280}"/>
              </a:ext>
            </a:extLst>
          </p:cNvPr>
          <p:cNvSpPr>
            <a:spLocks noGrp="1"/>
          </p:cNvSpPr>
          <p:nvPr>
            <p:ph type="subTitle" idx="1"/>
          </p:nvPr>
        </p:nvSpPr>
        <p:spPr>
          <a:xfrm>
            <a:off x="614196" y="5741089"/>
            <a:ext cx="10488637" cy="1096899"/>
          </a:xfrm>
        </p:spPr>
        <p:txBody>
          <a:bodyPr anchor="ctr">
            <a:normAutofit/>
          </a:bodyPr>
          <a:lstStyle/>
          <a:p>
            <a:pPr algn="l">
              <a:spcBef>
                <a:spcPts val="600"/>
              </a:spcBef>
            </a:pPr>
            <a:endParaRPr lang="en-US" sz="2000" dirty="0">
              <a:solidFill>
                <a:srgbClr val="0062AC"/>
              </a:solidFill>
              <a:latin typeface="Gotham Light"/>
              <a:ea typeface="Cambria Math"/>
              <a:cs typeface="Times New Roman"/>
            </a:endParaRPr>
          </a:p>
        </p:txBody>
      </p:sp>
      <p:cxnSp>
        <p:nvCxnSpPr>
          <p:cNvPr id="4" name="Straight Connector 3">
            <a:extLst>
              <a:ext uri="{FF2B5EF4-FFF2-40B4-BE49-F238E27FC236}">
                <a16:creationId xmlns:a16="http://schemas.microsoft.com/office/drawing/2014/main" id="{DAEC1C2D-2820-4E65-9C55-0FBAD620A93B}"/>
              </a:ext>
              <a:ext uri="{C183D7F6-B498-43B3-948B-1728B52AA6E4}">
                <adec:decorative xmlns:adec="http://schemas.microsoft.com/office/drawing/2017/decorative" val="1"/>
              </a:ext>
            </a:extLst>
          </p:cNvPr>
          <p:cNvCxnSpPr>
            <a:cxnSpLocks/>
          </p:cNvCxnSpPr>
          <p:nvPr/>
        </p:nvCxnSpPr>
        <p:spPr>
          <a:xfrm>
            <a:off x="716096" y="5828511"/>
            <a:ext cx="1028483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8090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13DE-E7F6-44C3-BF63-C187D0FEF2F8}"/>
              </a:ext>
            </a:extLst>
          </p:cNvPr>
          <p:cNvSpPr>
            <a:spLocks noGrp="1"/>
          </p:cNvSpPr>
          <p:nvPr>
            <p:ph type="title"/>
          </p:nvPr>
        </p:nvSpPr>
        <p:spPr/>
        <p:txBody>
          <a:bodyPr/>
          <a:lstStyle/>
          <a:p>
            <a:r>
              <a:rPr lang="en-US" sz="3200" dirty="0"/>
              <a:t>Training Modules</a:t>
            </a:r>
          </a:p>
        </p:txBody>
      </p:sp>
      <p:sp>
        <p:nvSpPr>
          <p:cNvPr id="3" name="Content Placeholder 2">
            <a:extLst>
              <a:ext uri="{FF2B5EF4-FFF2-40B4-BE49-F238E27FC236}">
                <a16:creationId xmlns:a16="http://schemas.microsoft.com/office/drawing/2014/main" id="{25022637-EF34-4302-8272-5EF28A171B39}"/>
              </a:ext>
            </a:extLst>
          </p:cNvPr>
          <p:cNvSpPr>
            <a:spLocks noGrp="1"/>
          </p:cNvSpPr>
          <p:nvPr>
            <p:ph idx="1"/>
          </p:nvPr>
        </p:nvSpPr>
        <p:spPr/>
        <p:txBody>
          <a:bodyPr>
            <a:normAutofit/>
          </a:bodyPr>
          <a:lstStyle/>
          <a:p>
            <a:pPr marL="0" indent="0">
              <a:buClr>
                <a:schemeClr val="tx1">
                  <a:lumMod val="65000"/>
                  <a:lumOff val="35000"/>
                </a:schemeClr>
              </a:buClr>
              <a:buNone/>
            </a:pPr>
            <a:r>
              <a:rPr lang="en-US" sz="2000" dirty="0"/>
              <a:t>Module 1: </a:t>
            </a:r>
            <a:r>
              <a:rPr lang="en-US" sz="2000" dirty="0">
                <a:solidFill>
                  <a:srgbClr val="0062AC"/>
                </a:solidFill>
              </a:rPr>
              <a:t>AWIA Section 2013 Overview, Certification Process, </a:t>
            </a:r>
          </a:p>
          <a:p>
            <a:pPr marL="0" indent="0">
              <a:buClr>
                <a:schemeClr val="tx1">
                  <a:lumMod val="65000"/>
                  <a:lumOff val="35000"/>
                </a:schemeClr>
              </a:buClr>
              <a:buNone/>
            </a:pPr>
            <a:r>
              <a:rPr lang="en-US" sz="2000" dirty="0">
                <a:solidFill>
                  <a:srgbClr val="0062AC"/>
                </a:solidFill>
              </a:rPr>
              <a:t>and Section 2018</a:t>
            </a:r>
          </a:p>
          <a:p>
            <a:pPr marL="0" indent="0">
              <a:buClr>
                <a:schemeClr val="tx1">
                  <a:lumMod val="65000"/>
                  <a:lumOff val="35000"/>
                </a:schemeClr>
              </a:buClr>
              <a:buNone/>
            </a:pPr>
            <a:endParaRPr lang="en-US" sz="800" dirty="0"/>
          </a:p>
          <a:p>
            <a:pPr marL="0" indent="0">
              <a:buClr>
                <a:schemeClr val="tx1">
                  <a:lumMod val="65000"/>
                  <a:lumOff val="35000"/>
                </a:schemeClr>
              </a:buClr>
              <a:buNone/>
            </a:pPr>
            <a:r>
              <a:rPr lang="en-US" sz="2000" dirty="0"/>
              <a:t>Module 2: </a:t>
            </a:r>
            <a:r>
              <a:rPr lang="en-US" sz="2000" dirty="0">
                <a:solidFill>
                  <a:srgbClr val="0062AC"/>
                </a:solidFill>
              </a:rPr>
              <a:t>Risk and Resilience Assessments </a:t>
            </a:r>
          </a:p>
          <a:p>
            <a:pPr marL="0" indent="0">
              <a:buClr>
                <a:schemeClr val="tx1">
                  <a:lumMod val="65000"/>
                  <a:lumOff val="35000"/>
                </a:schemeClr>
              </a:buClr>
              <a:buNone/>
            </a:pPr>
            <a:endParaRPr lang="en-US" sz="800" dirty="0"/>
          </a:p>
          <a:p>
            <a:pPr marL="0" indent="0">
              <a:buClr>
                <a:schemeClr val="tx1">
                  <a:lumMod val="65000"/>
                  <a:lumOff val="35000"/>
                </a:schemeClr>
              </a:buClr>
              <a:buNone/>
            </a:pPr>
            <a:r>
              <a:rPr lang="en-US" sz="2000" dirty="0"/>
              <a:t>Module 3: </a:t>
            </a:r>
            <a:r>
              <a:rPr lang="en-US" sz="2000" dirty="0">
                <a:solidFill>
                  <a:srgbClr val="0062AC"/>
                </a:solidFill>
              </a:rPr>
              <a:t>Emergency Response Plan Guidance and Template</a:t>
            </a:r>
            <a:r>
              <a:rPr lang="en-US" sz="2000" dirty="0"/>
              <a:t> </a:t>
            </a:r>
          </a:p>
        </p:txBody>
      </p:sp>
      <p:sp>
        <p:nvSpPr>
          <p:cNvPr id="4" name="Slide Number Placeholder 3">
            <a:extLst>
              <a:ext uri="{FF2B5EF4-FFF2-40B4-BE49-F238E27FC236}">
                <a16:creationId xmlns:a16="http://schemas.microsoft.com/office/drawing/2014/main" id="{75D256EC-BDF9-4022-B901-0B8D1733CE59}"/>
              </a:ext>
            </a:extLst>
          </p:cNvPr>
          <p:cNvSpPr>
            <a:spLocks noGrp="1"/>
          </p:cNvSpPr>
          <p:nvPr>
            <p:ph type="sldNum" sz="quarter" idx="12"/>
          </p:nvPr>
        </p:nvSpPr>
        <p:spPr/>
        <p:txBody>
          <a:bodyPr/>
          <a:lstStyle/>
          <a:p>
            <a:fld id="{D57F1E4F-1CFF-5643-939E-217C01CDF565}" type="slidenum">
              <a:rPr lang="en-US" sz="2500" smtClean="0"/>
              <a:pPr/>
              <a:t>68</a:t>
            </a:fld>
            <a:endParaRPr lang="en-US" sz="2500" dirty="0"/>
          </a:p>
        </p:txBody>
      </p:sp>
      <p:cxnSp>
        <p:nvCxnSpPr>
          <p:cNvPr id="5" name="Straight Connector 4">
            <a:extLst>
              <a:ext uri="{FF2B5EF4-FFF2-40B4-BE49-F238E27FC236}">
                <a16:creationId xmlns:a16="http://schemas.microsoft.com/office/drawing/2014/main" id="{581F7044-C90E-421C-A54F-D96D6E7EBE7E}"/>
              </a:ext>
              <a:ext uri="{C183D7F6-B498-43B3-948B-1728B52AA6E4}">
                <adec:decorative xmlns:adec="http://schemas.microsoft.com/office/drawing/2017/decorative" val="1"/>
              </a:ext>
            </a:extLst>
          </p:cNvPr>
          <p:cNvCxnSpPr>
            <a:cxnSpLocks/>
          </p:cNvCxnSpPr>
          <p:nvPr/>
        </p:nvCxnSpPr>
        <p:spPr>
          <a:xfrm>
            <a:off x="0" y="1264412"/>
            <a:ext cx="396240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8388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78AE9-B318-46A8-922D-31B369FAD8D8}"/>
              </a:ext>
            </a:extLst>
          </p:cNvPr>
          <p:cNvSpPr>
            <a:spLocks noGrp="1"/>
          </p:cNvSpPr>
          <p:nvPr>
            <p:ph type="title"/>
          </p:nvPr>
        </p:nvSpPr>
        <p:spPr/>
        <p:txBody>
          <a:bodyPr/>
          <a:lstStyle/>
          <a:p>
            <a:r>
              <a:rPr lang="en-US" dirty="0">
                <a:solidFill>
                  <a:schemeClr val="bg2">
                    <a:lumMod val="50000"/>
                  </a:schemeClr>
                </a:solidFill>
              </a:rPr>
              <a:t>Learning Objectives –AWIA RRA</a:t>
            </a:r>
          </a:p>
        </p:txBody>
      </p:sp>
      <p:sp>
        <p:nvSpPr>
          <p:cNvPr id="3" name="Content Placeholder 2">
            <a:extLst>
              <a:ext uri="{FF2B5EF4-FFF2-40B4-BE49-F238E27FC236}">
                <a16:creationId xmlns:a16="http://schemas.microsoft.com/office/drawing/2014/main" id="{5108BFD3-82B4-4AC2-AF1B-2643B126C557}"/>
              </a:ext>
            </a:extLst>
          </p:cNvPr>
          <p:cNvSpPr>
            <a:spLocks noGrp="1"/>
          </p:cNvSpPr>
          <p:nvPr>
            <p:ph sz="half" idx="1"/>
          </p:nvPr>
        </p:nvSpPr>
        <p:spPr>
          <a:noFill/>
        </p:spPr>
        <p:txBody>
          <a:bodyPr>
            <a:normAutofit/>
          </a:bodyPr>
          <a:lstStyle/>
          <a:p>
            <a:pPr marL="0" indent="0">
              <a:spcAft>
                <a:spcPts val="600"/>
              </a:spcAft>
              <a:buNone/>
            </a:pPr>
            <a:r>
              <a:rPr lang="en-US" sz="2400" dirty="0"/>
              <a:t>Participants will understand the requirements of a risk assessment and know how to use the Small Systems Risk and Resilience Assessment Checklist to either complete one for their own facility or train a utility on how to complete one. </a:t>
            </a:r>
          </a:p>
        </p:txBody>
      </p:sp>
      <p:cxnSp>
        <p:nvCxnSpPr>
          <p:cNvPr id="6" name="Straight Connector 5">
            <a:extLst>
              <a:ext uri="{FF2B5EF4-FFF2-40B4-BE49-F238E27FC236}">
                <a16:creationId xmlns:a16="http://schemas.microsoft.com/office/drawing/2014/main" id="{5EC8ECAE-767E-42CF-BADE-F4D1683D857C}"/>
              </a:ext>
              <a:ext uri="{C183D7F6-B498-43B3-948B-1728B52AA6E4}">
                <adec:decorative xmlns:adec="http://schemas.microsoft.com/office/drawing/2017/decorative" val="1"/>
              </a:ext>
            </a:extLst>
          </p:cNvPr>
          <p:cNvCxnSpPr>
            <a:cxnSpLocks/>
          </p:cNvCxnSpPr>
          <p:nvPr/>
        </p:nvCxnSpPr>
        <p:spPr>
          <a:xfrm flipV="1">
            <a:off x="0" y="1206062"/>
            <a:ext cx="7780283" cy="5835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B9666C5-27EB-4DBF-89EF-F5AA18B0F3CD}"/>
              </a:ext>
            </a:extLst>
          </p:cNvPr>
          <p:cNvSpPr>
            <a:spLocks noGrp="1"/>
          </p:cNvSpPr>
          <p:nvPr>
            <p:ph type="sldNum" sz="quarter" idx="12"/>
          </p:nvPr>
        </p:nvSpPr>
        <p:spPr>
          <a:xfrm>
            <a:off x="10890353" y="590420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25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4206844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BE92-E3D5-4979-9823-EB30E27D243D}"/>
              </a:ext>
              <a:ext uri="{C183D7F6-B498-43B3-948B-1728B52AA6E4}">
                <adec:decorative xmlns:adec="http://schemas.microsoft.com/office/drawing/2017/decorative" val="0"/>
              </a:ext>
            </a:extLst>
          </p:cNvPr>
          <p:cNvSpPr>
            <a:spLocks noGrp="1"/>
          </p:cNvSpPr>
          <p:nvPr>
            <p:ph type="title"/>
          </p:nvPr>
        </p:nvSpPr>
        <p:spPr>
          <a:xfrm>
            <a:off x="571500" y="0"/>
            <a:ext cx="8766582" cy="1120140"/>
          </a:xfrm>
        </p:spPr>
        <p:txBody>
          <a:bodyPr/>
          <a:lstStyle/>
          <a:p>
            <a:r>
              <a:rPr lang="en-US" dirty="0">
                <a:solidFill>
                  <a:schemeClr val="bg2">
                    <a:lumMod val="50000"/>
                  </a:schemeClr>
                </a:solidFill>
              </a:rPr>
              <a:t>Bioterrorism Act of 2002</a:t>
            </a:r>
          </a:p>
        </p:txBody>
      </p:sp>
      <p:sp>
        <p:nvSpPr>
          <p:cNvPr id="3" name="Content Placeholder 2">
            <a:extLst>
              <a:ext uri="{FF2B5EF4-FFF2-40B4-BE49-F238E27FC236}">
                <a16:creationId xmlns:a16="http://schemas.microsoft.com/office/drawing/2014/main" id="{03BD1D4B-7BD2-40F4-BD05-F497EE531732}"/>
              </a:ext>
              <a:ext uri="{C183D7F6-B498-43B3-948B-1728B52AA6E4}">
                <adec:decorative xmlns:adec="http://schemas.microsoft.com/office/drawing/2017/decorative" val="1"/>
              </a:ext>
            </a:extLst>
          </p:cNvPr>
          <p:cNvSpPr>
            <a:spLocks noGrp="1"/>
          </p:cNvSpPr>
          <p:nvPr>
            <p:ph sz="half" idx="1"/>
          </p:nvPr>
        </p:nvSpPr>
        <p:spPr>
          <a:xfrm>
            <a:off x="3012864" y="1664330"/>
            <a:ext cx="8600016" cy="3880772"/>
          </a:xfrm>
        </p:spPr>
        <p:txBody>
          <a:bodyPr>
            <a:normAutofit fontScale="92500"/>
          </a:bodyPr>
          <a:lstStyle/>
          <a:p>
            <a:pPr>
              <a:buClr>
                <a:schemeClr val="tx1">
                  <a:lumMod val="65000"/>
                  <a:lumOff val="35000"/>
                </a:schemeClr>
              </a:buClr>
            </a:pPr>
            <a:r>
              <a:rPr lang="en-US" dirty="0"/>
              <a:t>Public Health Security and Bioterrorism Response Act was signed into law by President Bush on June 12, 2002.</a:t>
            </a:r>
          </a:p>
          <a:p>
            <a:pPr lvl="1">
              <a:buClr>
                <a:schemeClr val="tx1">
                  <a:lumMod val="65000"/>
                  <a:lumOff val="35000"/>
                </a:schemeClr>
              </a:buClr>
              <a:buFont typeface="Wingdings" panose="05000000000000000000" pitchFamily="2" charset="2"/>
              <a:buChar char="§"/>
            </a:pPr>
            <a:r>
              <a:rPr lang="en-US" dirty="0"/>
              <a:t>Added SDWA Section 1433.</a:t>
            </a:r>
          </a:p>
          <a:p>
            <a:pPr>
              <a:buClr>
                <a:schemeClr val="tx1">
                  <a:lumMod val="65000"/>
                  <a:lumOff val="35000"/>
                </a:schemeClr>
              </a:buClr>
            </a:pPr>
            <a:r>
              <a:rPr lang="en-US" dirty="0"/>
              <a:t>Initial requirement for community water systems to conduct a vulnerability assessment by set deadlines (submit a copy to EPA) and develop an emergency response plan (certify completion to EPA).</a:t>
            </a:r>
          </a:p>
          <a:p>
            <a:pPr lvl="1">
              <a:buClr>
                <a:schemeClr val="tx1">
                  <a:lumMod val="65000"/>
                  <a:lumOff val="35000"/>
                </a:schemeClr>
              </a:buClr>
              <a:buFont typeface="Wingdings" panose="05000000000000000000" pitchFamily="2" charset="2"/>
              <a:buChar char="§"/>
            </a:pPr>
            <a:r>
              <a:rPr lang="en-US" dirty="0"/>
              <a:t>Assessment of system to terrorist attack or other intentional acts designed to disrupt the water system.</a:t>
            </a:r>
          </a:p>
          <a:p>
            <a:pPr>
              <a:buClr>
                <a:schemeClr val="tx1">
                  <a:lumMod val="65000"/>
                  <a:lumOff val="35000"/>
                </a:schemeClr>
              </a:buClr>
            </a:pPr>
            <a:r>
              <a:rPr lang="en-US" dirty="0"/>
              <a:t>Required EPA to develop stringent measures to protect the information found in or derived from the Vulnerability Assessments.</a:t>
            </a:r>
          </a:p>
          <a:p>
            <a:pPr>
              <a:buClr>
                <a:schemeClr val="tx1">
                  <a:lumMod val="65000"/>
                  <a:lumOff val="35000"/>
                </a:schemeClr>
              </a:buClr>
            </a:pPr>
            <a:r>
              <a:rPr lang="en-US" dirty="0"/>
              <a:t>Required EPA to provide technical assistance to certain community water systems.</a:t>
            </a:r>
          </a:p>
          <a:p>
            <a:pPr>
              <a:buClr>
                <a:schemeClr val="tx1">
                  <a:lumMod val="65000"/>
                  <a:lumOff val="35000"/>
                </a:schemeClr>
              </a:buClr>
            </a:pPr>
            <a:r>
              <a:rPr lang="en-US" dirty="0"/>
              <a:t>EPA is the primary agency responsible for enforcing Section 1433.</a:t>
            </a:r>
          </a:p>
        </p:txBody>
      </p:sp>
      <p:sp>
        <p:nvSpPr>
          <p:cNvPr id="5" name="Oval 4">
            <a:extLst>
              <a:ext uri="{FF2B5EF4-FFF2-40B4-BE49-F238E27FC236}">
                <a16:creationId xmlns:a16="http://schemas.microsoft.com/office/drawing/2014/main" id="{01789676-39D7-4213-BBF5-7B8A4B35F073}"/>
              </a:ext>
              <a:ext uri="{C183D7F6-B498-43B3-948B-1728B52AA6E4}">
                <adec:decorative xmlns:adec="http://schemas.microsoft.com/office/drawing/2017/decorative" val="1"/>
              </a:ext>
            </a:extLst>
          </p:cNvPr>
          <p:cNvSpPr/>
          <p:nvPr/>
        </p:nvSpPr>
        <p:spPr>
          <a:xfrm>
            <a:off x="197708" y="1532242"/>
            <a:ext cx="2815156" cy="2829679"/>
          </a:xfrm>
          <a:prstGeom prst="ellipse">
            <a:avLst/>
          </a:prstGeom>
          <a:ln w="28575">
            <a:solidFill>
              <a:srgbClr val="FD780B"/>
            </a:solidFill>
          </a:ln>
        </p:spPr>
        <p:style>
          <a:lnRef idx="2">
            <a:schemeClr val="accent3"/>
          </a:lnRef>
          <a:fillRef idx="1">
            <a:schemeClr val="lt1"/>
          </a:fillRef>
          <a:effectRef idx="0">
            <a:schemeClr val="accent3"/>
          </a:effectRef>
          <a:fontRef idx="minor">
            <a:schemeClr val="dk1"/>
          </a:fontRef>
        </p:style>
        <p:txBody>
          <a:bodyPr wrap="none" rtlCol="0" anchor="ctr"/>
          <a:lstStyle/>
          <a:p>
            <a:pPr algn="ctr"/>
            <a:r>
              <a:rPr lang="en-US" sz="2400" dirty="0">
                <a:solidFill>
                  <a:srgbClr val="C65B02"/>
                </a:solidFill>
              </a:rPr>
              <a:t>Vulnerability</a:t>
            </a:r>
            <a:br>
              <a:rPr lang="en-US" sz="2400" dirty="0">
                <a:solidFill>
                  <a:srgbClr val="C65B02"/>
                </a:solidFill>
              </a:rPr>
            </a:br>
            <a:r>
              <a:rPr lang="en-US" sz="2400" dirty="0">
                <a:solidFill>
                  <a:srgbClr val="C65B02"/>
                </a:solidFill>
              </a:rPr>
              <a:t>Assessment &amp; </a:t>
            </a:r>
          </a:p>
          <a:p>
            <a:pPr algn="ctr"/>
            <a:r>
              <a:rPr lang="en-US" sz="2400" dirty="0">
                <a:solidFill>
                  <a:srgbClr val="C65B02"/>
                </a:solidFill>
              </a:rPr>
              <a:t>Emergency </a:t>
            </a:r>
          </a:p>
          <a:p>
            <a:pPr algn="ctr"/>
            <a:r>
              <a:rPr lang="en-US" sz="2400" dirty="0">
                <a:solidFill>
                  <a:srgbClr val="C65B02"/>
                </a:solidFill>
              </a:rPr>
              <a:t>Response Plan</a:t>
            </a:r>
          </a:p>
        </p:txBody>
      </p:sp>
      <p:sp>
        <p:nvSpPr>
          <p:cNvPr id="9" name="Slide Number Placeholder 3">
            <a:extLst>
              <a:ext uri="{FF2B5EF4-FFF2-40B4-BE49-F238E27FC236}">
                <a16:creationId xmlns:a16="http://schemas.microsoft.com/office/drawing/2014/main" id="{479BFB85-456A-4BCA-8855-28275B625EA0}"/>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7</a:t>
            </a:fld>
            <a:endParaRPr lang="en-US" sz="2500" dirty="0"/>
          </a:p>
        </p:txBody>
      </p:sp>
      <p:cxnSp>
        <p:nvCxnSpPr>
          <p:cNvPr id="6" name="Straight Connector 5">
            <a:extLst>
              <a:ext uri="{FF2B5EF4-FFF2-40B4-BE49-F238E27FC236}">
                <a16:creationId xmlns:a16="http://schemas.microsoft.com/office/drawing/2014/main" id="{06C56E41-41C7-4AA1-9909-3D367E86CE46}"/>
              </a:ext>
              <a:ext uri="{C183D7F6-B498-43B3-948B-1728B52AA6E4}">
                <adec:decorative xmlns:adec="http://schemas.microsoft.com/office/drawing/2017/decorative" val="1"/>
              </a:ext>
            </a:extLst>
          </p:cNvPr>
          <p:cNvCxnSpPr>
            <a:cxnSpLocks/>
          </p:cNvCxnSpPr>
          <p:nvPr/>
        </p:nvCxnSpPr>
        <p:spPr>
          <a:xfrm>
            <a:off x="0" y="1246124"/>
            <a:ext cx="58492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34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69C7AB-9E06-43CF-9D7F-436BE4EF7488}"/>
              </a:ext>
            </a:extLst>
          </p:cNvPr>
          <p:cNvSpPr>
            <a:spLocks noGrp="1"/>
          </p:cNvSpPr>
          <p:nvPr>
            <p:ph type="title"/>
          </p:nvPr>
        </p:nvSpPr>
        <p:spPr>
          <a:xfrm>
            <a:off x="571500" y="0"/>
            <a:ext cx="6471326" cy="1165860"/>
          </a:xfrm>
        </p:spPr>
        <p:txBody>
          <a:bodyPr>
            <a:normAutofit/>
          </a:bodyPr>
          <a:lstStyle/>
          <a:p>
            <a:r>
              <a:rPr lang="en-US" dirty="0"/>
              <a:t>How Does a Risk and Resilience Assessment Help Your Utility?</a:t>
            </a:r>
          </a:p>
        </p:txBody>
      </p:sp>
      <p:sp>
        <p:nvSpPr>
          <p:cNvPr id="5" name="Content Placeholder 4">
            <a:extLst>
              <a:ext uri="{FF2B5EF4-FFF2-40B4-BE49-F238E27FC236}">
                <a16:creationId xmlns:a16="http://schemas.microsoft.com/office/drawing/2014/main" id="{FF2EEEF2-247A-47C7-883A-F3B6897B841A}"/>
              </a:ext>
            </a:extLst>
          </p:cNvPr>
          <p:cNvSpPr>
            <a:spLocks noGrp="1"/>
          </p:cNvSpPr>
          <p:nvPr>
            <p:ph idx="1"/>
          </p:nvPr>
        </p:nvSpPr>
        <p:spPr>
          <a:xfrm>
            <a:off x="3037801" y="2225462"/>
            <a:ext cx="7749648" cy="3880773"/>
          </a:xfrm>
        </p:spPr>
        <p:txBody>
          <a:bodyPr>
            <a:normAutofit/>
          </a:bodyPr>
          <a:lstStyle/>
          <a:p>
            <a:r>
              <a:rPr lang="en-US" sz="2000" dirty="0"/>
              <a:t>Information is power – utilities who identify their risks can create plans and prioritize resources around specifics.</a:t>
            </a:r>
          </a:p>
          <a:p>
            <a:r>
              <a:rPr lang="en-US" sz="2000" dirty="0"/>
              <a:t>Awareness of frequency/rate of natural hazards in your area – use data to inform the likelihood of natural hazards occurring in your area. </a:t>
            </a:r>
          </a:p>
          <a:p>
            <a:r>
              <a:rPr lang="en-US" sz="2000" dirty="0"/>
              <a:t>Evaluate potential improvements that serve multiple purposes to enhance your operations and resilience.</a:t>
            </a:r>
          </a:p>
          <a:p>
            <a:endParaRPr lang="en-US" sz="2000" dirty="0"/>
          </a:p>
        </p:txBody>
      </p:sp>
      <p:sp>
        <p:nvSpPr>
          <p:cNvPr id="2" name="Slide Number Placeholder 1">
            <a:extLst>
              <a:ext uri="{FF2B5EF4-FFF2-40B4-BE49-F238E27FC236}">
                <a16:creationId xmlns:a16="http://schemas.microsoft.com/office/drawing/2014/main" id="{8AE54E3F-765D-43D6-BFB2-BAA10172ACC8}"/>
              </a:ext>
            </a:extLst>
          </p:cNvPr>
          <p:cNvSpPr>
            <a:spLocks noGrp="1"/>
          </p:cNvSpPr>
          <p:nvPr>
            <p:ph type="sldNum" sz="quarter" idx="12"/>
          </p:nvPr>
        </p:nvSpPr>
        <p:spPr/>
        <p:txBody>
          <a:bodyPr/>
          <a:lstStyle/>
          <a:p>
            <a:fld id="{D57F1E4F-1CFF-5643-939E-217C01CDF565}" type="slidenum">
              <a:rPr lang="en-US" sz="2500" smtClean="0"/>
              <a:pPr/>
              <a:t>70</a:t>
            </a:fld>
            <a:endParaRPr lang="en-US" sz="2500" dirty="0"/>
          </a:p>
        </p:txBody>
      </p:sp>
      <p:cxnSp>
        <p:nvCxnSpPr>
          <p:cNvPr id="6" name="Straight Connector 5">
            <a:extLst>
              <a:ext uri="{FF2B5EF4-FFF2-40B4-BE49-F238E27FC236}">
                <a16:creationId xmlns:a16="http://schemas.microsoft.com/office/drawing/2014/main" id="{F4C84861-AD6A-4694-B845-AB6CE61E0CC7}"/>
              </a:ext>
              <a:ext uri="{C183D7F6-B498-43B3-948B-1728B52AA6E4}">
                <adec:decorative xmlns:adec="http://schemas.microsoft.com/office/drawing/2017/decorative" val="1"/>
              </a:ext>
            </a:extLst>
          </p:cNvPr>
          <p:cNvCxnSpPr>
            <a:cxnSpLocks/>
          </p:cNvCxnSpPr>
          <p:nvPr/>
        </p:nvCxnSpPr>
        <p:spPr>
          <a:xfrm>
            <a:off x="0" y="1273556"/>
            <a:ext cx="66910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4422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72A7-4091-4690-B641-38376C45E1A1}"/>
              </a:ext>
            </a:extLst>
          </p:cNvPr>
          <p:cNvSpPr>
            <a:spLocks noGrp="1"/>
          </p:cNvSpPr>
          <p:nvPr>
            <p:ph type="title"/>
          </p:nvPr>
        </p:nvSpPr>
        <p:spPr/>
        <p:txBody>
          <a:bodyPr>
            <a:normAutofit/>
          </a:bodyPr>
          <a:lstStyle/>
          <a:p>
            <a:r>
              <a:rPr lang="en-US" dirty="0"/>
              <a:t>AWIA Section 2013 - Risk and Resilience </a:t>
            </a:r>
            <a:br>
              <a:rPr lang="en-US" dirty="0"/>
            </a:br>
            <a:r>
              <a:rPr lang="en-US" dirty="0"/>
              <a:t>Assessment Basic Requirements</a:t>
            </a:r>
          </a:p>
        </p:txBody>
      </p:sp>
      <p:sp>
        <p:nvSpPr>
          <p:cNvPr id="3" name="Content Placeholder 2">
            <a:extLst>
              <a:ext uri="{FF2B5EF4-FFF2-40B4-BE49-F238E27FC236}">
                <a16:creationId xmlns:a16="http://schemas.microsoft.com/office/drawing/2014/main" id="{B8124BBC-918B-44F1-BD95-6DC2CCD2C154}"/>
              </a:ext>
            </a:extLst>
          </p:cNvPr>
          <p:cNvSpPr>
            <a:spLocks noGrp="1"/>
          </p:cNvSpPr>
          <p:nvPr>
            <p:ph sz="half" idx="1"/>
          </p:nvPr>
        </p:nvSpPr>
        <p:spPr>
          <a:xfrm>
            <a:off x="3017520" y="1433384"/>
            <a:ext cx="8526780" cy="4111718"/>
          </a:xfrm>
        </p:spPr>
        <p:txBody>
          <a:bodyPr>
            <a:normAutofit/>
          </a:bodyPr>
          <a:lstStyle/>
          <a:p>
            <a:pPr marL="0" indent="0">
              <a:buNone/>
            </a:pPr>
            <a:r>
              <a:rPr lang="en-US" dirty="0"/>
              <a:t>Each community water system serving a population greater than 3,300 persons shall assess the risks to, and resilience of, its system. Such an assessment shall include:</a:t>
            </a:r>
          </a:p>
          <a:p>
            <a:pPr>
              <a:spcBef>
                <a:spcPts val="600"/>
              </a:spcBef>
            </a:pPr>
            <a:r>
              <a:rPr lang="en-US" dirty="0"/>
              <a:t>The risk to the system from malevolent acts and natural hazards;</a:t>
            </a:r>
          </a:p>
          <a:p>
            <a:pPr>
              <a:spcBef>
                <a:spcPts val="600"/>
              </a:spcBef>
            </a:pPr>
            <a:r>
              <a:rPr lang="en-US" dirty="0"/>
              <a:t>Pipes/conveyances, source water, water collection/intake, pretreatment, treatment, storage and distribution, electronic, computer, or other automated systems (including security);</a:t>
            </a:r>
          </a:p>
          <a:p>
            <a:pPr>
              <a:spcBef>
                <a:spcPts val="600"/>
              </a:spcBef>
            </a:pPr>
            <a:r>
              <a:rPr lang="en-US" dirty="0"/>
              <a:t>Monitoring practices;</a:t>
            </a:r>
          </a:p>
          <a:p>
            <a:pPr>
              <a:spcBef>
                <a:spcPts val="600"/>
              </a:spcBef>
            </a:pPr>
            <a:r>
              <a:rPr lang="en-US" dirty="0"/>
              <a:t>Financial infrastructure;</a:t>
            </a:r>
          </a:p>
          <a:p>
            <a:pPr>
              <a:spcBef>
                <a:spcPts val="600"/>
              </a:spcBef>
            </a:pPr>
            <a:r>
              <a:rPr lang="en-US" dirty="0"/>
              <a:t>Use, storage or handling of chemicals;</a:t>
            </a:r>
          </a:p>
          <a:p>
            <a:pPr>
              <a:spcBef>
                <a:spcPts val="600"/>
              </a:spcBef>
            </a:pPr>
            <a:r>
              <a:rPr lang="en-US" dirty="0"/>
              <a:t>Operation and maintenance; and</a:t>
            </a:r>
          </a:p>
          <a:p>
            <a:pPr>
              <a:spcBef>
                <a:spcPts val="600"/>
              </a:spcBef>
            </a:pPr>
            <a:r>
              <a:rPr lang="en-US" dirty="0"/>
              <a:t>May include capital and operational needs for risk management.</a:t>
            </a:r>
          </a:p>
          <a:p>
            <a:endParaRPr lang="en-US" dirty="0"/>
          </a:p>
        </p:txBody>
      </p:sp>
      <p:cxnSp>
        <p:nvCxnSpPr>
          <p:cNvPr id="4" name="Straight Connector 3">
            <a:extLst>
              <a:ext uri="{FF2B5EF4-FFF2-40B4-BE49-F238E27FC236}">
                <a16:creationId xmlns:a16="http://schemas.microsoft.com/office/drawing/2014/main" id="{7252FF13-5023-4D75-84BC-D6CEBB0EFA7E}"/>
              </a:ext>
              <a:ext uri="{C183D7F6-B498-43B3-948B-1728B52AA6E4}">
                <adec:decorative xmlns:adec="http://schemas.microsoft.com/office/drawing/2017/decorative" val="1"/>
              </a:ext>
            </a:extLst>
          </p:cNvPr>
          <p:cNvCxnSpPr>
            <a:cxnSpLocks/>
          </p:cNvCxnSpPr>
          <p:nvPr/>
        </p:nvCxnSpPr>
        <p:spPr>
          <a:xfrm>
            <a:off x="0" y="1264412"/>
            <a:ext cx="84763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7C57333-4D2A-4FB4-8A53-DE4CE759EF6F}"/>
              </a:ext>
            </a:extLst>
          </p:cNvPr>
          <p:cNvSpPr>
            <a:spLocks noGrp="1"/>
          </p:cNvSpPr>
          <p:nvPr>
            <p:ph type="sldNum" sz="quarter" idx="12"/>
          </p:nvPr>
        </p:nvSpPr>
        <p:spPr>
          <a:xfrm>
            <a:off x="10890353" y="590420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25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38293517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EBD6700-1641-4C8F-B7C6-B244F2103068}"/>
              </a:ext>
              <a:ext uri="{C183D7F6-B498-43B3-948B-1728B52AA6E4}">
                <adec:decorative xmlns:adec="http://schemas.microsoft.com/office/drawing/2017/decorative" val="1"/>
              </a:ext>
            </a:extLst>
          </p:cNvPr>
          <p:cNvGrpSpPr/>
          <p:nvPr/>
        </p:nvGrpSpPr>
        <p:grpSpPr>
          <a:xfrm>
            <a:off x="8816411" y="1976824"/>
            <a:ext cx="2423160" cy="1452176"/>
            <a:chOff x="4553646" y="769252"/>
            <a:chExt cx="1945368" cy="1452176"/>
          </a:xfrm>
        </p:grpSpPr>
        <p:sp>
          <p:nvSpPr>
            <p:cNvPr id="21" name="Rectangle: Top Corners Rounded 20">
              <a:extLst>
                <a:ext uri="{FF2B5EF4-FFF2-40B4-BE49-F238E27FC236}">
                  <a16:creationId xmlns:a16="http://schemas.microsoft.com/office/drawing/2014/main" id="{A9BB6428-5B38-465F-8FC9-DFA2539F5B4B}"/>
                </a:ext>
              </a:extLst>
            </p:cNvPr>
            <p:cNvSpPr/>
            <p:nvPr/>
          </p:nvSpPr>
          <p:spPr>
            <a:xfrm>
              <a:off x="4553646" y="769252"/>
              <a:ext cx="1945368" cy="1452176"/>
            </a:xfrm>
            <a:prstGeom prst="round2SameRect">
              <a:avLst>
                <a:gd name="adj1" fmla="val 8000"/>
                <a:gd name="adj2" fmla="val 0"/>
              </a:avLst>
            </a:pr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Top Corners Rounded 14">
              <a:extLst>
                <a:ext uri="{FF2B5EF4-FFF2-40B4-BE49-F238E27FC236}">
                  <a16:creationId xmlns:a16="http://schemas.microsoft.com/office/drawing/2014/main" id="{765C2DE4-48B3-4168-9508-551415508864}"/>
                </a:ext>
              </a:extLst>
            </p:cNvPr>
            <p:cNvSpPr txBox="1"/>
            <p:nvPr/>
          </p:nvSpPr>
          <p:spPr>
            <a:xfrm>
              <a:off x="4587672"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FontTx/>
                <a:buNone/>
              </a:pPr>
              <a:r>
                <a:rPr lang="en-US" sz="2400" kern="1200" dirty="0"/>
                <a:t>Population</a:t>
              </a:r>
            </a:p>
            <a:p>
              <a:pPr marL="228600" lvl="1" indent="-228600" algn="ctr" defTabSz="1066800">
                <a:lnSpc>
                  <a:spcPct val="90000"/>
                </a:lnSpc>
                <a:spcBef>
                  <a:spcPct val="0"/>
                </a:spcBef>
                <a:spcAft>
                  <a:spcPct val="15000"/>
                </a:spcAft>
                <a:buFontTx/>
                <a:buNone/>
              </a:pPr>
              <a:r>
                <a:rPr lang="en-US" sz="2400" kern="1200" dirty="0"/>
                <a:t>served</a:t>
              </a:r>
            </a:p>
            <a:p>
              <a:pPr marL="228600" lvl="1" indent="-228600" algn="ctr" defTabSz="1066800">
                <a:lnSpc>
                  <a:spcPct val="90000"/>
                </a:lnSpc>
                <a:spcBef>
                  <a:spcPct val="0"/>
                </a:spcBef>
                <a:spcAft>
                  <a:spcPct val="15000"/>
                </a:spcAft>
                <a:buFontTx/>
                <a:buNone/>
              </a:pPr>
              <a:r>
                <a:rPr lang="en-US" sz="2400" b="1" kern="1200" dirty="0"/>
                <a:t>3,301-49,999</a:t>
              </a:r>
            </a:p>
          </p:txBody>
        </p:sp>
      </p:grpSp>
      <p:grpSp>
        <p:nvGrpSpPr>
          <p:cNvPr id="23" name="Group 22">
            <a:extLst>
              <a:ext uri="{FF2B5EF4-FFF2-40B4-BE49-F238E27FC236}">
                <a16:creationId xmlns:a16="http://schemas.microsoft.com/office/drawing/2014/main" id="{23C5FA69-E2F9-48E0-8BE0-084297A2B24A}"/>
              </a:ext>
              <a:ext uri="{C183D7F6-B498-43B3-948B-1728B52AA6E4}">
                <adec:decorative xmlns:adec="http://schemas.microsoft.com/office/drawing/2017/decorative" val="1"/>
              </a:ext>
            </a:extLst>
          </p:cNvPr>
          <p:cNvGrpSpPr/>
          <p:nvPr/>
        </p:nvGrpSpPr>
        <p:grpSpPr>
          <a:xfrm>
            <a:off x="8816411" y="3429000"/>
            <a:ext cx="2423160" cy="624435"/>
            <a:chOff x="4553646" y="2221428"/>
            <a:chExt cx="1945368" cy="624435"/>
          </a:xfrm>
        </p:grpSpPr>
        <p:sp>
          <p:nvSpPr>
            <p:cNvPr id="24" name="Rectangle 23">
              <a:extLst>
                <a:ext uri="{FF2B5EF4-FFF2-40B4-BE49-F238E27FC236}">
                  <a16:creationId xmlns:a16="http://schemas.microsoft.com/office/drawing/2014/main" id="{58F5A9ED-2B83-4596-B345-74D493618226}"/>
                </a:ext>
              </a:extLst>
            </p:cNvPr>
            <p:cNvSpPr/>
            <p:nvPr/>
          </p:nvSpPr>
          <p:spPr>
            <a:xfrm>
              <a:off x="4553646" y="2221428"/>
              <a:ext cx="1945368" cy="624435"/>
            </a:xfrm>
            <a:prstGeom prst="rect">
              <a:avLst/>
            </a:pr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5" name="TextBox 24">
              <a:extLst>
                <a:ext uri="{FF2B5EF4-FFF2-40B4-BE49-F238E27FC236}">
                  <a16:creationId xmlns:a16="http://schemas.microsoft.com/office/drawing/2014/main" id="{7D245A4F-794A-4DA1-847E-FFFCAC06FFC3}"/>
                </a:ext>
              </a:extLst>
            </p:cNvPr>
            <p:cNvSpPr txBox="1"/>
            <p:nvPr/>
          </p:nvSpPr>
          <p:spPr>
            <a:xfrm>
              <a:off x="4553646" y="2221428"/>
              <a:ext cx="1369977"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June 30, </a:t>
              </a:r>
              <a:br>
                <a:rPr lang="en-US" b="1" kern="1200" dirty="0"/>
              </a:br>
              <a:r>
                <a:rPr lang="en-US" b="1" kern="1200" dirty="0"/>
                <a:t>2021</a:t>
              </a:r>
            </a:p>
          </p:txBody>
        </p:sp>
      </p:grpSp>
      <p:sp>
        <p:nvSpPr>
          <p:cNvPr id="4" name="Title 3">
            <a:extLst>
              <a:ext uri="{FF2B5EF4-FFF2-40B4-BE49-F238E27FC236}">
                <a16:creationId xmlns:a16="http://schemas.microsoft.com/office/drawing/2014/main" id="{22305CAC-7318-4798-A836-EA5E736CC73B}"/>
              </a:ext>
            </a:extLst>
          </p:cNvPr>
          <p:cNvSpPr>
            <a:spLocks noGrp="1"/>
          </p:cNvSpPr>
          <p:nvPr>
            <p:ph type="title"/>
          </p:nvPr>
        </p:nvSpPr>
        <p:spPr>
          <a:xfrm>
            <a:off x="571500" y="0"/>
            <a:ext cx="5553529" cy="1165860"/>
          </a:xfrm>
        </p:spPr>
        <p:txBody>
          <a:bodyPr>
            <a:normAutofit fontScale="90000"/>
          </a:bodyPr>
          <a:lstStyle/>
          <a:p>
            <a:r>
              <a:rPr lang="en-US" dirty="0"/>
              <a:t>Risk and Resilience Assessment Certification Deadlines </a:t>
            </a:r>
            <a:r>
              <a:rPr lang="en-US" dirty="0">
                <a:solidFill>
                  <a:schemeClr val="accent2"/>
                </a:solidFill>
              </a:rPr>
              <a:t>2</a:t>
            </a:r>
            <a:endParaRPr lang="en-US" dirty="0"/>
          </a:p>
        </p:txBody>
      </p:sp>
      <p:grpSp>
        <p:nvGrpSpPr>
          <p:cNvPr id="28" name="Group 27">
            <a:extLst>
              <a:ext uri="{FF2B5EF4-FFF2-40B4-BE49-F238E27FC236}">
                <a16:creationId xmlns:a16="http://schemas.microsoft.com/office/drawing/2014/main" id="{007BBA8E-3D85-42BA-9C01-0FDEA7823218}"/>
              </a:ext>
              <a:ext uri="{C183D7F6-B498-43B3-948B-1728B52AA6E4}">
                <adec:decorative xmlns:adec="http://schemas.microsoft.com/office/drawing/2017/decorative" val="1"/>
              </a:ext>
            </a:extLst>
          </p:cNvPr>
          <p:cNvGrpSpPr/>
          <p:nvPr/>
        </p:nvGrpSpPr>
        <p:grpSpPr>
          <a:xfrm>
            <a:off x="3126374" y="1976824"/>
            <a:ext cx="2423160" cy="2076611"/>
            <a:chOff x="2612571" y="2106045"/>
            <a:chExt cx="2423160" cy="2076611"/>
          </a:xfrm>
        </p:grpSpPr>
        <p:grpSp>
          <p:nvGrpSpPr>
            <p:cNvPr id="6" name="Group 5">
              <a:extLst>
                <a:ext uri="{FF2B5EF4-FFF2-40B4-BE49-F238E27FC236}">
                  <a16:creationId xmlns:a16="http://schemas.microsoft.com/office/drawing/2014/main" id="{831EC286-C368-4767-BA22-4D1D2A22C7CE}"/>
                </a:ext>
              </a:extLst>
            </p:cNvPr>
            <p:cNvGrpSpPr/>
            <p:nvPr/>
          </p:nvGrpSpPr>
          <p:grpSpPr>
            <a:xfrm>
              <a:off x="2612571" y="2106045"/>
              <a:ext cx="2423160" cy="1452176"/>
              <a:chOff x="4504" y="769252"/>
              <a:chExt cx="1945368" cy="1452176"/>
            </a:xfrm>
          </p:grpSpPr>
          <p:sp>
            <p:nvSpPr>
              <p:cNvPr id="7" name="Rectangle: Top Corners Rounded 6">
                <a:extLst>
                  <a:ext uri="{FF2B5EF4-FFF2-40B4-BE49-F238E27FC236}">
                    <a16:creationId xmlns:a16="http://schemas.microsoft.com/office/drawing/2014/main" id="{31D10B30-427A-4ECE-BB40-0F909B4E4591}"/>
                  </a:ext>
                </a:extLst>
              </p:cNvPr>
              <p:cNvSpPr/>
              <p:nvPr/>
            </p:nvSpPr>
            <p:spPr>
              <a:xfrm>
                <a:off x="4504" y="769252"/>
                <a:ext cx="1945368" cy="1452176"/>
              </a:xfrm>
              <a:prstGeom prst="round2SameRect">
                <a:avLst>
                  <a:gd name="adj1" fmla="val 8000"/>
                  <a:gd name="adj2" fmla="val 0"/>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ectangle: Top Corners Rounded 4">
                <a:extLst>
                  <a:ext uri="{FF2B5EF4-FFF2-40B4-BE49-F238E27FC236}">
                    <a16:creationId xmlns:a16="http://schemas.microsoft.com/office/drawing/2014/main" id="{BBE50F37-E3EB-4B68-B3CA-2C9B57404B64}"/>
                  </a:ext>
                </a:extLst>
              </p:cNvPr>
              <p:cNvSpPr txBox="1"/>
              <p:nvPr/>
            </p:nvSpPr>
            <p:spPr>
              <a:xfrm>
                <a:off x="38530"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FontTx/>
                  <a:buNone/>
                </a:pPr>
                <a:r>
                  <a:rPr lang="en-US" sz="2400" kern="1200" dirty="0"/>
                  <a:t>Population</a:t>
                </a:r>
              </a:p>
              <a:p>
                <a:pPr marL="228600" lvl="1" indent="-228600" algn="ctr" defTabSz="1066800">
                  <a:lnSpc>
                    <a:spcPct val="90000"/>
                  </a:lnSpc>
                  <a:spcBef>
                    <a:spcPct val="0"/>
                  </a:spcBef>
                  <a:spcAft>
                    <a:spcPct val="15000"/>
                  </a:spcAft>
                  <a:buFontTx/>
                  <a:buNone/>
                </a:pPr>
                <a:r>
                  <a:rPr lang="en-US" sz="2400" kern="1200" dirty="0"/>
                  <a:t>served</a:t>
                </a:r>
              </a:p>
              <a:p>
                <a:pPr marL="228600" lvl="1" indent="-228600" algn="ctr" defTabSz="1066800">
                  <a:lnSpc>
                    <a:spcPct val="90000"/>
                  </a:lnSpc>
                  <a:spcBef>
                    <a:spcPct val="0"/>
                  </a:spcBef>
                  <a:spcAft>
                    <a:spcPct val="15000"/>
                  </a:spcAft>
                  <a:buFontTx/>
                  <a:buNone/>
                </a:pPr>
                <a:r>
                  <a:rPr lang="en-US" sz="2400" b="1" kern="1200" dirty="0"/>
                  <a:t>≥100,000</a:t>
                </a:r>
              </a:p>
            </p:txBody>
          </p:sp>
        </p:grpSp>
        <p:grpSp>
          <p:nvGrpSpPr>
            <p:cNvPr id="9" name="Group 8">
              <a:extLst>
                <a:ext uri="{FF2B5EF4-FFF2-40B4-BE49-F238E27FC236}">
                  <a16:creationId xmlns:a16="http://schemas.microsoft.com/office/drawing/2014/main" id="{C8FCE4A2-91A3-4241-BFD4-F65909BA5F17}"/>
                </a:ext>
              </a:extLst>
            </p:cNvPr>
            <p:cNvGrpSpPr/>
            <p:nvPr/>
          </p:nvGrpSpPr>
          <p:grpSpPr>
            <a:xfrm>
              <a:off x="2612571" y="3558221"/>
              <a:ext cx="2423160" cy="624435"/>
              <a:chOff x="4504" y="2221428"/>
              <a:chExt cx="1945368" cy="624435"/>
            </a:xfrm>
          </p:grpSpPr>
          <p:sp>
            <p:nvSpPr>
              <p:cNvPr id="10" name="Rectangle 9">
                <a:extLst>
                  <a:ext uri="{FF2B5EF4-FFF2-40B4-BE49-F238E27FC236}">
                    <a16:creationId xmlns:a16="http://schemas.microsoft.com/office/drawing/2014/main" id="{E064F5A3-69BF-4F2E-9870-2754E70A1793}"/>
                  </a:ext>
                </a:extLst>
              </p:cNvPr>
              <p:cNvSpPr/>
              <p:nvPr/>
            </p:nvSpPr>
            <p:spPr>
              <a:xfrm>
                <a:off x="4504" y="2221428"/>
                <a:ext cx="1945368" cy="624435"/>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89991573-9BD3-499D-9AA4-6AD3AB2874A7}"/>
                  </a:ext>
                </a:extLst>
              </p:cNvPr>
              <p:cNvSpPr txBox="1"/>
              <p:nvPr/>
            </p:nvSpPr>
            <p:spPr>
              <a:xfrm>
                <a:off x="4504" y="2221428"/>
                <a:ext cx="1771165"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March 31, </a:t>
                </a:r>
                <a:br>
                  <a:rPr lang="en-US" b="1" kern="1200" dirty="0"/>
                </a:br>
                <a:r>
                  <a:rPr lang="en-US" b="1" kern="1200" dirty="0"/>
                  <a:t>2020</a:t>
                </a:r>
              </a:p>
            </p:txBody>
          </p:sp>
        </p:grpSp>
      </p:grpSp>
      <p:grpSp>
        <p:nvGrpSpPr>
          <p:cNvPr id="3" name="Group 2">
            <a:extLst>
              <a:ext uri="{FF2B5EF4-FFF2-40B4-BE49-F238E27FC236}">
                <a16:creationId xmlns:a16="http://schemas.microsoft.com/office/drawing/2014/main" id="{CDE59261-42E5-4B1F-A4EA-3CFE5C343B59}"/>
              </a:ext>
              <a:ext uri="{C183D7F6-B498-43B3-948B-1728B52AA6E4}">
                <adec:decorative xmlns:adec="http://schemas.microsoft.com/office/drawing/2017/decorative" val="1"/>
              </a:ext>
            </a:extLst>
          </p:cNvPr>
          <p:cNvGrpSpPr/>
          <p:nvPr/>
        </p:nvGrpSpPr>
        <p:grpSpPr>
          <a:xfrm>
            <a:off x="5975775" y="1976824"/>
            <a:ext cx="2423162" cy="2076611"/>
            <a:chOff x="5432944" y="2106045"/>
            <a:chExt cx="2423162" cy="2076611"/>
          </a:xfrm>
        </p:grpSpPr>
        <p:grpSp>
          <p:nvGrpSpPr>
            <p:cNvPr id="13" name="Group 12">
              <a:extLst>
                <a:ext uri="{FF2B5EF4-FFF2-40B4-BE49-F238E27FC236}">
                  <a16:creationId xmlns:a16="http://schemas.microsoft.com/office/drawing/2014/main" id="{87602826-14D7-44C3-BE34-249FADB2D659}"/>
                </a:ext>
              </a:extLst>
            </p:cNvPr>
            <p:cNvGrpSpPr/>
            <p:nvPr/>
          </p:nvGrpSpPr>
          <p:grpSpPr>
            <a:xfrm>
              <a:off x="5432946" y="2106045"/>
              <a:ext cx="2423160" cy="1452176"/>
              <a:chOff x="2279075" y="769252"/>
              <a:chExt cx="1945368" cy="1452176"/>
            </a:xfrm>
          </p:grpSpPr>
          <p:sp>
            <p:nvSpPr>
              <p:cNvPr id="14" name="Rectangle: Top Corners Rounded 13">
                <a:extLst>
                  <a:ext uri="{FF2B5EF4-FFF2-40B4-BE49-F238E27FC236}">
                    <a16:creationId xmlns:a16="http://schemas.microsoft.com/office/drawing/2014/main" id="{BFF066B2-BB27-4652-AE6D-23163CF81E72}"/>
                  </a:ext>
                </a:extLst>
              </p:cNvPr>
              <p:cNvSpPr/>
              <p:nvPr/>
            </p:nvSpPr>
            <p:spPr>
              <a:xfrm>
                <a:off x="2279075" y="769252"/>
                <a:ext cx="1945368" cy="1452176"/>
              </a:xfrm>
              <a:prstGeom prst="round2SameRect">
                <a:avLst>
                  <a:gd name="adj1" fmla="val 8000"/>
                  <a:gd name="adj2" fmla="val 0"/>
                </a:avLst>
              </a:prstGeom>
            </p:spPr>
            <p:style>
              <a:lnRef idx="2">
                <a:schemeClr val="accent5">
                  <a:hueOff val="-3379271"/>
                  <a:satOff val="-8710"/>
                  <a:lumOff val="-5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ectangle: Top Corners Rounded 9">
                <a:extLst>
                  <a:ext uri="{FF2B5EF4-FFF2-40B4-BE49-F238E27FC236}">
                    <a16:creationId xmlns:a16="http://schemas.microsoft.com/office/drawing/2014/main" id="{99B7F259-D620-4382-B4E4-3851CBACEFFE}"/>
                  </a:ext>
                </a:extLst>
              </p:cNvPr>
              <p:cNvSpPr txBox="1"/>
              <p:nvPr/>
            </p:nvSpPr>
            <p:spPr>
              <a:xfrm>
                <a:off x="2313101"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None/>
                </a:pPr>
                <a:r>
                  <a:rPr lang="en-US" sz="2400" kern="1200" dirty="0"/>
                  <a:t>Population</a:t>
                </a:r>
              </a:p>
              <a:p>
                <a:pPr marL="228600" lvl="1" indent="-228600" algn="ctr" defTabSz="1066800">
                  <a:lnSpc>
                    <a:spcPct val="90000"/>
                  </a:lnSpc>
                  <a:spcBef>
                    <a:spcPct val="0"/>
                  </a:spcBef>
                  <a:spcAft>
                    <a:spcPct val="15000"/>
                  </a:spcAft>
                  <a:buNone/>
                </a:pPr>
                <a:r>
                  <a:rPr lang="en-US" sz="2400" kern="1200" dirty="0"/>
                  <a:t>served</a:t>
                </a:r>
              </a:p>
              <a:p>
                <a:pPr marL="228600" lvl="1" indent="-228600" algn="ctr" defTabSz="1066800">
                  <a:lnSpc>
                    <a:spcPct val="90000"/>
                  </a:lnSpc>
                  <a:spcBef>
                    <a:spcPct val="0"/>
                  </a:spcBef>
                  <a:spcAft>
                    <a:spcPct val="15000"/>
                  </a:spcAft>
                  <a:buNone/>
                </a:pPr>
                <a:r>
                  <a:rPr lang="en-US" sz="2400" b="1" dirty="0"/>
                  <a:t>50,000-99,999</a:t>
                </a:r>
              </a:p>
            </p:txBody>
          </p:sp>
        </p:grpSp>
        <p:grpSp>
          <p:nvGrpSpPr>
            <p:cNvPr id="16" name="Group 15">
              <a:extLst>
                <a:ext uri="{FF2B5EF4-FFF2-40B4-BE49-F238E27FC236}">
                  <a16:creationId xmlns:a16="http://schemas.microsoft.com/office/drawing/2014/main" id="{A6DB451E-81EF-4A72-A50A-2D6751FDD457}"/>
                </a:ext>
              </a:extLst>
            </p:cNvPr>
            <p:cNvGrpSpPr/>
            <p:nvPr/>
          </p:nvGrpSpPr>
          <p:grpSpPr>
            <a:xfrm>
              <a:off x="5432944" y="3558221"/>
              <a:ext cx="2423161" cy="624435"/>
              <a:chOff x="2279074" y="2221428"/>
              <a:chExt cx="1945369" cy="624435"/>
            </a:xfrm>
          </p:grpSpPr>
          <p:sp>
            <p:nvSpPr>
              <p:cNvPr id="17" name="Rectangle 16">
                <a:extLst>
                  <a:ext uri="{FF2B5EF4-FFF2-40B4-BE49-F238E27FC236}">
                    <a16:creationId xmlns:a16="http://schemas.microsoft.com/office/drawing/2014/main" id="{1FB5AF41-2A1D-4D7E-AC12-897CEF7FAB24}"/>
                  </a:ext>
                </a:extLst>
              </p:cNvPr>
              <p:cNvSpPr/>
              <p:nvPr/>
            </p:nvSpPr>
            <p:spPr>
              <a:xfrm>
                <a:off x="2279075" y="2221428"/>
                <a:ext cx="1945368" cy="624435"/>
              </a:xfrm>
              <a:prstGeom prst="rect">
                <a:avLst/>
              </a:pr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18" name="TextBox 17">
                <a:extLst>
                  <a:ext uri="{FF2B5EF4-FFF2-40B4-BE49-F238E27FC236}">
                    <a16:creationId xmlns:a16="http://schemas.microsoft.com/office/drawing/2014/main" id="{4412ED8A-21B1-43DD-9910-C42835CE5166}"/>
                  </a:ext>
                </a:extLst>
              </p:cNvPr>
              <p:cNvSpPr txBox="1"/>
              <p:nvPr/>
            </p:nvSpPr>
            <p:spPr>
              <a:xfrm>
                <a:off x="2279074" y="2221428"/>
                <a:ext cx="1942255"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December 31,</a:t>
                </a:r>
                <a:br>
                  <a:rPr lang="en-US" b="1" kern="1200" dirty="0"/>
                </a:br>
                <a:r>
                  <a:rPr lang="en-US" b="1" kern="1200" dirty="0"/>
                  <a:t>2020</a:t>
                </a:r>
              </a:p>
            </p:txBody>
          </p:sp>
        </p:grpSp>
      </p:grpSp>
      <p:grpSp>
        <p:nvGrpSpPr>
          <p:cNvPr id="30" name="Group 29">
            <a:extLst>
              <a:ext uri="{FF2B5EF4-FFF2-40B4-BE49-F238E27FC236}">
                <a16:creationId xmlns:a16="http://schemas.microsoft.com/office/drawing/2014/main" id="{B3E638D3-BCEF-42F8-8232-13F70FA65812}"/>
              </a:ext>
              <a:ext uri="{C183D7F6-B498-43B3-948B-1728B52AA6E4}">
                <adec:decorative xmlns:adec="http://schemas.microsoft.com/office/drawing/2017/decorative" val="1"/>
              </a:ext>
            </a:extLst>
          </p:cNvPr>
          <p:cNvGrpSpPr/>
          <p:nvPr/>
        </p:nvGrpSpPr>
        <p:grpSpPr>
          <a:xfrm>
            <a:off x="10372040" y="3149702"/>
            <a:ext cx="1201652" cy="1201652"/>
            <a:chOff x="10453311" y="3293437"/>
            <a:chExt cx="1201652" cy="1201652"/>
          </a:xfrm>
        </p:grpSpPr>
        <p:sp>
          <p:nvSpPr>
            <p:cNvPr id="29" name="Rectangle: Rounded Corners 28">
              <a:extLst>
                <a:ext uri="{FF2B5EF4-FFF2-40B4-BE49-F238E27FC236}">
                  <a16:creationId xmlns:a16="http://schemas.microsoft.com/office/drawing/2014/main" id="{6A019963-2B95-4A72-8DF7-7326357F91DD}"/>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7948586-2597-4EA9-9CFE-8A814FA819E2}"/>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grpSp>
        <p:nvGrpSpPr>
          <p:cNvPr id="37" name="Group 36">
            <a:extLst>
              <a:ext uri="{FF2B5EF4-FFF2-40B4-BE49-F238E27FC236}">
                <a16:creationId xmlns:a16="http://schemas.microsoft.com/office/drawing/2014/main" id="{BAA9A38D-764C-47E7-900A-2B74B781BB5A}"/>
              </a:ext>
              <a:ext uri="{C183D7F6-B498-43B3-948B-1728B52AA6E4}">
                <adec:decorative xmlns:adec="http://schemas.microsoft.com/office/drawing/2017/decorative" val="1"/>
              </a:ext>
            </a:extLst>
          </p:cNvPr>
          <p:cNvGrpSpPr/>
          <p:nvPr/>
        </p:nvGrpSpPr>
        <p:grpSpPr>
          <a:xfrm>
            <a:off x="7549010" y="3127930"/>
            <a:ext cx="1201652" cy="1201652"/>
            <a:chOff x="10453311" y="3293437"/>
            <a:chExt cx="1201652" cy="1201652"/>
          </a:xfrm>
        </p:grpSpPr>
        <p:sp>
          <p:nvSpPr>
            <p:cNvPr id="38" name="Rectangle: Rounded Corners 37">
              <a:extLst>
                <a:ext uri="{FF2B5EF4-FFF2-40B4-BE49-F238E27FC236}">
                  <a16:creationId xmlns:a16="http://schemas.microsoft.com/office/drawing/2014/main" id="{C61628E5-6198-489B-B352-D0A278BFB658}"/>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FFD7C799-EFAE-4F06-9D32-9AD880B202E4}"/>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grpSp>
        <p:nvGrpSpPr>
          <p:cNvPr id="40" name="Group 39">
            <a:extLst>
              <a:ext uri="{FF2B5EF4-FFF2-40B4-BE49-F238E27FC236}">
                <a16:creationId xmlns:a16="http://schemas.microsoft.com/office/drawing/2014/main" id="{7F609428-4F64-49B9-BDD9-0655CE0E7867}"/>
              </a:ext>
              <a:ext uri="{C183D7F6-B498-43B3-948B-1728B52AA6E4}">
                <adec:decorative xmlns:adec="http://schemas.microsoft.com/office/drawing/2017/decorative" val="1"/>
              </a:ext>
            </a:extLst>
          </p:cNvPr>
          <p:cNvGrpSpPr/>
          <p:nvPr/>
        </p:nvGrpSpPr>
        <p:grpSpPr>
          <a:xfrm>
            <a:off x="4704209" y="3127930"/>
            <a:ext cx="1201652" cy="1201652"/>
            <a:chOff x="10453311" y="3293437"/>
            <a:chExt cx="1201652" cy="1201652"/>
          </a:xfrm>
        </p:grpSpPr>
        <p:sp>
          <p:nvSpPr>
            <p:cNvPr id="41" name="Rectangle: Rounded Corners 40">
              <a:extLst>
                <a:ext uri="{FF2B5EF4-FFF2-40B4-BE49-F238E27FC236}">
                  <a16:creationId xmlns:a16="http://schemas.microsoft.com/office/drawing/2014/main" id="{AAFE825C-E0BD-4845-B199-ABB782761668}"/>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467E9DCD-BC75-406F-8A25-126BCFBBDF00}"/>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sp>
        <p:nvSpPr>
          <p:cNvPr id="2" name="Slide Number Placeholder 1">
            <a:extLst>
              <a:ext uri="{FF2B5EF4-FFF2-40B4-BE49-F238E27FC236}">
                <a16:creationId xmlns:a16="http://schemas.microsoft.com/office/drawing/2014/main" id="{D0C01D01-9FC5-4DBB-8A39-4D334BFEE821}"/>
              </a:ext>
            </a:extLst>
          </p:cNvPr>
          <p:cNvSpPr>
            <a:spLocks noGrp="1"/>
          </p:cNvSpPr>
          <p:nvPr>
            <p:ph type="sldNum" sz="quarter" idx="12"/>
          </p:nvPr>
        </p:nvSpPr>
        <p:spPr/>
        <p:txBody>
          <a:bodyPr/>
          <a:lstStyle/>
          <a:p>
            <a:fld id="{D57F1E4F-1CFF-5643-939E-217C01CDF565}" type="slidenum">
              <a:rPr lang="en-US" sz="2500" smtClean="0"/>
              <a:pPr/>
              <a:t>72</a:t>
            </a:fld>
            <a:endParaRPr lang="en-US" sz="2500" dirty="0"/>
          </a:p>
        </p:txBody>
      </p:sp>
      <p:cxnSp>
        <p:nvCxnSpPr>
          <p:cNvPr id="34" name="Straight Connector 33">
            <a:extLst>
              <a:ext uri="{FF2B5EF4-FFF2-40B4-BE49-F238E27FC236}">
                <a16:creationId xmlns:a16="http://schemas.microsoft.com/office/drawing/2014/main" id="{E0519930-E335-431A-96DC-FF1D855568E5}"/>
              </a:ext>
              <a:ext uri="{C183D7F6-B498-43B3-948B-1728B52AA6E4}">
                <adec:decorative xmlns:adec="http://schemas.microsoft.com/office/drawing/2017/decorative" val="1"/>
              </a:ext>
            </a:extLst>
          </p:cNvPr>
          <p:cNvCxnSpPr>
            <a:cxnSpLocks/>
          </p:cNvCxnSpPr>
          <p:nvPr/>
        </p:nvCxnSpPr>
        <p:spPr>
          <a:xfrm>
            <a:off x="0" y="1273556"/>
            <a:ext cx="538480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E2EFC2A3-46BF-4BA4-8251-05CE03C9E7F2}"/>
              </a:ext>
            </a:extLst>
          </p:cNvPr>
          <p:cNvSpPr>
            <a:spLocks noGrp="1"/>
          </p:cNvSpPr>
          <p:nvPr>
            <p:ph sz="half" idx="1"/>
          </p:nvPr>
        </p:nvSpPr>
        <p:spPr>
          <a:xfrm>
            <a:off x="3135075" y="4384752"/>
            <a:ext cx="8526780" cy="1327111"/>
          </a:xfrm>
        </p:spPr>
        <p:txBody>
          <a:bodyPr>
            <a:normAutofit fontScale="92500" lnSpcReduction="20000"/>
          </a:bodyPr>
          <a:lstStyle/>
          <a:p>
            <a:r>
              <a:rPr lang="en-US" sz="2300" dirty="0">
                <a:solidFill>
                  <a:schemeClr val="tx1"/>
                </a:solidFill>
              </a:rPr>
              <a:t>No later than 6 months after you certify your risk and resilience assessment, you must certify your emergency response plan </a:t>
            </a:r>
          </a:p>
          <a:p>
            <a:r>
              <a:rPr lang="en-US" sz="2300" dirty="0">
                <a:solidFill>
                  <a:schemeClr val="tx1"/>
                </a:solidFill>
              </a:rPr>
              <a:t>Utilities must recertify their risk and resilience assessments and emergency response plans every 5 years</a:t>
            </a:r>
          </a:p>
          <a:p>
            <a:endParaRPr lang="en-US" dirty="0"/>
          </a:p>
        </p:txBody>
      </p:sp>
    </p:spTree>
    <p:extLst>
      <p:ext uri="{BB962C8B-B14F-4D97-AF65-F5344CB8AC3E}">
        <p14:creationId xmlns:p14="http://schemas.microsoft.com/office/powerpoint/2010/main" val="4080195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3C89AC-1AF4-472D-81D9-D66A0E3FA224}"/>
              </a:ext>
            </a:extLst>
          </p:cNvPr>
          <p:cNvSpPr>
            <a:spLocks noGrp="1"/>
          </p:cNvSpPr>
          <p:nvPr>
            <p:ph type="title"/>
          </p:nvPr>
        </p:nvSpPr>
        <p:spPr/>
        <p:txBody>
          <a:bodyPr/>
          <a:lstStyle/>
          <a:p>
            <a:r>
              <a:rPr lang="en-US" dirty="0"/>
              <a:t>Module 2 Quiz 1</a:t>
            </a:r>
          </a:p>
        </p:txBody>
      </p:sp>
      <p:sp>
        <p:nvSpPr>
          <p:cNvPr id="2" name="Slide Number Placeholder 1">
            <a:extLst>
              <a:ext uri="{FF2B5EF4-FFF2-40B4-BE49-F238E27FC236}">
                <a16:creationId xmlns:a16="http://schemas.microsoft.com/office/drawing/2014/main" id="{5B6A033F-6E76-4391-8F15-69E013328C97}"/>
              </a:ext>
              <a:ext uri="{C183D7F6-B498-43B3-948B-1728B52AA6E4}">
                <adec:decorative xmlns:adec="http://schemas.microsoft.com/office/drawing/2017/decorative" val="1"/>
              </a:ext>
            </a:extLst>
          </p:cNvPr>
          <p:cNvSpPr>
            <a:spLocks noGrp="1"/>
          </p:cNvSpPr>
          <p:nvPr>
            <p:ph type="sldNum" sz="quarter" idx="12"/>
          </p:nvPr>
        </p:nvSpPr>
        <p:spPr>
          <a:xfrm>
            <a:off x="10890353" y="590420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25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73</a:t>
            </a:fld>
            <a:endParaRPr lang="en-US" dirty="0"/>
          </a:p>
        </p:txBody>
      </p:sp>
      <p:cxnSp>
        <p:nvCxnSpPr>
          <p:cNvPr id="6" name="Straight Connector 5">
            <a:extLst>
              <a:ext uri="{FF2B5EF4-FFF2-40B4-BE49-F238E27FC236}">
                <a16:creationId xmlns:a16="http://schemas.microsoft.com/office/drawing/2014/main" id="{26207D51-077A-4F2F-8EE6-B21F53E7CF72}"/>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91BF89E6-8387-4196-8D10-8E3712F19D41}"/>
              </a:ext>
            </a:extLst>
          </p:cNvPr>
          <p:cNvSpPr txBox="1">
            <a:spLocks/>
          </p:cNvSpPr>
          <p:nvPr/>
        </p:nvSpPr>
        <p:spPr>
          <a:xfrm>
            <a:off x="2547620" y="1750552"/>
            <a:ext cx="8526780" cy="247854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rgbClr val="2372A7"/>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2372A7"/>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panose="05000000000000000000" pitchFamily="2" charset="2"/>
              <a:buNone/>
            </a:pPr>
            <a:endParaRPr lang="en-US" sz="2800" dirty="0">
              <a:solidFill>
                <a:srgbClr val="FF0000"/>
              </a:solidFill>
            </a:endParaRPr>
          </a:p>
          <a:p>
            <a:pPr marL="0" indent="0">
              <a:buFont typeface="Wingdings" panose="05000000000000000000" pitchFamily="2" charset="2"/>
              <a:buNone/>
            </a:pPr>
            <a:r>
              <a:rPr lang="en-US" sz="2800" dirty="0"/>
              <a:t>CWSs must include the risk to the system from both malevolent acts and natural hazards in their risk and resilience assessment.</a:t>
            </a:r>
          </a:p>
          <a:p>
            <a:pPr marL="0" indent="0">
              <a:buFont typeface="Wingdings" panose="05000000000000000000" pitchFamily="2" charset="2"/>
              <a:buNone/>
            </a:pPr>
            <a:endParaRPr lang="en-US" sz="2800" dirty="0"/>
          </a:p>
          <a:p>
            <a:pPr marL="0" indent="0">
              <a:buFont typeface="Wingdings" panose="05000000000000000000" pitchFamily="2" charset="2"/>
              <a:buNone/>
            </a:pPr>
            <a:r>
              <a:rPr lang="en-US" sz="2800" dirty="0"/>
              <a:t>True or False.</a:t>
            </a:r>
          </a:p>
        </p:txBody>
      </p:sp>
    </p:spTree>
    <p:extLst>
      <p:ext uri="{BB962C8B-B14F-4D97-AF65-F5344CB8AC3E}">
        <p14:creationId xmlns:p14="http://schemas.microsoft.com/office/powerpoint/2010/main" val="966282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D696B-3060-4585-83E0-EC0A05522DE8}"/>
              </a:ext>
            </a:extLst>
          </p:cNvPr>
          <p:cNvSpPr>
            <a:spLocks noGrp="1"/>
          </p:cNvSpPr>
          <p:nvPr>
            <p:ph type="title"/>
          </p:nvPr>
        </p:nvSpPr>
        <p:spPr>
          <a:xfrm>
            <a:off x="737831" y="1279737"/>
            <a:ext cx="6713555" cy="1826581"/>
          </a:xfrm>
        </p:spPr>
        <p:txBody>
          <a:bodyPr/>
          <a:lstStyle/>
          <a:p>
            <a:r>
              <a:rPr lang="en-US" dirty="0"/>
              <a:t>Small systems risk and resilience checklist overview</a:t>
            </a:r>
          </a:p>
        </p:txBody>
      </p:sp>
      <p:sp>
        <p:nvSpPr>
          <p:cNvPr id="4" name="Slide Number Placeholder 3">
            <a:extLst>
              <a:ext uri="{FF2B5EF4-FFF2-40B4-BE49-F238E27FC236}">
                <a16:creationId xmlns:a16="http://schemas.microsoft.com/office/drawing/2014/main" id="{31BB3073-826C-4EF0-AC0B-E5BED82CF05E}"/>
              </a:ext>
              <a:ext uri="{C183D7F6-B498-43B3-948B-1728B52AA6E4}">
                <adec:decorative xmlns:adec="http://schemas.microsoft.com/office/drawing/2017/decorative" val="1"/>
              </a:ext>
            </a:extLst>
          </p:cNvPr>
          <p:cNvSpPr>
            <a:spLocks noGrp="1"/>
          </p:cNvSpPr>
          <p:nvPr>
            <p:ph type="sldNum" sz="quarter" idx="4294967295"/>
          </p:nvPr>
        </p:nvSpPr>
        <p:spPr>
          <a:xfrm>
            <a:off x="10908181" y="5948884"/>
            <a:ext cx="684212" cy="365125"/>
          </a:xfrm>
        </p:spPr>
        <p:txBody>
          <a:bodyPr/>
          <a:lstStyle/>
          <a:p>
            <a:fld id="{D57F1E4F-1CFF-5643-939E-217C01CDF565}" type="slidenum">
              <a:rPr lang="en-US" sz="2500" smtClean="0"/>
              <a:pPr/>
              <a:t>74</a:t>
            </a:fld>
            <a:endParaRPr lang="en-US" sz="2500" dirty="0"/>
          </a:p>
        </p:txBody>
      </p:sp>
      <p:cxnSp>
        <p:nvCxnSpPr>
          <p:cNvPr id="6" name="Straight Connector 5">
            <a:extLst>
              <a:ext uri="{FF2B5EF4-FFF2-40B4-BE49-F238E27FC236}">
                <a16:creationId xmlns:a16="http://schemas.microsoft.com/office/drawing/2014/main" id="{83AECE62-76AA-4462-9C7D-A614E56488F1}"/>
              </a:ext>
              <a:ext uri="{C183D7F6-B498-43B3-948B-1728B52AA6E4}">
                <adec:decorative xmlns:adec="http://schemas.microsoft.com/office/drawing/2017/decorative" val="1"/>
              </a:ext>
            </a:extLst>
          </p:cNvPr>
          <p:cNvCxnSpPr>
            <a:cxnSpLocks/>
          </p:cNvCxnSpPr>
          <p:nvPr/>
        </p:nvCxnSpPr>
        <p:spPr>
          <a:xfrm>
            <a:off x="862311" y="3253349"/>
            <a:ext cx="6049128"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D3F59EB-52E2-467B-8824-A75CEC220A14}"/>
              </a:ext>
            </a:extLst>
          </p:cNvPr>
          <p:cNvSpPr/>
          <p:nvPr/>
        </p:nvSpPr>
        <p:spPr>
          <a:xfrm>
            <a:off x="862311" y="3751683"/>
            <a:ext cx="6316702" cy="769441"/>
          </a:xfrm>
          <a:prstGeom prst="rect">
            <a:avLst/>
          </a:prstGeom>
        </p:spPr>
        <p:txBody>
          <a:bodyPr wrap="square">
            <a:spAutoFit/>
          </a:bodyPr>
          <a:lstStyle/>
          <a:p>
            <a:r>
              <a:rPr lang="en-US" sz="2200" dirty="0">
                <a:solidFill>
                  <a:srgbClr val="2372A7"/>
                </a:solidFill>
                <a:hlinkClick r:id="rId3"/>
              </a:rPr>
              <a:t>https://www.epa.gov/waterresilience/small-system-risk-and-resilience-assessment-checklist</a:t>
            </a:r>
            <a:r>
              <a:rPr lang="en-US" sz="2200" dirty="0">
                <a:solidFill>
                  <a:srgbClr val="2372A7"/>
                </a:solidFill>
              </a:rPr>
              <a:t> </a:t>
            </a:r>
          </a:p>
        </p:txBody>
      </p:sp>
    </p:spTree>
    <p:extLst>
      <p:ext uri="{BB962C8B-B14F-4D97-AF65-F5344CB8AC3E}">
        <p14:creationId xmlns:p14="http://schemas.microsoft.com/office/powerpoint/2010/main" val="23111506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Purpose of Small Systems Checklist</a:t>
            </a:r>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p:txBody>
          <a:bodyPr vert="horz" lIns="91440" tIns="45720" rIns="91440" bIns="45720" rtlCol="0" anchor="t">
            <a:normAutofit lnSpcReduction="10000"/>
          </a:bodyPr>
          <a:lstStyle/>
          <a:p>
            <a:r>
              <a:rPr lang="en-US" sz="2400" dirty="0"/>
              <a:t>A voluntary protocol for a simpler qualitative risk and resilience assessment that complies with AWIA.</a:t>
            </a:r>
          </a:p>
          <a:p>
            <a:r>
              <a:rPr lang="en-US" sz="2400" dirty="0"/>
              <a:t>Developed for water systems that lack the resources to perform a full quantitative risk assessment or that prefer filling in a physical document rather than using an e-tool.</a:t>
            </a:r>
          </a:p>
          <a:p>
            <a:r>
              <a:rPr lang="en-US" sz="2400" dirty="0"/>
              <a:t>This guidance does not address emergency response plans (ERPs), which are also required under AWIA - see the EPA ERP Template and Instructions for AWIA compliance.</a:t>
            </a:r>
          </a:p>
          <a:p>
            <a:r>
              <a:rPr lang="en-US" sz="2400" dirty="0"/>
              <a:t>Guidance does not address many other important aspects of water system security and resilience.</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12"/>
          </p:nvPr>
        </p:nvSpPr>
        <p:spPr/>
        <p:txBody>
          <a:bodyPr/>
          <a:lstStyle/>
          <a:p>
            <a:fld id="{D57F1E4F-1CFF-5643-939E-217C01CDF565}" type="slidenum">
              <a:rPr lang="en-US" sz="2500" smtClean="0"/>
              <a:pPr/>
              <a:t>75</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8367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Who Should Use Small Systems Checklist</a:t>
            </a:r>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2661312" y="1817689"/>
            <a:ext cx="9530687" cy="3880773"/>
          </a:xfrm>
        </p:spPr>
        <p:txBody>
          <a:bodyPr>
            <a:noAutofit/>
          </a:bodyPr>
          <a:lstStyle/>
          <a:p>
            <a:pPr>
              <a:lnSpc>
                <a:spcPct val="100000"/>
              </a:lnSpc>
              <a:spcBef>
                <a:spcPts val="0"/>
              </a:spcBef>
              <a:spcAft>
                <a:spcPts val="1200"/>
              </a:spcAft>
            </a:pPr>
            <a:r>
              <a:rPr lang="en-US" sz="2200" dirty="0"/>
              <a:t>No water system is required to use this guidance. AWIA allows the use of any method that complies with the statute.</a:t>
            </a:r>
          </a:p>
          <a:p>
            <a:pPr>
              <a:lnSpc>
                <a:spcPct val="100000"/>
              </a:lnSpc>
              <a:spcBef>
                <a:spcPts val="0"/>
              </a:spcBef>
              <a:spcAft>
                <a:spcPts val="1200"/>
              </a:spcAft>
            </a:pPr>
            <a:r>
              <a:rPr lang="en-US" sz="2200" dirty="0"/>
              <a:t>Intended for CWSs serving between 3,301 and 50,000 people (smallest AWIA compliance size category).</a:t>
            </a:r>
          </a:p>
          <a:p>
            <a:pPr>
              <a:lnSpc>
                <a:spcPct val="100000"/>
              </a:lnSpc>
              <a:spcBef>
                <a:spcPts val="0"/>
              </a:spcBef>
              <a:spcAft>
                <a:spcPts val="1800"/>
              </a:spcAft>
            </a:pPr>
            <a:r>
              <a:rPr lang="en-US" sz="2200" dirty="0">
                <a:cs typeface="Arial"/>
              </a:rPr>
              <a:t>For larger water systems, EPA recommends a quantitative risk assessment method (e.g., VSAT or J100).</a:t>
            </a:r>
          </a:p>
          <a:p>
            <a:pPr>
              <a:lnSpc>
                <a:spcPct val="100000"/>
              </a:lnSpc>
              <a:spcBef>
                <a:spcPts val="0"/>
              </a:spcBef>
              <a:spcAft>
                <a:spcPts val="1200"/>
              </a:spcAft>
            </a:pPr>
            <a:r>
              <a:rPr lang="en-US" sz="2200" dirty="0">
                <a:cs typeface="Arial"/>
              </a:rPr>
              <a:t>For CWSs serving 3,300 or fewer people, the AWIA risk and resilience assessment is NOT required, but EPA plans to publish information for very small systems on risk assessments, ERPs, and related issues in 2021.</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12"/>
          </p:nvPr>
        </p:nvSpPr>
        <p:spPr/>
        <p:txBody>
          <a:bodyPr/>
          <a:lstStyle/>
          <a:p>
            <a:fld id="{D57F1E4F-1CFF-5643-939E-217C01CDF565}" type="slidenum">
              <a:rPr lang="en-US" sz="2500" smtClean="0"/>
              <a:pPr/>
              <a:t>76</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88521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1099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a:xfrm>
            <a:off x="571500" y="0"/>
            <a:ext cx="8280670" cy="1165860"/>
          </a:xfrm>
        </p:spPr>
        <p:txBody>
          <a:bodyPr>
            <a:normAutofit/>
          </a:bodyPr>
          <a:lstStyle/>
          <a:p>
            <a:r>
              <a:rPr lang="en-US" dirty="0"/>
              <a:t>Procedure for Completing the Checklist</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12"/>
          </p:nvPr>
        </p:nvSpPr>
        <p:spPr/>
        <p:txBody>
          <a:bodyPr/>
          <a:lstStyle/>
          <a:p>
            <a:fld id="{D57F1E4F-1CFF-5643-939E-217C01CDF565}" type="slidenum">
              <a:rPr lang="en-US" sz="2500" smtClean="0"/>
              <a:pPr/>
              <a:t>77</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88521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638BC15-F21E-42F7-AA7E-D86D3E3DF3E6}"/>
              </a:ext>
            </a:extLst>
          </p:cNvPr>
          <p:cNvSpPr>
            <a:spLocks noGrp="1"/>
          </p:cNvSpPr>
          <p:nvPr>
            <p:ph idx="1"/>
          </p:nvPr>
        </p:nvSpPr>
        <p:spPr>
          <a:xfrm>
            <a:off x="2834640" y="1817689"/>
            <a:ext cx="8596668" cy="3880773"/>
          </a:xfrm>
        </p:spPr>
        <p:txBody>
          <a:bodyPr vert="horz" lIns="91440" tIns="45720" rIns="91440" bIns="45720" rtlCol="0" anchor="t">
            <a:noAutofit/>
          </a:bodyPr>
          <a:lstStyle/>
          <a:p>
            <a:pPr marL="0" indent="0">
              <a:lnSpc>
                <a:spcPct val="100000"/>
              </a:lnSpc>
              <a:spcBef>
                <a:spcPts val="0"/>
              </a:spcBef>
              <a:spcAft>
                <a:spcPts val="1200"/>
              </a:spcAft>
              <a:buNone/>
            </a:pPr>
            <a:r>
              <a:rPr lang="en-US" sz="2200" dirty="0"/>
              <a:t>10 sets of tables correspond to the 10 asset categories in AWIA. In each set of tables, do the following:</a:t>
            </a:r>
          </a:p>
          <a:p>
            <a:pPr marL="457200" indent="-457200">
              <a:spcBef>
                <a:spcPts val="0"/>
              </a:spcBef>
              <a:spcAft>
                <a:spcPts val="1200"/>
              </a:spcAft>
              <a:buAutoNum type="arabicParenR"/>
            </a:pPr>
            <a:r>
              <a:rPr lang="en-US" sz="2200" dirty="0"/>
              <a:t>Select malevolent acts and natural hazards from the tables that pose a significant risk to the asset category at the CWS. </a:t>
            </a:r>
          </a:p>
          <a:p>
            <a:pPr marL="857250" lvl="1" indent="-457200">
              <a:spcBef>
                <a:spcPts val="0"/>
              </a:spcBef>
              <a:spcAft>
                <a:spcPts val="1200"/>
              </a:spcAft>
              <a:buFont typeface="Wingdings" panose="05000000000000000000" pitchFamily="2" charset="2"/>
              <a:buChar char="v"/>
            </a:pPr>
            <a:r>
              <a:rPr lang="en-US" dirty="0"/>
              <a:t>TIP: </a:t>
            </a:r>
            <a:r>
              <a:rPr lang="en-US" b="1" dirty="0"/>
              <a:t>EPA’s Baseline Information on Malevolent Acts Relevant to Community Water Systems </a:t>
            </a:r>
            <a:r>
              <a:rPr lang="en-US" dirty="0"/>
              <a:t>provides additional information and resources.</a:t>
            </a:r>
          </a:p>
          <a:p>
            <a:pPr marL="457200" indent="-457200">
              <a:spcBef>
                <a:spcPts val="0"/>
              </a:spcBef>
              <a:spcAft>
                <a:spcPts val="1200"/>
              </a:spcAft>
              <a:buAutoNum type="arabicParenR"/>
            </a:pPr>
            <a:r>
              <a:rPr lang="en-US" sz="2200" dirty="0"/>
              <a:t>For each threat that you identify as a significant risk, briefly describe how it could impact the asset category at the CWS. </a:t>
            </a:r>
          </a:p>
          <a:p>
            <a:pPr marL="857250" lvl="1" indent="-457200">
              <a:spcBef>
                <a:spcPts val="0"/>
              </a:spcBef>
              <a:spcAft>
                <a:spcPts val="1200"/>
              </a:spcAft>
              <a:buFont typeface="Wingdings" panose="05000000000000000000" pitchFamily="2" charset="2"/>
              <a:buChar char="v"/>
            </a:pPr>
            <a:r>
              <a:rPr lang="en-US" dirty="0"/>
              <a:t>TIP: Focus on identifying the impact of the threat to critical assets (i.e. assets that have significant economic or public health consequences).</a:t>
            </a:r>
          </a:p>
        </p:txBody>
      </p:sp>
    </p:spTree>
    <p:extLst>
      <p:ext uri="{BB962C8B-B14F-4D97-AF65-F5344CB8AC3E}">
        <p14:creationId xmlns:p14="http://schemas.microsoft.com/office/powerpoint/2010/main" val="16867041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Threats Considered in EPA Guidance</a:t>
            </a:r>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78</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88521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aphicFrame>
        <p:nvGraphicFramePr>
          <p:cNvPr id="8" name="Table 8">
            <a:extLst>
              <a:ext uri="{FF2B5EF4-FFF2-40B4-BE49-F238E27FC236}">
                <a16:creationId xmlns:a16="http://schemas.microsoft.com/office/drawing/2014/main" id="{997796F9-DF40-4186-B7D0-27A43057BE2B}"/>
              </a:ext>
            </a:extLst>
          </p:cNvPr>
          <p:cNvGraphicFramePr>
            <a:graphicFrameLocks noGrp="1"/>
          </p:cNvGraphicFramePr>
          <p:nvPr/>
        </p:nvGraphicFramePr>
        <p:xfrm>
          <a:off x="2957205" y="1908921"/>
          <a:ext cx="5566863" cy="3729018"/>
        </p:xfrm>
        <a:graphic>
          <a:graphicData uri="http://schemas.openxmlformats.org/drawingml/2006/table">
            <a:tbl>
              <a:tblPr firstRow="1" bandRow="1">
                <a:tableStyleId>{3B4B98B0-60AC-42C2-AFA5-B58CD77FA1E5}</a:tableStyleId>
              </a:tblPr>
              <a:tblGrid>
                <a:gridCol w="5566863">
                  <a:extLst>
                    <a:ext uri="{9D8B030D-6E8A-4147-A177-3AD203B41FA5}">
                      <a16:colId xmlns:a16="http://schemas.microsoft.com/office/drawing/2014/main" val="2732110871"/>
                    </a:ext>
                  </a:extLst>
                </a:gridCol>
              </a:tblGrid>
              <a:tr h="477818">
                <a:tc>
                  <a:txBody>
                    <a:bodyPr/>
                    <a:lstStyle/>
                    <a:p>
                      <a:pPr marL="0" marR="0" algn="ctr">
                        <a:lnSpc>
                          <a:spcPct val="100000"/>
                        </a:lnSpc>
                        <a:spcBef>
                          <a:spcPts val="300"/>
                        </a:spcBef>
                        <a:spcAft>
                          <a:spcPts val="600"/>
                        </a:spcAft>
                      </a:pPr>
                      <a:r>
                        <a:rPr lang="en-US" sz="1600" b="1" dirty="0">
                          <a:solidFill>
                            <a:schemeClr val="tx1"/>
                          </a:solidFill>
                          <a:effectLst/>
                          <a:latin typeface="+mn-lt"/>
                          <a:ea typeface="Calibri" panose="020F0502020204030204" pitchFamily="34" charset="0"/>
                          <a:cs typeface="Times New Roman" panose="02020603050405020304" pitchFamily="18" charset="0"/>
                        </a:rPr>
                        <a:t>MALEVOLENT ACTS</a:t>
                      </a:r>
                    </a:p>
                  </a:txBody>
                  <a:tcPr/>
                </a:tc>
                <a:extLst>
                  <a:ext uri="{0D108BD9-81ED-4DB2-BD59-A6C34878D82A}">
                    <a16:rowId xmlns:a16="http://schemas.microsoft.com/office/drawing/2014/main" val="1234641206"/>
                  </a:ext>
                </a:extLst>
              </a:tr>
              <a:tr h="406400">
                <a:tc>
                  <a:txBody>
                    <a:bodyPr/>
                    <a:lstStyle/>
                    <a:p>
                      <a:pPr marL="0" marR="0">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Assault on Utility – Physical</a:t>
                      </a:r>
                    </a:p>
                  </a:txBody>
                  <a:tcPr/>
                </a:tc>
                <a:extLst>
                  <a:ext uri="{0D108BD9-81ED-4DB2-BD59-A6C34878D82A}">
                    <a16:rowId xmlns:a16="http://schemas.microsoft.com/office/drawing/2014/main" val="893157794"/>
                  </a:ext>
                </a:extLst>
              </a:tr>
              <a:tr h="406400">
                <a:tc>
                  <a:txBody>
                    <a:bodyPr/>
                    <a:lstStyle/>
                    <a:p>
                      <a:pPr marL="0" marR="0">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Contamination of Source or Finished Water – Accidental*</a:t>
                      </a:r>
                    </a:p>
                  </a:txBody>
                  <a:tcPr/>
                </a:tc>
                <a:extLst>
                  <a:ext uri="{0D108BD9-81ED-4DB2-BD59-A6C34878D82A}">
                    <a16:rowId xmlns:a16="http://schemas.microsoft.com/office/drawing/2014/main" val="1934836681"/>
                  </a:ext>
                </a:extLst>
              </a:tr>
              <a:tr h="406400">
                <a:tc>
                  <a:txBody>
                    <a:bodyPr/>
                    <a:lstStyle/>
                    <a:p>
                      <a:pPr marL="0" marR="0">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Contamination of Source or Finished Water – Intentional</a:t>
                      </a:r>
                    </a:p>
                  </a:txBody>
                  <a:tcPr/>
                </a:tc>
                <a:extLst>
                  <a:ext uri="{0D108BD9-81ED-4DB2-BD59-A6C34878D82A}">
                    <a16:rowId xmlns:a16="http://schemas.microsoft.com/office/drawing/2014/main" val="3177198352"/>
                  </a:ext>
                </a:extLst>
              </a:tr>
              <a:tr h="406400">
                <a:tc>
                  <a:txBody>
                    <a:bodyPr/>
                    <a:lstStyle/>
                    <a:p>
                      <a:pPr marL="0" marR="0">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Theft or Diversion – Physical</a:t>
                      </a:r>
                    </a:p>
                  </a:txBody>
                  <a:tcPr/>
                </a:tc>
                <a:extLst>
                  <a:ext uri="{0D108BD9-81ED-4DB2-BD59-A6C34878D82A}">
                    <a16:rowId xmlns:a16="http://schemas.microsoft.com/office/drawing/2014/main" val="335455872"/>
                  </a:ext>
                </a:extLst>
              </a:tr>
              <a:tr h="406400">
                <a:tc>
                  <a:txBody>
                    <a:bodyPr/>
                    <a:lstStyle/>
                    <a:p>
                      <a:pPr marL="0" marR="0">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Cyber Attack on Business Enterprise Systems</a:t>
                      </a:r>
                    </a:p>
                  </a:txBody>
                  <a:tcPr/>
                </a:tc>
                <a:extLst>
                  <a:ext uri="{0D108BD9-81ED-4DB2-BD59-A6C34878D82A}">
                    <a16:rowId xmlns:a16="http://schemas.microsoft.com/office/drawing/2014/main" val="988279610"/>
                  </a:ext>
                </a:extLst>
              </a:tr>
              <a:tr h="406400">
                <a:tc>
                  <a:txBody>
                    <a:bodyPr/>
                    <a:lstStyle/>
                    <a:p>
                      <a:pPr marL="0" marR="0">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Cyber Attack on Process Control Systems</a:t>
                      </a:r>
                    </a:p>
                  </a:txBody>
                  <a:tcPr/>
                </a:tc>
                <a:extLst>
                  <a:ext uri="{0D108BD9-81ED-4DB2-BD59-A6C34878D82A}">
                    <a16:rowId xmlns:a16="http://schemas.microsoft.com/office/drawing/2014/main" val="1541291771"/>
                  </a:ext>
                </a:extLst>
              </a:tr>
              <a:tr h="406400">
                <a:tc>
                  <a:txBody>
                    <a:bodyPr/>
                    <a:lstStyle/>
                    <a:p>
                      <a:pPr marL="0" marR="0">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Sabotage – Physical</a:t>
                      </a:r>
                    </a:p>
                  </a:txBody>
                  <a:tcPr/>
                </a:tc>
                <a:extLst>
                  <a:ext uri="{0D108BD9-81ED-4DB2-BD59-A6C34878D82A}">
                    <a16:rowId xmlns:a16="http://schemas.microsoft.com/office/drawing/2014/main" val="19901238"/>
                  </a:ext>
                </a:extLst>
              </a:tr>
              <a:tr h="406400">
                <a:tc>
                  <a:txBody>
                    <a:bodyPr/>
                    <a:lstStyle/>
                    <a:p>
                      <a:pPr marL="0" marR="0" algn="l">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Other</a:t>
                      </a:r>
                    </a:p>
                  </a:txBody>
                  <a:tcPr/>
                </a:tc>
                <a:extLst>
                  <a:ext uri="{0D108BD9-81ED-4DB2-BD59-A6C34878D82A}">
                    <a16:rowId xmlns:a16="http://schemas.microsoft.com/office/drawing/2014/main" val="3299045763"/>
                  </a:ext>
                </a:extLst>
              </a:tr>
            </a:tbl>
          </a:graphicData>
        </a:graphic>
      </p:graphicFrame>
      <p:graphicFrame>
        <p:nvGraphicFramePr>
          <p:cNvPr id="9" name="Table 8">
            <a:extLst>
              <a:ext uri="{FF2B5EF4-FFF2-40B4-BE49-F238E27FC236}">
                <a16:creationId xmlns:a16="http://schemas.microsoft.com/office/drawing/2014/main" id="{EE3DDBAD-5F6F-4793-B659-BDF91D3E6C53}"/>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095903937"/>
              </p:ext>
            </p:extLst>
          </p:nvPr>
        </p:nvGraphicFramePr>
        <p:xfrm>
          <a:off x="8852171" y="1908920"/>
          <a:ext cx="2430596" cy="3729013"/>
        </p:xfrm>
        <a:graphic>
          <a:graphicData uri="http://schemas.openxmlformats.org/drawingml/2006/table">
            <a:tbl>
              <a:tblPr firstRow="1" bandRow="1">
                <a:tableStyleId>{3B4B98B0-60AC-42C2-AFA5-B58CD77FA1E5}</a:tableStyleId>
              </a:tblPr>
              <a:tblGrid>
                <a:gridCol w="2430596">
                  <a:extLst>
                    <a:ext uri="{9D8B030D-6E8A-4147-A177-3AD203B41FA5}">
                      <a16:colId xmlns:a16="http://schemas.microsoft.com/office/drawing/2014/main" val="2732110871"/>
                    </a:ext>
                  </a:extLst>
                </a:gridCol>
              </a:tblGrid>
              <a:tr h="450920">
                <a:tc>
                  <a:txBody>
                    <a:bodyPr/>
                    <a:lstStyle/>
                    <a:p>
                      <a:pPr marL="0" marR="0" algn="ctr">
                        <a:lnSpc>
                          <a:spcPct val="100000"/>
                        </a:lnSpc>
                        <a:spcBef>
                          <a:spcPts val="300"/>
                        </a:spcBef>
                        <a:spcAft>
                          <a:spcPts val="600"/>
                        </a:spcAft>
                      </a:pPr>
                      <a:r>
                        <a:rPr lang="en-US" sz="1600" b="1" dirty="0">
                          <a:solidFill>
                            <a:schemeClr val="tx1"/>
                          </a:solidFill>
                          <a:effectLst/>
                          <a:latin typeface="+mn-lt"/>
                          <a:ea typeface="Calibri" panose="020F0502020204030204" pitchFamily="34" charset="0"/>
                          <a:cs typeface="Times New Roman" panose="02020603050405020304" pitchFamily="18" charset="0"/>
                        </a:rPr>
                        <a:t>NATURAL HAZARDS</a:t>
                      </a:r>
                    </a:p>
                  </a:txBody>
                  <a:tcPr/>
                </a:tc>
                <a:extLst>
                  <a:ext uri="{0D108BD9-81ED-4DB2-BD59-A6C34878D82A}">
                    <a16:rowId xmlns:a16="http://schemas.microsoft.com/office/drawing/2014/main" val="1234641206"/>
                  </a:ext>
                </a:extLst>
              </a:tr>
              <a:tr h="468299">
                <a:tc>
                  <a:txBody>
                    <a:bodyPr/>
                    <a:lstStyle/>
                    <a:p>
                      <a:pPr marL="0" marR="0" algn="l">
                        <a:lnSpc>
                          <a:spcPct val="100000"/>
                        </a:lnSpc>
                        <a:spcBef>
                          <a:spcPts val="300"/>
                        </a:spcBef>
                        <a:spcAft>
                          <a:spcPts val="600"/>
                        </a:spcAft>
                      </a:pPr>
                      <a:r>
                        <a:rPr lang="en-US" sz="1600" b="0" dirty="0">
                          <a:solidFill>
                            <a:schemeClr val="tx1"/>
                          </a:solidFill>
                          <a:effectLst/>
                          <a:latin typeface="+mn-lt"/>
                        </a:rPr>
                        <a:t>Flood</a:t>
                      </a:r>
                      <a:endParaRPr lang="en-US" sz="1600" b="0" dirty="0">
                        <a:solidFill>
                          <a:schemeClr val="tx1"/>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893157794"/>
                  </a:ext>
                </a:extLst>
              </a:tr>
              <a:tr h="468299">
                <a:tc>
                  <a:txBody>
                    <a:bodyPr/>
                    <a:lstStyle/>
                    <a:p>
                      <a:pPr marL="0" marR="0" algn="l">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Earthquake</a:t>
                      </a:r>
                    </a:p>
                  </a:txBody>
                  <a:tcPr/>
                </a:tc>
                <a:extLst>
                  <a:ext uri="{0D108BD9-81ED-4DB2-BD59-A6C34878D82A}">
                    <a16:rowId xmlns:a16="http://schemas.microsoft.com/office/drawing/2014/main" val="1934836681"/>
                  </a:ext>
                </a:extLst>
              </a:tr>
              <a:tr h="468299">
                <a:tc>
                  <a:txBody>
                    <a:bodyPr/>
                    <a:lstStyle/>
                    <a:p>
                      <a:pPr marL="0" marR="0" algn="l">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Tornado</a:t>
                      </a:r>
                    </a:p>
                  </a:txBody>
                  <a:tcPr/>
                </a:tc>
                <a:extLst>
                  <a:ext uri="{0D108BD9-81ED-4DB2-BD59-A6C34878D82A}">
                    <a16:rowId xmlns:a16="http://schemas.microsoft.com/office/drawing/2014/main" val="3177198352"/>
                  </a:ext>
                </a:extLst>
              </a:tr>
              <a:tr h="468299">
                <a:tc>
                  <a:txBody>
                    <a:bodyPr/>
                    <a:lstStyle/>
                    <a:p>
                      <a:pPr marL="0" marR="0" algn="l">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Hurricane</a:t>
                      </a:r>
                    </a:p>
                  </a:txBody>
                  <a:tcPr/>
                </a:tc>
                <a:extLst>
                  <a:ext uri="{0D108BD9-81ED-4DB2-BD59-A6C34878D82A}">
                    <a16:rowId xmlns:a16="http://schemas.microsoft.com/office/drawing/2014/main" val="335455872"/>
                  </a:ext>
                </a:extLst>
              </a:tr>
              <a:tr h="468299">
                <a:tc>
                  <a:txBody>
                    <a:bodyPr/>
                    <a:lstStyle/>
                    <a:p>
                      <a:pPr marL="0" marR="0" algn="l">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Ice Storm</a:t>
                      </a:r>
                    </a:p>
                  </a:txBody>
                  <a:tcPr/>
                </a:tc>
                <a:extLst>
                  <a:ext uri="{0D108BD9-81ED-4DB2-BD59-A6C34878D82A}">
                    <a16:rowId xmlns:a16="http://schemas.microsoft.com/office/drawing/2014/main" val="988279610"/>
                  </a:ext>
                </a:extLst>
              </a:tr>
              <a:tr h="468299">
                <a:tc>
                  <a:txBody>
                    <a:bodyPr/>
                    <a:lstStyle/>
                    <a:p>
                      <a:pPr marL="0" marR="0" algn="l">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Wildfire</a:t>
                      </a:r>
                    </a:p>
                  </a:txBody>
                  <a:tcPr/>
                </a:tc>
                <a:extLst>
                  <a:ext uri="{0D108BD9-81ED-4DB2-BD59-A6C34878D82A}">
                    <a16:rowId xmlns:a16="http://schemas.microsoft.com/office/drawing/2014/main" val="1541291771"/>
                  </a:ext>
                </a:extLst>
              </a:tr>
              <a:tr h="468299">
                <a:tc>
                  <a:txBody>
                    <a:bodyPr/>
                    <a:lstStyle/>
                    <a:p>
                      <a:pPr marL="0" marR="0" algn="l">
                        <a:lnSpc>
                          <a:spcPct val="100000"/>
                        </a:lnSpc>
                        <a:spcBef>
                          <a:spcPts val="300"/>
                        </a:spcBef>
                        <a:spcAft>
                          <a:spcPts val="600"/>
                        </a:spcAft>
                      </a:pPr>
                      <a:r>
                        <a:rPr lang="en-US" sz="1600" dirty="0">
                          <a:solidFill>
                            <a:schemeClr val="tx1"/>
                          </a:solidFill>
                          <a:effectLst/>
                          <a:latin typeface="+mn-lt"/>
                          <a:ea typeface="Calibri" panose="020F0502020204030204" pitchFamily="34" charset="0"/>
                          <a:cs typeface="Times New Roman" panose="02020603050405020304" pitchFamily="18" charset="0"/>
                        </a:rPr>
                        <a:t>Other</a:t>
                      </a:r>
                    </a:p>
                  </a:txBody>
                  <a:tcPr/>
                </a:tc>
                <a:extLst>
                  <a:ext uri="{0D108BD9-81ED-4DB2-BD59-A6C34878D82A}">
                    <a16:rowId xmlns:a16="http://schemas.microsoft.com/office/drawing/2014/main" val="19901238"/>
                  </a:ext>
                </a:extLst>
              </a:tr>
            </a:tbl>
          </a:graphicData>
        </a:graphic>
      </p:graphicFrame>
      <p:sp>
        <p:nvSpPr>
          <p:cNvPr id="3" name="TextBox 2">
            <a:extLst>
              <a:ext uri="{FF2B5EF4-FFF2-40B4-BE49-F238E27FC236}">
                <a16:creationId xmlns:a16="http://schemas.microsoft.com/office/drawing/2014/main" id="{DE1E0870-0A73-49AD-9AC0-371A55C999F1}"/>
              </a:ext>
            </a:extLst>
          </p:cNvPr>
          <p:cNvSpPr txBox="1"/>
          <p:nvPr/>
        </p:nvSpPr>
        <p:spPr>
          <a:xfrm>
            <a:off x="3220872" y="5781370"/>
            <a:ext cx="7945111" cy="738664"/>
          </a:xfrm>
          <a:prstGeom prst="rect">
            <a:avLst/>
          </a:prstGeom>
          <a:noFill/>
        </p:spPr>
        <p:txBody>
          <a:bodyPr wrap="square" rtlCol="0">
            <a:spAutoFit/>
          </a:bodyPr>
          <a:lstStyle/>
          <a:p>
            <a:r>
              <a:rPr lang="en-US" sz="1400" dirty="0"/>
              <a:t>*Accidental contamination is not a malevolent act. It is included here due to similar potential consequences and because whether a contamination incident is intentional or accidental may not be known during initial response</a:t>
            </a:r>
          </a:p>
        </p:txBody>
      </p:sp>
    </p:spTree>
    <p:extLst>
      <p:ext uri="{BB962C8B-B14F-4D97-AF65-F5344CB8AC3E}">
        <p14:creationId xmlns:p14="http://schemas.microsoft.com/office/powerpoint/2010/main" val="2840197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D3059E-4C29-45EB-9698-0F84A742B435}"/>
              </a:ext>
            </a:extLst>
          </p:cNvPr>
          <p:cNvSpPr>
            <a:spLocks noGrp="1"/>
          </p:cNvSpPr>
          <p:nvPr>
            <p:ph type="title" idx="4294967295"/>
          </p:nvPr>
        </p:nvSpPr>
        <p:spPr>
          <a:xfrm>
            <a:off x="10890250" y="5934075"/>
            <a:ext cx="684213"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500" b="0" i="0" u="none" strike="noStrike" kern="1200" cap="none" spc="0" normalizeH="0" baseline="0" noProof="0" smtClean="0">
                <a:ln>
                  <a:noFill/>
                </a:ln>
                <a:solidFill>
                  <a:schemeClr val="accent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2500" b="0" i="0" u="none" strike="noStrike" kern="1200" cap="none" spc="0" normalizeH="0" baseline="0" noProof="0" dirty="0">
              <a:ln>
                <a:noFill/>
              </a:ln>
              <a:solidFill>
                <a:schemeClr val="accent1"/>
              </a:solidFill>
              <a:effectLst/>
              <a:uLnTx/>
              <a:uFillTx/>
              <a:latin typeface="+mn-lt"/>
              <a:ea typeface="+mn-ea"/>
              <a:cs typeface="+mn-cs"/>
            </a:endParaRPr>
          </a:p>
        </p:txBody>
      </p:sp>
      <p:pic>
        <p:nvPicPr>
          <p:cNvPr id="6" name="Picture 5">
            <a:extLst>
              <a:ext uri="{FF2B5EF4-FFF2-40B4-BE49-F238E27FC236}">
                <a16:creationId xmlns:a16="http://schemas.microsoft.com/office/drawing/2014/main" id="{81C72913-6B20-4BF9-98D7-47A043B97C3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4802" b="36300"/>
          <a:stretch/>
        </p:blipFill>
        <p:spPr>
          <a:xfrm>
            <a:off x="1361871" y="7737"/>
            <a:ext cx="9144000" cy="6850263"/>
          </a:xfrm>
          <a:prstGeom prst="rect">
            <a:avLst/>
          </a:prstGeom>
          <a:ln>
            <a:noFill/>
          </a:ln>
        </p:spPr>
      </p:pic>
    </p:spTree>
    <p:extLst>
      <p:ext uri="{BB962C8B-B14F-4D97-AF65-F5344CB8AC3E}">
        <p14:creationId xmlns:p14="http://schemas.microsoft.com/office/powerpoint/2010/main" val="3989265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BE92-E3D5-4979-9823-EB30E27D243D}"/>
              </a:ext>
            </a:extLst>
          </p:cNvPr>
          <p:cNvSpPr>
            <a:spLocks noGrp="1"/>
          </p:cNvSpPr>
          <p:nvPr>
            <p:ph type="title"/>
          </p:nvPr>
        </p:nvSpPr>
        <p:spPr>
          <a:xfrm>
            <a:off x="571500" y="0"/>
            <a:ext cx="7150100" cy="1120140"/>
          </a:xfrm>
        </p:spPr>
        <p:txBody>
          <a:bodyPr/>
          <a:lstStyle/>
          <a:p>
            <a:r>
              <a:rPr lang="en-US" dirty="0">
                <a:solidFill>
                  <a:schemeClr val="bg2">
                    <a:lumMod val="50000"/>
                  </a:schemeClr>
                </a:solidFill>
              </a:rPr>
              <a:t>America’s Water Infrastructure Act of 2018: Section 2013</a:t>
            </a:r>
          </a:p>
        </p:txBody>
      </p:sp>
      <p:sp>
        <p:nvSpPr>
          <p:cNvPr id="3" name="Content Placeholder 2">
            <a:extLst>
              <a:ext uri="{FF2B5EF4-FFF2-40B4-BE49-F238E27FC236}">
                <a16:creationId xmlns:a16="http://schemas.microsoft.com/office/drawing/2014/main" id="{03BD1D4B-7BD2-40F4-BD05-F497EE531732}"/>
              </a:ext>
              <a:ext uri="{C183D7F6-B498-43B3-948B-1728B52AA6E4}">
                <adec:decorative xmlns:adec="http://schemas.microsoft.com/office/drawing/2017/decorative" val="0"/>
              </a:ext>
            </a:extLst>
          </p:cNvPr>
          <p:cNvSpPr>
            <a:spLocks noGrp="1"/>
          </p:cNvSpPr>
          <p:nvPr>
            <p:ph sz="half" idx="1"/>
          </p:nvPr>
        </p:nvSpPr>
        <p:spPr>
          <a:xfrm>
            <a:off x="3012864" y="1664330"/>
            <a:ext cx="8600016" cy="3880772"/>
          </a:xfrm>
        </p:spPr>
        <p:txBody>
          <a:bodyPr>
            <a:normAutofit/>
          </a:bodyPr>
          <a:lstStyle/>
          <a:p>
            <a:pPr>
              <a:buClr>
                <a:schemeClr val="tx1">
                  <a:lumMod val="65000"/>
                  <a:lumOff val="35000"/>
                </a:schemeClr>
              </a:buClr>
            </a:pPr>
            <a:r>
              <a:rPr lang="en-US" dirty="0"/>
              <a:t>Amends SDWA Section 1433.</a:t>
            </a:r>
          </a:p>
          <a:p>
            <a:pPr>
              <a:buClr>
                <a:schemeClr val="tx1">
                  <a:lumMod val="65000"/>
                  <a:lumOff val="35000"/>
                </a:schemeClr>
              </a:buClr>
            </a:pPr>
            <a:r>
              <a:rPr lang="en-US" dirty="0"/>
              <a:t>Initial risk and resilience assessment and emergency response plan completion and certification by set deadlines, based on utility service size.</a:t>
            </a:r>
          </a:p>
          <a:p>
            <a:pPr lvl="1">
              <a:buClr>
                <a:schemeClr val="tx1">
                  <a:lumMod val="65000"/>
                  <a:lumOff val="35000"/>
                </a:schemeClr>
              </a:buClr>
              <a:buFont typeface="Wingdings" panose="05000000000000000000" pitchFamily="2" charset="2"/>
              <a:buChar char="§"/>
            </a:pPr>
            <a:r>
              <a:rPr lang="en-US" dirty="0"/>
              <a:t>Includes malevolent acts and natural hazards.</a:t>
            </a:r>
          </a:p>
          <a:p>
            <a:pPr>
              <a:buClr>
                <a:schemeClr val="tx1">
                  <a:lumMod val="65000"/>
                  <a:lumOff val="35000"/>
                </a:schemeClr>
              </a:buClr>
            </a:pPr>
            <a:r>
              <a:rPr lang="en-US" dirty="0"/>
              <a:t>Utility must re-certify every 5 years.</a:t>
            </a:r>
          </a:p>
          <a:p>
            <a:pPr>
              <a:buClr>
                <a:schemeClr val="tx1">
                  <a:lumMod val="65000"/>
                  <a:lumOff val="35000"/>
                </a:schemeClr>
              </a:buClr>
            </a:pPr>
            <a:r>
              <a:rPr lang="en-US" dirty="0"/>
              <a:t>Requires EPA to provide guidance to systems serving populations of 3,300 or less.</a:t>
            </a:r>
          </a:p>
          <a:p>
            <a:pPr>
              <a:buClr>
                <a:schemeClr val="tx1">
                  <a:lumMod val="65000"/>
                  <a:lumOff val="35000"/>
                </a:schemeClr>
              </a:buClr>
            </a:pPr>
            <a:r>
              <a:rPr lang="en-US" dirty="0"/>
              <a:t>EPA is the primary agency responsible for enforcing Section 1433.</a:t>
            </a:r>
          </a:p>
        </p:txBody>
      </p:sp>
      <p:cxnSp>
        <p:nvCxnSpPr>
          <p:cNvPr id="6" name="Straight Connector 5">
            <a:extLst>
              <a:ext uri="{FF2B5EF4-FFF2-40B4-BE49-F238E27FC236}">
                <a16:creationId xmlns:a16="http://schemas.microsoft.com/office/drawing/2014/main" id="{06C56E41-41C7-4AA1-9909-3D367E86CE46}"/>
              </a:ext>
              <a:ext uri="{C183D7F6-B498-43B3-948B-1728B52AA6E4}">
                <adec:decorative xmlns:adec="http://schemas.microsoft.com/office/drawing/2017/decorative" val="1"/>
              </a:ext>
            </a:extLst>
          </p:cNvPr>
          <p:cNvCxnSpPr>
            <a:cxnSpLocks/>
          </p:cNvCxnSpPr>
          <p:nvPr/>
        </p:nvCxnSpPr>
        <p:spPr>
          <a:xfrm>
            <a:off x="0" y="1246124"/>
            <a:ext cx="592578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E44ED30-76E6-4B61-AFE4-DD617575B95C}"/>
              </a:ext>
              <a:ext uri="{C183D7F6-B498-43B3-948B-1728B52AA6E4}">
                <adec:decorative xmlns:adec="http://schemas.microsoft.com/office/drawing/2017/decorative" val="1"/>
              </a:ext>
            </a:extLst>
          </p:cNvPr>
          <p:cNvSpPr/>
          <p:nvPr/>
        </p:nvSpPr>
        <p:spPr>
          <a:xfrm>
            <a:off x="197708" y="1532242"/>
            <a:ext cx="2815156" cy="2829679"/>
          </a:xfrm>
          <a:prstGeom prst="ellipse">
            <a:avLst/>
          </a:prstGeom>
          <a:ln w="28575">
            <a:solidFill>
              <a:srgbClr val="FD780B"/>
            </a:solidFill>
          </a:ln>
        </p:spPr>
        <p:style>
          <a:lnRef idx="2">
            <a:schemeClr val="accent3"/>
          </a:lnRef>
          <a:fillRef idx="1">
            <a:schemeClr val="lt1"/>
          </a:fillRef>
          <a:effectRef idx="0">
            <a:schemeClr val="accent3"/>
          </a:effectRef>
          <a:fontRef idx="minor">
            <a:schemeClr val="dk1"/>
          </a:fontRef>
        </p:style>
        <p:txBody>
          <a:bodyPr wrap="none" rtlCol="0" anchor="ctr"/>
          <a:lstStyle/>
          <a:p>
            <a:pPr algn="ctr"/>
            <a:r>
              <a:rPr lang="en-US" sz="2400" dirty="0">
                <a:solidFill>
                  <a:srgbClr val="C65B02"/>
                </a:solidFill>
              </a:rPr>
              <a:t>Risk &amp; Resilience</a:t>
            </a:r>
            <a:br>
              <a:rPr lang="en-US" sz="2400" dirty="0">
                <a:solidFill>
                  <a:srgbClr val="C65B02"/>
                </a:solidFill>
              </a:rPr>
            </a:br>
            <a:r>
              <a:rPr lang="en-US" sz="2400" dirty="0">
                <a:solidFill>
                  <a:srgbClr val="C65B02"/>
                </a:solidFill>
              </a:rPr>
              <a:t>Assessment &amp; </a:t>
            </a:r>
          </a:p>
          <a:p>
            <a:pPr algn="ctr"/>
            <a:r>
              <a:rPr lang="en-US" sz="2400" dirty="0">
                <a:solidFill>
                  <a:srgbClr val="C65B02"/>
                </a:solidFill>
              </a:rPr>
              <a:t>Emergency </a:t>
            </a:r>
          </a:p>
          <a:p>
            <a:pPr algn="ctr"/>
            <a:r>
              <a:rPr lang="en-US" sz="2400" dirty="0">
                <a:solidFill>
                  <a:srgbClr val="C65B02"/>
                </a:solidFill>
              </a:rPr>
              <a:t>Response Plan</a:t>
            </a:r>
          </a:p>
        </p:txBody>
      </p:sp>
      <p:sp>
        <p:nvSpPr>
          <p:cNvPr id="10" name="Slide Number Placeholder 3">
            <a:extLst>
              <a:ext uri="{FF2B5EF4-FFF2-40B4-BE49-F238E27FC236}">
                <a16:creationId xmlns:a16="http://schemas.microsoft.com/office/drawing/2014/main" id="{4F0FB6CB-9D21-41E3-A1F2-5461963ADB25}"/>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8</a:t>
            </a:fld>
            <a:endParaRPr lang="en-US" sz="2500" dirty="0"/>
          </a:p>
        </p:txBody>
      </p:sp>
    </p:spTree>
    <p:extLst>
      <p:ext uri="{BB962C8B-B14F-4D97-AF65-F5344CB8AC3E}">
        <p14:creationId xmlns:p14="http://schemas.microsoft.com/office/powerpoint/2010/main" val="40714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6E776A-C17B-41F7-A309-5F55622CB62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 b="60535"/>
          <a:stretch/>
        </p:blipFill>
        <p:spPr>
          <a:xfrm>
            <a:off x="0" y="0"/>
            <a:ext cx="12191999" cy="6857999"/>
          </a:xfrm>
          <a:prstGeom prst="rect">
            <a:avLst/>
          </a:prstGeom>
        </p:spPr>
      </p:pic>
      <p:pic>
        <p:nvPicPr>
          <p:cNvPr id="6" name="Picture 5">
            <a:extLst>
              <a:ext uri="{FF2B5EF4-FFF2-40B4-BE49-F238E27FC236}">
                <a16:creationId xmlns:a16="http://schemas.microsoft.com/office/drawing/2014/main" id="{43B19182-7D7E-49FC-96DA-26D81429F81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576" b="49733"/>
          <a:stretch/>
        </p:blipFill>
        <p:spPr>
          <a:xfrm>
            <a:off x="587829" y="0"/>
            <a:ext cx="10885713" cy="6857999"/>
          </a:xfrm>
          <a:prstGeom prst="rect">
            <a:avLst/>
          </a:prstGeom>
          <a:ln>
            <a:noFill/>
          </a:ln>
        </p:spPr>
      </p:pic>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a:xfrm>
            <a:off x="10892636" y="5934456"/>
            <a:ext cx="683339" cy="365125"/>
          </a:xfrm>
        </p:spPr>
        <p:txBody>
          <a:bodyPr>
            <a:noAutofit/>
          </a:bodyPr>
          <a:lstStyle/>
          <a:p>
            <a:pPr>
              <a:spcAft>
                <a:spcPts val="600"/>
              </a:spcAft>
            </a:pPr>
            <a:fld id="{D57F1E4F-1CFF-5643-939E-217C01CDF565}" type="slidenum">
              <a:rPr lang="en-US">
                <a:solidFill>
                  <a:schemeClr val="tx1"/>
                </a:solidFill>
              </a:rPr>
              <a:pPr>
                <a:spcAft>
                  <a:spcPts val="600"/>
                </a:spcAft>
              </a:pPr>
              <a:t>80</a:t>
            </a:fld>
            <a:endParaRPr lang="en-US" dirty="0">
              <a:solidFill>
                <a:schemeClr val="tx1"/>
              </a:solidFill>
            </a:endParaRPr>
          </a:p>
        </p:txBody>
      </p:sp>
      <p:sp>
        <p:nvSpPr>
          <p:cNvPr id="2" name="Title 1">
            <a:extLst>
              <a:ext uri="{FF2B5EF4-FFF2-40B4-BE49-F238E27FC236}">
                <a16:creationId xmlns:a16="http://schemas.microsoft.com/office/drawing/2014/main" id="{9FAD6559-91ED-4AAA-8C22-299A0EF10BEF}"/>
              </a:ext>
            </a:extLst>
          </p:cNvPr>
          <p:cNvSpPr>
            <a:spLocks noGrp="1"/>
          </p:cNvSpPr>
          <p:nvPr>
            <p:ph type="title" idx="4294967295"/>
          </p:nvPr>
        </p:nvSpPr>
        <p:spPr>
          <a:xfrm>
            <a:off x="989064" y="-1320800"/>
            <a:ext cx="8596668" cy="1320800"/>
          </a:xfrm>
        </p:spPr>
        <p:txBody>
          <a:bodyPr vert="horz" lIns="91440" tIns="45720" rIns="91440" bIns="45720" rtlCol="0" anchor="b">
            <a:normAutofit fontScale="90000"/>
          </a:bodyPr>
          <a:lstStyle/>
          <a:p>
            <a:r>
              <a:rPr lang="en-US" dirty="0"/>
              <a:t>Risk and Resilience Assessment Checklist Table 1a: Physical Barriers (Malevolent Acts)</a:t>
            </a:r>
          </a:p>
        </p:txBody>
      </p:sp>
    </p:spTree>
    <p:extLst>
      <p:ext uri="{BB962C8B-B14F-4D97-AF65-F5344CB8AC3E}">
        <p14:creationId xmlns:p14="http://schemas.microsoft.com/office/powerpoint/2010/main" val="802212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 b="56578"/>
          <a:stretch/>
        </p:blipFill>
        <p:spPr>
          <a:xfrm>
            <a:off x="0" y="635"/>
            <a:ext cx="12191999" cy="6857365"/>
          </a:xfrm>
          <a:prstGeom prst="rect">
            <a:avLst/>
          </a:prstGeom>
          <a:ln>
            <a:noFill/>
          </a:ln>
        </p:spPr>
      </p:pic>
      <p:sp>
        <p:nvSpPr>
          <p:cNvPr id="3" name="Slide Number Placeholder 3">
            <a:extLst>
              <a:ext uri="{FF2B5EF4-FFF2-40B4-BE49-F238E27FC236}">
                <a16:creationId xmlns:a16="http://schemas.microsoft.com/office/drawing/2014/main" id="{9D0D82F7-0DC1-4F1B-B281-D6039A38E7ED}"/>
              </a:ext>
              <a:ext uri="{C183D7F6-B498-43B3-948B-1728B52AA6E4}">
                <adec:decorative xmlns:adec="http://schemas.microsoft.com/office/drawing/2017/decorative" val="1"/>
              </a:ext>
            </a:extLst>
          </p:cNvPr>
          <p:cNvSpPr>
            <a:spLocks noGrp="1"/>
          </p:cNvSpPr>
          <p:nvPr>
            <p:ph type="sldNum" sz="quarter" idx="12"/>
          </p:nvPr>
        </p:nvSpPr>
        <p:spPr>
          <a:xfrm>
            <a:off x="0" y="0"/>
            <a:ext cx="0" cy="0"/>
          </a:xfr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2720DEE-BBF7-4572-AE98-AE8FB0BBDB8B}" type="slidenum">
              <a:rPr lang="en-US" smtClean="0"/>
              <a:pPr>
                <a:spcAft>
                  <a:spcPts val="600"/>
                </a:spcAft>
              </a:pPr>
              <a:t>81</a:t>
            </a:fld>
            <a:endParaRPr lang="en-US" sz="2500" dirty="0">
              <a:solidFill>
                <a:schemeClr val="tx1"/>
              </a:solidFill>
              <a:latin typeface="Trebuchet MS" panose="020B0603020202020204" pitchFamily="34" charset="0"/>
            </a:endParaRPr>
          </a:p>
        </p:txBody>
      </p:sp>
      <p:sp>
        <p:nvSpPr>
          <p:cNvPr id="5" name="Title 4">
            <a:extLst>
              <a:ext uri="{FF2B5EF4-FFF2-40B4-BE49-F238E27FC236}">
                <a16:creationId xmlns:a16="http://schemas.microsoft.com/office/drawing/2014/main" id="{BA62A21C-AAAB-0860-94D6-50AEE36168A5}"/>
              </a:ext>
            </a:extLst>
          </p:cNvPr>
          <p:cNvSpPr>
            <a:spLocks noGrp="1"/>
          </p:cNvSpPr>
          <p:nvPr>
            <p:ph type="ctrTitle"/>
          </p:nvPr>
        </p:nvSpPr>
        <p:spPr>
          <a:xfrm>
            <a:off x="575820" y="6858000"/>
            <a:ext cx="11371015" cy="1646302"/>
          </a:xfrm>
        </p:spPr>
        <p:txBody>
          <a:bodyPr vert="horz" lIns="91440" tIns="45720" rIns="91440" bIns="45720" rtlCol="0" anchor="t">
            <a:noAutofit/>
          </a:bodyPr>
          <a:lstStyle/>
          <a:p>
            <a:r>
              <a:rPr lang="en-US" dirty="0"/>
              <a:t>Risk and Resilience Assessment Checklist Table 1b: Physical Barriers (natural hazards)</a:t>
            </a:r>
          </a:p>
        </p:txBody>
      </p:sp>
    </p:spTree>
    <p:extLst>
      <p:ext uri="{BB962C8B-B14F-4D97-AF65-F5344CB8AC3E}">
        <p14:creationId xmlns:p14="http://schemas.microsoft.com/office/powerpoint/2010/main" val="3656306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56533"/>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6F400F7-AAEA-4282-804D-781D854D62E7}"/>
              </a:ext>
              <a:ext uri="{C183D7F6-B498-43B3-948B-1728B52AA6E4}">
                <adec:decorative xmlns:adec="http://schemas.microsoft.com/office/drawing/2017/decorative" val="1"/>
              </a:ext>
            </a:extLst>
          </p:cNvPr>
          <p:cNvSpPr>
            <a:spLocks noGrp="1"/>
          </p:cNvSpPr>
          <p:nvPr>
            <p:ph type="sldNum" sz="quarter" idx="12"/>
          </p:nvPr>
        </p:nvSpPr>
        <p:spPr>
          <a:xfrm>
            <a:off x="0" y="0"/>
            <a:ext cx="0" cy="0"/>
          </a:xfr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2720DEE-BBF7-4572-AE98-AE8FB0BBDB8B}" type="slidenum">
              <a:rPr lang="en-US" smtClean="0"/>
              <a:pPr>
                <a:spcAft>
                  <a:spcPts val="600"/>
                </a:spcAft>
              </a:pPr>
              <a:t>82</a:t>
            </a:fld>
            <a:endParaRPr lang="en-US" sz="2500" dirty="0">
              <a:solidFill>
                <a:schemeClr val="tx1"/>
              </a:solidFill>
              <a:latin typeface="Trebuchet MS" panose="020B0603020202020204" pitchFamily="34" charset="0"/>
            </a:endParaRPr>
          </a:p>
        </p:txBody>
      </p:sp>
      <p:sp>
        <p:nvSpPr>
          <p:cNvPr id="2" name="Title 1">
            <a:extLst>
              <a:ext uri="{FF2B5EF4-FFF2-40B4-BE49-F238E27FC236}">
                <a16:creationId xmlns:a16="http://schemas.microsoft.com/office/drawing/2014/main" id="{CC836460-E8DF-44CB-FEDD-1EB9AD9DBA42}"/>
              </a:ext>
            </a:extLst>
          </p:cNvPr>
          <p:cNvSpPr>
            <a:spLocks noGrp="1"/>
          </p:cNvSpPr>
          <p:nvPr>
            <p:ph type="ctrTitle"/>
          </p:nvPr>
        </p:nvSpPr>
        <p:spPr>
          <a:xfrm>
            <a:off x="575820" y="6858000"/>
            <a:ext cx="11371015" cy="1646302"/>
          </a:xfrm>
        </p:spPr>
        <p:txBody>
          <a:bodyPr vert="horz" lIns="91440" tIns="45720" rIns="91440" bIns="45720" rtlCol="0" anchor="t">
            <a:noAutofit/>
          </a:bodyPr>
          <a:lstStyle/>
          <a:p>
            <a:r>
              <a:rPr lang="en-US" dirty="0"/>
              <a:t>Risk and Resilience Assessment Checklist Table 11: countermeasures </a:t>
            </a:r>
          </a:p>
        </p:txBody>
      </p:sp>
    </p:spTree>
    <p:extLst>
      <p:ext uri="{BB962C8B-B14F-4D97-AF65-F5344CB8AC3E}">
        <p14:creationId xmlns:p14="http://schemas.microsoft.com/office/powerpoint/2010/main" val="22736460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3C89AC-1AF4-472D-81D9-D66A0E3FA224}"/>
              </a:ext>
            </a:extLst>
          </p:cNvPr>
          <p:cNvSpPr>
            <a:spLocks noGrp="1"/>
          </p:cNvSpPr>
          <p:nvPr>
            <p:ph type="title"/>
          </p:nvPr>
        </p:nvSpPr>
        <p:spPr/>
        <p:txBody>
          <a:bodyPr/>
          <a:lstStyle/>
          <a:p>
            <a:r>
              <a:rPr lang="en-US" dirty="0"/>
              <a:t>Module 2 Quiz 2</a:t>
            </a:r>
          </a:p>
        </p:txBody>
      </p:sp>
      <p:sp>
        <p:nvSpPr>
          <p:cNvPr id="2" name="Slide Number Placeholder 1">
            <a:extLst>
              <a:ext uri="{FF2B5EF4-FFF2-40B4-BE49-F238E27FC236}">
                <a16:creationId xmlns:a16="http://schemas.microsoft.com/office/drawing/2014/main" id="{5B6A033F-6E76-4391-8F15-69E013328C97}"/>
              </a:ext>
              <a:ext uri="{C183D7F6-B498-43B3-948B-1728B52AA6E4}">
                <adec:decorative xmlns:adec="http://schemas.microsoft.com/office/drawing/2017/decorative" val="1"/>
              </a:ext>
            </a:extLst>
          </p:cNvPr>
          <p:cNvSpPr>
            <a:spLocks noGrp="1"/>
          </p:cNvSpPr>
          <p:nvPr>
            <p:ph type="sldNum" sz="quarter" idx="12"/>
          </p:nvPr>
        </p:nvSpPr>
        <p:spPr>
          <a:xfrm>
            <a:off x="10890353" y="590420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25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83</a:t>
            </a:fld>
            <a:endParaRPr lang="en-US" dirty="0"/>
          </a:p>
        </p:txBody>
      </p:sp>
      <p:cxnSp>
        <p:nvCxnSpPr>
          <p:cNvPr id="6" name="Straight Connector 5">
            <a:extLst>
              <a:ext uri="{FF2B5EF4-FFF2-40B4-BE49-F238E27FC236}">
                <a16:creationId xmlns:a16="http://schemas.microsoft.com/office/drawing/2014/main" id="{502593FF-044E-4C37-86D1-FB99932FA8F3}"/>
              </a:ext>
              <a:ext uri="{C183D7F6-B498-43B3-948B-1728B52AA6E4}">
                <adec:decorative xmlns:adec="http://schemas.microsoft.com/office/drawing/2017/decorative" val="1"/>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3372AB2C-1C9E-4157-9FDE-5F6F80A1ACD3}"/>
              </a:ext>
            </a:extLst>
          </p:cNvPr>
          <p:cNvSpPr txBox="1">
            <a:spLocks/>
          </p:cNvSpPr>
          <p:nvPr/>
        </p:nvSpPr>
        <p:spPr>
          <a:xfrm>
            <a:off x="2705242" y="1892518"/>
            <a:ext cx="8526780" cy="284867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rgbClr val="2372A7"/>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2372A7"/>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panose="05000000000000000000" pitchFamily="2" charset="2"/>
              <a:buNone/>
            </a:pPr>
            <a:endParaRPr lang="en-US" sz="2800" dirty="0"/>
          </a:p>
          <a:p>
            <a:pPr marL="0" indent="0">
              <a:buFont typeface="Wingdings" panose="05000000000000000000" pitchFamily="2" charset="2"/>
              <a:buNone/>
            </a:pPr>
            <a:r>
              <a:rPr lang="en-US" sz="2800" dirty="0"/>
              <a:t>The RRA should focus on threats to critical assets, rather than every single asset that exists at the water utility. </a:t>
            </a:r>
          </a:p>
          <a:p>
            <a:pPr marL="0" indent="0">
              <a:buFont typeface="Wingdings" panose="05000000000000000000" pitchFamily="2" charset="2"/>
              <a:buNone/>
            </a:pPr>
            <a:endParaRPr lang="en-US" sz="2800" dirty="0"/>
          </a:p>
          <a:p>
            <a:pPr marL="0" indent="0">
              <a:buFont typeface="Wingdings" panose="05000000000000000000" pitchFamily="2" charset="2"/>
              <a:buNone/>
            </a:pPr>
            <a:r>
              <a:rPr lang="en-US" sz="2800" dirty="0"/>
              <a:t>True or False. </a:t>
            </a:r>
          </a:p>
        </p:txBody>
      </p:sp>
    </p:spTree>
    <p:extLst>
      <p:ext uri="{BB962C8B-B14F-4D97-AF65-F5344CB8AC3E}">
        <p14:creationId xmlns:p14="http://schemas.microsoft.com/office/powerpoint/2010/main" val="37173225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D696B-3060-4585-83E0-EC0A05522DE8}"/>
              </a:ext>
            </a:extLst>
          </p:cNvPr>
          <p:cNvSpPr>
            <a:spLocks noGrp="1"/>
          </p:cNvSpPr>
          <p:nvPr>
            <p:ph type="title"/>
          </p:nvPr>
        </p:nvSpPr>
        <p:spPr>
          <a:xfrm>
            <a:off x="737831" y="1279737"/>
            <a:ext cx="6713555" cy="1826581"/>
          </a:xfrm>
        </p:spPr>
        <p:txBody>
          <a:bodyPr/>
          <a:lstStyle/>
          <a:p>
            <a:r>
              <a:rPr lang="en-US" dirty="0"/>
              <a:t>Small systems risk and resilience checklist </a:t>
            </a:r>
            <a:br>
              <a:rPr lang="en-US" dirty="0"/>
            </a:br>
            <a:r>
              <a:rPr lang="en-US" dirty="0"/>
              <a:t>breakout groups</a:t>
            </a:r>
          </a:p>
        </p:txBody>
      </p:sp>
      <p:sp>
        <p:nvSpPr>
          <p:cNvPr id="4" name="Slide Number Placeholder 3">
            <a:extLst>
              <a:ext uri="{FF2B5EF4-FFF2-40B4-BE49-F238E27FC236}">
                <a16:creationId xmlns:a16="http://schemas.microsoft.com/office/drawing/2014/main" id="{31BB3073-826C-4EF0-AC0B-E5BED82CF05E}"/>
              </a:ext>
            </a:extLst>
          </p:cNvPr>
          <p:cNvSpPr>
            <a:spLocks noGrp="1"/>
          </p:cNvSpPr>
          <p:nvPr>
            <p:ph type="sldNum" sz="quarter" idx="4294967295"/>
          </p:nvPr>
        </p:nvSpPr>
        <p:spPr>
          <a:xfrm>
            <a:off x="10890504" y="5934456"/>
            <a:ext cx="684212" cy="365125"/>
          </a:xfrm>
        </p:spPr>
        <p:txBody>
          <a:bodyPr/>
          <a:lstStyle/>
          <a:p>
            <a:fld id="{8DA684DB-6ECD-41C5-BFCA-04A6026AED61}" type="slidenum">
              <a:rPr lang="en-US" sz="2500" smtClean="0"/>
              <a:t>84</a:t>
            </a:fld>
            <a:endParaRPr lang="en-US" sz="2500" dirty="0"/>
          </a:p>
        </p:txBody>
      </p:sp>
      <p:cxnSp>
        <p:nvCxnSpPr>
          <p:cNvPr id="6" name="Straight Connector 5">
            <a:extLst>
              <a:ext uri="{FF2B5EF4-FFF2-40B4-BE49-F238E27FC236}">
                <a16:creationId xmlns:a16="http://schemas.microsoft.com/office/drawing/2014/main" id="{83AECE62-76AA-4462-9C7D-A614E56488F1}"/>
              </a:ext>
              <a:ext uri="{C183D7F6-B498-43B3-948B-1728B52AA6E4}">
                <adec:decorative xmlns:adec="http://schemas.microsoft.com/office/drawing/2017/decorative" val="1"/>
              </a:ext>
            </a:extLst>
          </p:cNvPr>
          <p:cNvCxnSpPr>
            <a:cxnSpLocks/>
          </p:cNvCxnSpPr>
          <p:nvPr/>
        </p:nvCxnSpPr>
        <p:spPr>
          <a:xfrm>
            <a:off x="862311" y="3253349"/>
            <a:ext cx="6049128"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921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Example Scenario Utility Overview</a:t>
            </a:r>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078480" y="1817689"/>
            <a:ext cx="8300720" cy="3880773"/>
          </a:xfrm>
        </p:spPr>
        <p:txBody>
          <a:bodyPr>
            <a:normAutofit/>
          </a:bodyPr>
          <a:lstStyle/>
          <a:p>
            <a:r>
              <a:rPr lang="en-US" sz="2400" dirty="0"/>
              <a:t>Utility Name: Spring View Water District</a:t>
            </a:r>
          </a:p>
          <a:p>
            <a:r>
              <a:rPr lang="en-US" sz="2400" dirty="0"/>
              <a:t>Size and Location: Small utility located in the far south suburbs of Atlanta, GA that serves 35,000 people</a:t>
            </a:r>
          </a:p>
          <a:p>
            <a:r>
              <a:rPr lang="en-US" sz="2400" dirty="0"/>
              <a:t>Critical assets:</a:t>
            </a:r>
          </a:p>
          <a:p>
            <a:pPr lvl="1"/>
            <a:r>
              <a:rPr lang="en-US" sz="2200" dirty="0"/>
              <a:t>8 pumping stations</a:t>
            </a:r>
          </a:p>
          <a:p>
            <a:pPr lvl="1"/>
            <a:r>
              <a:rPr lang="en-US" sz="2200" dirty="0"/>
              <a:t>Supervisory control and data acquisition (SCADA) system</a:t>
            </a:r>
          </a:p>
          <a:p>
            <a:pPr lvl="1"/>
            <a:r>
              <a:rPr lang="en-US" sz="2200" dirty="0"/>
              <a:t>Water treatment plant</a:t>
            </a:r>
          </a:p>
          <a:p>
            <a:pPr lvl="1"/>
            <a:r>
              <a:rPr lang="en-US" sz="2200" dirty="0"/>
              <a:t>IT business and financial systems</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12"/>
          </p:nvPr>
        </p:nvSpPr>
        <p:spPr/>
        <p:txBody>
          <a:bodyPr/>
          <a:lstStyle/>
          <a:p>
            <a:fld id="{D57F1E4F-1CFF-5643-939E-217C01CDF565}" type="slidenum">
              <a:rPr lang="en-US" sz="2500" smtClean="0"/>
              <a:pPr/>
              <a:t>85</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ED60E99-F516-4CFB-8FCF-2F7C6A421B16}"/>
              </a:ext>
              <a:ext uri="{C183D7F6-B498-43B3-948B-1728B52AA6E4}">
                <adec:decorative xmlns:adec="http://schemas.microsoft.com/office/drawing/2017/decorative" val="1"/>
              </a:ext>
            </a:extLst>
          </p:cNvPr>
          <p:cNvPicPr>
            <a:picLocks noChangeAspect="1"/>
          </p:cNvPicPr>
          <p:nvPr/>
        </p:nvPicPr>
        <p:blipFill rotWithShape="1">
          <a:blip r:embed="rId3"/>
          <a:srcRect l="9753" t="6028" r="2875" b="2072"/>
          <a:stretch/>
        </p:blipFill>
        <p:spPr>
          <a:xfrm>
            <a:off x="172720" y="1986282"/>
            <a:ext cx="2743200" cy="2885436"/>
          </a:xfrm>
          <a:prstGeom prst="rect">
            <a:avLst/>
          </a:prstGeom>
          <a:ln>
            <a:noFill/>
          </a:ln>
        </p:spPr>
      </p:pic>
    </p:spTree>
    <p:extLst>
      <p:ext uri="{BB962C8B-B14F-4D97-AF65-F5344CB8AC3E}">
        <p14:creationId xmlns:p14="http://schemas.microsoft.com/office/powerpoint/2010/main" val="28119194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BA78-F2E0-46D6-BFBF-45BFB67B6E81}"/>
              </a:ext>
            </a:extLst>
          </p:cNvPr>
          <p:cNvSpPr>
            <a:spLocks noGrp="1"/>
          </p:cNvSpPr>
          <p:nvPr>
            <p:ph type="title"/>
          </p:nvPr>
        </p:nvSpPr>
        <p:spPr>
          <a:xfrm>
            <a:off x="0" y="0"/>
            <a:ext cx="2296160" cy="1342418"/>
          </a:xfrm>
        </p:spPr>
        <p:txBody>
          <a:bodyPr>
            <a:normAutofit/>
          </a:bodyPr>
          <a:lstStyle/>
          <a:p>
            <a:r>
              <a:rPr lang="en-US" dirty="0"/>
              <a:t>Enter Utility Information</a:t>
            </a:r>
          </a:p>
        </p:txBody>
      </p:sp>
      <p:sp>
        <p:nvSpPr>
          <p:cNvPr id="4" name="Slide Number Placeholder 3">
            <a:extLst>
              <a:ext uri="{FF2B5EF4-FFF2-40B4-BE49-F238E27FC236}">
                <a16:creationId xmlns:a16="http://schemas.microsoft.com/office/drawing/2014/main" id="{C2EA3D6F-9284-4DC1-9DE5-9F169FBAB86F}"/>
              </a:ext>
            </a:extLst>
          </p:cNvPr>
          <p:cNvSpPr>
            <a:spLocks noGrp="1"/>
          </p:cNvSpPr>
          <p:nvPr>
            <p:ph type="sldNum" sz="quarter" idx="12"/>
          </p:nvPr>
        </p:nvSpPr>
        <p:spPr/>
        <p:txBody>
          <a:bodyPr/>
          <a:lstStyle/>
          <a:p>
            <a:fld id="{D57F1E4F-1CFF-5643-939E-217C01CDF565}" type="slidenum">
              <a:rPr lang="en-US" smtClean="0"/>
              <a:pPr/>
              <a:t>86</a:t>
            </a:fld>
            <a:endParaRPr lang="en-US" dirty="0"/>
          </a:p>
        </p:txBody>
      </p:sp>
      <p:cxnSp>
        <p:nvCxnSpPr>
          <p:cNvPr id="9" name="Straight Connector 8">
            <a:extLst>
              <a:ext uri="{FF2B5EF4-FFF2-40B4-BE49-F238E27FC236}">
                <a16:creationId xmlns:a16="http://schemas.microsoft.com/office/drawing/2014/main" id="{1DFE19BA-ED15-48E6-B793-FFEF892A3FF4}"/>
              </a:ext>
              <a:ext uri="{C183D7F6-B498-43B3-948B-1728B52AA6E4}">
                <adec:decorative xmlns:adec="http://schemas.microsoft.com/office/drawing/2017/decorative" val="1"/>
              </a:ext>
            </a:extLst>
          </p:cNvPr>
          <p:cNvCxnSpPr>
            <a:cxnSpLocks/>
          </p:cNvCxnSpPr>
          <p:nvPr/>
        </p:nvCxnSpPr>
        <p:spPr>
          <a:xfrm>
            <a:off x="0" y="1273556"/>
            <a:ext cx="538480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1C3D87A-667B-4CCC-985E-4D14397792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19120" y="0"/>
            <a:ext cx="9107419" cy="6857997"/>
          </a:xfrm>
          <a:prstGeom prst="rect">
            <a:avLst/>
          </a:prstGeom>
        </p:spPr>
      </p:pic>
      <p:sp>
        <p:nvSpPr>
          <p:cNvPr id="6" name="Slide Number Placeholder 3">
            <a:extLst>
              <a:ext uri="{FF2B5EF4-FFF2-40B4-BE49-F238E27FC236}">
                <a16:creationId xmlns:a16="http://schemas.microsoft.com/office/drawing/2014/main" id="{D383F0D6-F59A-4307-B037-B258C9C116E2}"/>
              </a:ext>
            </a:extLst>
          </p:cNvPr>
          <p:cNvSpPr txBox="1">
            <a:spLocks/>
          </p:cNvSpPr>
          <p:nvPr/>
        </p:nvSpPr>
        <p:spPr>
          <a:xfrm>
            <a:off x="10890504" y="5934456"/>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dirty="0"/>
              <a:t>24</a:t>
            </a:r>
          </a:p>
        </p:txBody>
      </p:sp>
    </p:spTree>
    <p:extLst>
      <p:ext uri="{BB962C8B-B14F-4D97-AF65-F5344CB8AC3E}">
        <p14:creationId xmlns:p14="http://schemas.microsoft.com/office/powerpoint/2010/main" val="19425039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Threat Selection</a:t>
            </a:r>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241040" y="1898969"/>
            <a:ext cx="8300720" cy="3880773"/>
          </a:xfrm>
        </p:spPr>
        <p:txBody>
          <a:bodyPr>
            <a:normAutofit fontScale="77500" lnSpcReduction="20000"/>
          </a:bodyPr>
          <a:lstStyle/>
          <a:p>
            <a:pPr marL="0" indent="0">
              <a:spcBef>
                <a:spcPts val="0"/>
              </a:spcBef>
              <a:spcAft>
                <a:spcPts val="1200"/>
              </a:spcAft>
              <a:buNone/>
            </a:pPr>
            <a:r>
              <a:rPr lang="en-US" sz="2400" dirty="0">
                <a:latin typeface="+mj-lt"/>
                <a:cs typeface="Arial" panose="020B0604020202020204" pitchFamily="34" charset="0"/>
              </a:rPr>
              <a:t>Focus the selection of </a:t>
            </a:r>
            <a:r>
              <a:rPr lang="en-US" sz="2400" b="1" dirty="0">
                <a:latin typeface="+mj-lt"/>
                <a:cs typeface="Arial" panose="020B0604020202020204" pitchFamily="34" charset="0"/>
              </a:rPr>
              <a:t>malevolent acts </a:t>
            </a:r>
            <a:r>
              <a:rPr lang="en-US" sz="2400" dirty="0">
                <a:latin typeface="+mj-lt"/>
                <a:cs typeface="Arial" panose="020B0604020202020204" pitchFamily="34" charset="0"/>
              </a:rPr>
              <a:t>on those that:</a:t>
            </a: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Are prevalent in the United States (e.g., cyberattacks),</a:t>
            </a: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Can exploit vulnerabilities at the CWS (e.g., known security gaps), and</a:t>
            </a:r>
          </a:p>
          <a:p>
            <a:pPr>
              <a:spcBef>
                <a:spcPts val="0"/>
              </a:spcBef>
              <a:spcAft>
                <a:spcPts val="2400"/>
              </a:spcAft>
              <a:buFont typeface="Arial" panose="020B0604020202020204" pitchFamily="34" charset="0"/>
              <a:buChar char="•"/>
            </a:pPr>
            <a:r>
              <a:rPr lang="en-US" sz="2400" dirty="0">
                <a:latin typeface="+mj-lt"/>
                <a:cs typeface="Arial" panose="020B0604020202020204" pitchFamily="34" charset="0"/>
              </a:rPr>
              <a:t>Have the potential for significant economic or public health consequences (e.g., contamination).</a:t>
            </a:r>
          </a:p>
          <a:p>
            <a:pPr marL="0" indent="0">
              <a:spcBef>
                <a:spcPts val="0"/>
              </a:spcBef>
              <a:spcAft>
                <a:spcPts val="1200"/>
              </a:spcAft>
              <a:buNone/>
            </a:pPr>
            <a:r>
              <a:rPr lang="en-US" sz="2400" dirty="0">
                <a:latin typeface="+mj-lt"/>
                <a:cs typeface="Arial" panose="020B0604020202020204" pitchFamily="34" charset="0"/>
              </a:rPr>
              <a:t>Focus the selection of </a:t>
            </a:r>
            <a:r>
              <a:rPr lang="en-US" sz="2400" b="1" dirty="0">
                <a:latin typeface="+mj-lt"/>
                <a:cs typeface="Arial" panose="020B0604020202020204" pitchFamily="34" charset="0"/>
              </a:rPr>
              <a:t>natural hazards </a:t>
            </a:r>
            <a:r>
              <a:rPr lang="en-US" sz="2400" dirty="0">
                <a:latin typeface="+mj-lt"/>
                <a:cs typeface="Arial" panose="020B0604020202020204" pitchFamily="34" charset="0"/>
              </a:rPr>
              <a:t>on those that:</a:t>
            </a: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Are prevalent in the area where the water system is located,</a:t>
            </a: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May affect vulnerable water system infrastructure, and</a:t>
            </a: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Have the potential for significant economic or public health consequences related to the CWS.</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12"/>
          </p:nvPr>
        </p:nvSpPr>
        <p:spPr/>
        <p:txBody>
          <a:bodyPr/>
          <a:lstStyle/>
          <a:p>
            <a:r>
              <a:rPr lang="en-US" sz="2500" dirty="0"/>
              <a:t>25</a:t>
            </a:r>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6312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Example Scenario Threat Selection</a:t>
            </a:r>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241040" y="1817689"/>
            <a:ext cx="8300720" cy="3880773"/>
          </a:xfrm>
        </p:spPr>
        <p:txBody>
          <a:bodyPr>
            <a:normAutofit/>
          </a:bodyPr>
          <a:lstStyle/>
          <a:p>
            <a:pPr marL="0" indent="0">
              <a:spcBef>
                <a:spcPts val="0"/>
              </a:spcBef>
              <a:spcAft>
                <a:spcPts val="1200"/>
              </a:spcAft>
              <a:buNone/>
            </a:pPr>
            <a:r>
              <a:rPr lang="en-US" sz="2400" dirty="0">
                <a:latin typeface="+mj-lt"/>
                <a:cs typeface="Arial" panose="020B0604020202020204" pitchFamily="34" charset="0"/>
              </a:rPr>
              <a:t>Spring View Water District is assessing the risk and resilience of critical assets to the following malevolent acts and natural hazards:</a:t>
            </a:r>
          </a:p>
        </p:txBody>
      </p:sp>
      <p:sp>
        <p:nvSpPr>
          <p:cNvPr id="10" name="TextBox 9">
            <a:extLst>
              <a:ext uri="{FF2B5EF4-FFF2-40B4-BE49-F238E27FC236}">
                <a16:creationId xmlns:a16="http://schemas.microsoft.com/office/drawing/2014/main" id="{9043D950-8513-4825-B2CE-71F7CA93ED59}"/>
              </a:ext>
            </a:extLst>
          </p:cNvPr>
          <p:cNvSpPr txBox="1"/>
          <p:nvPr/>
        </p:nvSpPr>
        <p:spPr>
          <a:xfrm>
            <a:off x="3281680" y="4785669"/>
            <a:ext cx="1971040" cy="400110"/>
          </a:xfrm>
          <a:prstGeom prst="rect">
            <a:avLst/>
          </a:prstGeom>
          <a:noFill/>
        </p:spPr>
        <p:txBody>
          <a:bodyPr wrap="square" rtlCol="0">
            <a:spAutoFit/>
          </a:bodyPr>
          <a:lstStyle/>
          <a:p>
            <a:pPr>
              <a:spcBef>
                <a:spcPts val="0"/>
              </a:spcBef>
              <a:spcAft>
                <a:spcPts val="1200"/>
              </a:spcAft>
            </a:pPr>
            <a:r>
              <a:rPr lang="en-US" sz="2000" dirty="0">
                <a:solidFill>
                  <a:schemeClr val="tx1">
                    <a:lumMod val="75000"/>
                    <a:lumOff val="25000"/>
                  </a:schemeClr>
                </a:solidFill>
                <a:cs typeface="Arial" panose="020B0604020202020204" pitchFamily="34" charset="0"/>
              </a:rPr>
              <a:t>Flooding</a:t>
            </a:r>
            <a:endParaRPr lang="en-US" sz="2000" dirty="0">
              <a:solidFill>
                <a:schemeClr val="tx1">
                  <a:lumMod val="75000"/>
                  <a:lumOff val="25000"/>
                </a:schemeClr>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6C97EC3A-84C5-4537-99D4-AB227C3A9749}"/>
              </a:ext>
            </a:extLst>
          </p:cNvPr>
          <p:cNvSpPr txBox="1"/>
          <p:nvPr/>
        </p:nvSpPr>
        <p:spPr>
          <a:xfrm>
            <a:off x="5453229" y="4839912"/>
            <a:ext cx="2118880" cy="1477328"/>
          </a:xfrm>
          <a:prstGeom prst="rect">
            <a:avLst/>
          </a:prstGeom>
          <a:noFill/>
        </p:spPr>
        <p:txBody>
          <a:bodyPr wrap="square" rtlCol="0">
            <a:spAutoFit/>
          </a:bodyPr>
          <a:lstStyle/>
          <a:p>
            <a:pPr>
              <a:spcAft>
                <a:spcPts val="1200"/>
              </a:spcAft>
            </a:pPr>
            <a:r>
              <a:rPr lang="en-US" sz="2000" dirty="0">
                <a:solidFill>
                  <a:schemeClr val="tx1">
                    <a:lumMod val="75000"/>
                    <a:lumOff val="25000"/>
                  </a:schemeClr>
                </a:solidFill>
                <a:cs typeface="Arial" panose="020B0604020202020204" pitchFamily="34" charset="0"/>
              </a:rPr>
              <a:t>Cyberattack on process control systems </a:t>
            </a:r>
          </a:p>
          <a:p>
            <a:pPr>
              <a:spcBef>
                <a:spcPts val="0"/>
              </a:spcBef>
              <a:spcAft>
                <a:spcPts val="1200"/>
              </a:spcAft>
            </a:pPr>
            <a:endParaRPr lang="en-US" sz="2000" dirty="0">
              <a:solidFill>
                <a:schemeClr val="tx1">
                  <a:lumMod val="75000"/>
                  <a:lumOff val="25000"/>
                </a:schemeClr>
              </a:solidFill>
              <a:latin typeface="+mj-lt"/>
              <a:cs typeface="Arial" panose="020B0604020202020204" pitchFamily="34" charset="0"/>
            </a:endParaRPr>
          </a:p>
        </p:txBody>
      </p:sp>
      <p:sp>
        <p:nvSpPr>
          <p:cNvPr id="11" name="TextBox 10">
            <a:extLst>
              <a:ext uri="{FF2B5EF4-FFF2-40B4-BE49-F238E27FC236}">
                <a16:creationId xmlns:a16="http://schemas.microsoft.com/office/drawing/2014/main" id="{0DDAB782-F5F2-4497-BA3F-13FD77385F41}"/>
              </a:ext>
            </a:extLst>
          </p:cNvPr>
          <p:cNvSpPr txBox="1"/>
          <p:nvPr/>
        </p:nvSpPr>
        <p:spPr>
          <a:xfrm>
            <a:off x="7496034" y="4794845"/>
            <a:ext cx="2431633" cy="1015663"/>
          </a:xfrm>
          <a:prstGeom prst="rect">
            <a:avLst/>
          </a:prstGeom>
          <a:noFill/>
        </p:spPr>
        <p:txBody>
          <a:bodyPr wrap="square" rtlCol="0">
            <a:spAutoFit/>
          </a:bodyPr>
          <a:lstStyle/>
          <a:p>
            <a:pPr>
              <a:spcBef>
                <a:spcPts val="0"/>
              </a:spcBef>
              <a:spcAft>
                <a:spcPts val="1200"/>
              </a:spcAft>
            </a:pPr>
            <a:r>
              <a:rPr lang="en-US" sz="2000" dirty="0">
                <a:solidFill>
                  <a:schemeClr val="tx1">
                    <a:lumMod val="75000"/>
                    <a:lumOff val="25000"/>
                  </a:schemeClr>
                </a:solidFill>
                <a:latin typeface="+mj-lt"/>
                <a:cs typeface="Arial" panose="020B0604020202020204" pitchFamily="34" charset="0"/>
              </a:rPr>
              <a:t>Cyberattack on business enterprise systems</a:t>
            </a:r>
          </a:p>
        </p:txBody>
      </p:sp>
      <p:sp>
        <p:nvSpPr>
          <p:cNvPr id="13" name="TextBox 12">
            <a:extLst>
              <a:ext uri="{FF2B5EF4-FFF2-40B4-BE49-F238E27FC236}">
                <a16:creationId xmlns:a16="http://schemas.microsoft.com/office/drawing/2014/main" id="{D817A671-8426-402E-AD8A-882BA4F3C23D}"/>
              </a:ext>
            </a:extLst>
          </p:cNvPr>
          <p:cNvSpPr txBox="1"/>
          <p:nvPr/>
        </p:nvSpPr>
        <p:spPr>
          <a:xfrm>
            <a:off x="9914993" y="4991006"/>
            <a:ext cx="1971040" cy="400110"/>
          </a:xfrm>
          <a:prstGeom prst="rect">
            <a:avLst/>
          </a:prstGeom>
          <a:noFill/>
        </p:spPr>
        <p:txBody>
          <a:bodyPr wrap="square" rtlCol="0">
            <a:spAutoFit/>
          </a:bodyPr>
          <a:lstStyle/>
          <a:p>
            <a:pPr>
              <a:spcBef>
                <a:spcPts val="0"/>
              </a:spcBef>
              <a:spcAft>
                <a:spcPts val="1200"/>
              </a:spcAft>
            </a:pPr>
            <a:r>
              <a:rPr lang="en-US" sz="2000" dirty="0">
                <a:solidFill>
                  <a:schemeClr val="tx1">
                    <a:lumMod val="75000"/>
                    <a:lumOff val="25000"/>
                  </a:schemeClr>
                </a:solidFill>
                <a:latin typeface="+mj-lt"/>
                <a:cs typeface="Arial" panose="020B0604020202020204" pitchFamily="34" charset="0"/>
              </a:rPr>
              <a:t>Viral Pandemic</a:t>
            </a:r>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88</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0DDDBA1-3AB3-44A8-B260-D4161BA3B4AB}"/>
              </a:ext>
              <a:ext uri="{C183D7F6-B498-43B3-948B-1728B52AA6E4}">
                <adec:decorative xmlns:adec="http://schemas.microsoft.com/office/drawing/2017/decorative" val="1"/>
              </a:ext>
            </a:extLst>
          </p:cNvPr>
          <p:cNvPicPr>
            <a:picLocks noChangeAspect="1"/>
          </p:cNvPicPr>
          <p:nvPr/>
        </p:nvPicPr>
        <p:blipFill rotWithShape="1">
          <a:blip r:embed="rId3"/>
          <a:srcRect l="14895" r="17675"/>
          <a:stretch/>
        </p:blipFill>
        <p:spPr>
          <a:xfrm>
            <a:off x="3358313" y="3128319"/>
            <a:ext cx="1554480" cy="1554480"/>
          </a:xfrm>
          <a:prstGeom prst="rect">
            <a:avLst/>
          </a:prstGeom>
        </p:spPr>
      </p:pic>
      <p:pic>
        <p:nvPicPr>
          <p:cNvPr id="7" name="Picture 6">
            <a:extLst>
              <a:ext uri="{FF2B5EF4-FFF2-40B4-BE49-F238E27FC236}">
                <a16:creationId xmlns:a16="http://schemas.microsoft.com/office/drawing/2014/main" id="{C89C2EDF-2399-4028-92A1-C766C3601678}"/>
              </a:ext>
              <a:ext uri="{C183D7F6-B498-43B3-948B-1728B52AA6E4}">
                <adec:decorative xmlns:adec="http://schemas.microsoft.com/office/drawing/2017/decorative" val="1"/>
              </a:ext>
            </a:extLst>
          </p:cNvPr>
          <p:cNvPicPr>
            <a:picLocks noChangeAspect="1"/>
          </p:cNvPicPr>
          <p:nvPr/>
        </p:nvPicPr>
        <p:blipFill rotWithShape="1">
          <a:blip r:embed="rId4"/>
          <a:srcRect l="13899" r="20117"/>
          <a:stretch/>
        </p:blipFill>
        <p:spPr>
          <a:xfrm>
            <a:off x="7709611" y="3107015"/>
            <a:ext cx="1554480" cy="1554480"/>
          </a:xfrm>
          <a:prstGeom prst="rect">
            <a:avLst/>
          </a:prstGeom>
        </p:spPr>
      </p:pic>
      <p:pic>
        <p:nvPicPr>
          <p:cNvPr id="8" name="Picture 4">
            <a:extLst>
              <a:ext uri="{FF2B5EF4-FFF2-40B4-BE49-F238E27FC236}">
                <a16:creationId xmlns:a16="http://schemas.microsoft.com/office/drawing/2014/main" id="{828D7237-B383-427A-96EE-F94D40FB7621}"/>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96" t="6944" r="2865" b="28140"/>
          <a:stretch/>
        </p:blipFill>
        <p:spPr bwMode="auto">
          <a:xfrm>
            <a:off x="5586046" y="3113536"/>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9417EF1-B5A0-4068-BFAB-EBCA937D3508}"/>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924" r="21276"/>
          <a:stretch/>
        </p:blipFill>
        <p:spPr bwMode="auto">
          <a:xfrm>
            <a:off x="10067977" y="3083305"/>
            <a:ext cx="1554480" cy="155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4055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1</a:t>
            </a:r>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89</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F4337F1F-AFAC-4D2E-AFB6-BB218499114D}"/>
              </a:ext>
            </a:extLst>
          </p:cNvPr>
          <p:cNvSpPr txBox="1">
            <a:spLocks/>
          </p:cNvSpPr>
          <p:nvPr/>
        </p:nvSpPr>
        <p:spPr>
          <a:xfrm>
            <a:off x="3132307" y="1847817"/>
            <a:ext cx="8398354" cy="375337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rgbClr val="2372A7"/>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2372A7"/>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2372A7"/>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1200"/>
              </a:spcAft>
              <a:buFont typeface="Wingdings" panose="05000000000000000000" pitchFamily="2" charset="2"/>
              <a:buNone/>
            </a:pPr>
            <a:r>
              <a:rPr lang="en-US" sz="2400" dirty="0">
                <a:cs typeface="Arial" panose="020B0604020202020204" pitchFamily="34" charset="0"/>
              </a:rPr>
              <a:t>Hypothetical Threat: Flooding</a:t>
            </a:r>
          </a:p>
          <a:p>
            <a:pPr>
              <a:spcBef>
                <a:spcPts val="0"/>
              </a:spcBef>
            </a:pPr>
            <a:r>
              <a:rPr lang="en-US" sz="2400" dirty="0">
                <a:cs typeface="Arial" panose="020B0604020202020204" pitchFamily="34" charset="0"/>
              </a:rPr>
              <a:t>Spring View Water District is located near the Winding River, and draws its source water from the river</a:t>
            </a:r>
          </a:p>
          <a:p>
            <a:pPr>
              <a:spcBef>
                <a:spcPts val="0"/>
              </a:spcBef>
            </a:pPr>
            <a:r>
              <a:rPr lang="en-US" sz="2400" dirty="0">
                <a:cs typeface="Arial" panose="020B0604020202020204" pitchFamily="34" charset="0"/>
              </a:rPr>
              <a:t>The District is concerned about a  100-year flooding event</a:t>
            </a:r>
          </a:p>
          <a:p>
            <a:pPr>
              <a:spcBef>
                <a:spcPts val="0"/>
              </a:spcBef>
            </a:pPr>
            <a:r>
              <a:rPr lang="en-US" sz="2400" dirty="0">
                <a:latin typeface="+mj-lt"/>
                <a:cs typeface="Arial" panose="020B0604020202020204" pitchFamily="34" charset="0"/>
              </a:rPr>
              <a:t>Electrical components of the utility’s online water quality monitoring equipment (not elevated) could be damaged</a:t>
            </a:r>
          </a:p>
          <a:p>
            <a:pPr>
              <a:spcBef>
                <a:spcPts val="0"/>
              </a:spcBef>
            </a:pPr>
            <a:r>
              <a:rPr lang="en-US" sz="2400" dirty="0">
                <a:latin typeface="+mj-lt"/>
                <a:cs typeface="Arial" panose="020B0604020202020204" pitchFamily="34" charset="0"/>
              </a:rPr>
              <a:t>This could disable continuous monitoring of the finished water leaving the treatment plant</a:t>
            </a:r>
          </a:p>
          <a:p>
            <a:pPr marL="0" indent="0">
              <a:spcBef>
                <a:spcPts val="0"/>
              </a:spcBef>
              <a:spcAft>
                <a:spcPts val="1200"/>
              </a:spcAft>
              <a:buFont typeface="Wingdings" panose="05000000000000000000" pitchFamily="2" charset="2"/>
              <a:buNone/>
            </a:pPr>
            <a:endParaRPr lang="en-US" sz="2400" dirty="0">
              <a:latin typeface="+mj-lt"/>
              <a:cs typeface="Arial" panose="020B0604020202020204" pitchFamily="34" charset="0"/>
            </a:endParaRPr>
          </a:p>
        </p:txBody>
      </p:sp>
      <p:pic>
        <p:nvPicPr>
          <p:cNvPr id="8" name="Picture 7">
            <a:extLst>
              <a:ext uri="{FF2B5EF4-FFF2-40B4-BE49-F238E27FC236}">
                <a16:creationId xmlns:a16="http://schemas.microsoft.com/office/drawing/2014/main" id="{753DCDA7-53DD-43BD-BC65-4E48C87BDC96}"/>
              </a:ext>
              <a:ext uri="{C183D7F6-B498-43B3-948B-1728B52AA6E4}">
                <adec:decorative xmlns:adec="http://schemas.microsoft.com/office/drawing/2017/decorative" val="1"/>
              </a:ext>
            </a:extLst>
          </p:cNvPr>
          <p:cNvPicPr>
            <a:picLocks noChangeAspect="1"/>
          </p:cNvPicPr>
          <p:nvPr/>
        </p:nvPicPr>
        <p:blipFill rotWithShape="1">
          <a:blip r:embed="rId3"/>
          <a:srcRect l="14895" r="17675"/>
          <a:stretch/>
        </p:blipFill>
        <p:spPr>
          <a:xfrm>
            <a:off x="436583" y="1945092"/>
            <a:ext cx="2286000" cy="2286000"/>
          </a:xfrm>
          <a:prstGeom prst="rect">
            <a:avLst/>
          </a:prstGeom>
        </p:spPr>
      </p:pic>
    </p:spTree>
    <p:extLst>
      <p:ext uri="{BB962C8B-B14F-4D97-AF65-F5344CB8AC3E}">
        <p14:creationId xmlns:p14="http://schemas.microsoft.com/office/powerpoint/2010/main" val="787736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DA97-BB17-47D3-80F1-46979375A9BB}"/>
              </a:ext>
            </a:extLst>
          </p:cNvPr>
          <p:cNvSpPr>
            <a:spLocks noGrp="1"/>
          </p:cNvSpPr>
          <p:nvPr>
            <p:ph type="title"/>
          </p:nvPr>
        </p:nvSpPr>
        <p:spPr/>
        <p:txBody>
          <a:bodyPr/>
          <a:lstStyle/>
          <a:p>
            <a:r>
              <a:rPr lang="en-US" dirty="0"/>
              <a:t>Risk &amp; Resilience Assessment Requirements</a:t>
            </a:r>
          </a:p>
        </p:txBody>
      </p:sp>
      <p:sp>
        <p:nvSpPr>
          <p:cNvPr id="3" name="Content Placeholder 2">
            <a:extLst>
              <a:ext uri="{FF2B5EF4-FFF2-40B4-BE49-F238E27FC236}">
                <a16:creationId xmlns:a16="http://schemas.microsoft.com/office/drawing/2014/main" id="{28780833-8018-4760-941C-034941CDBB6A}"/>
              </a:ext>
            </a:extLst>
          </p:cNvPr>
          <p:cNvSpPr>
            <a:spLocks noGrp="1"/>
          </p:cNvSpPr>
          <p:nvPr>
            <p:ph sz="half" idx="1"/>
          </p:nvPr>
        </p:nvSpPr>
        <p:spPr>
          <a:xfrm>
            <a:off x="3017520" y="1562105"/>
            <a:ext cx="8526780" cy="4324336"/>
          </a:xfrm>
        </p:spPr>
        <p:txBody>
          <a:bodyPr>
            <a:normAutofit/>
          </a:bodyPr>
          <a:lstStyle/>
          <a:p>
            <a:pPr marL="0" indent="0">
              <a:buNone/>
            </a:pPr>
            <a:r>
              <a:rPr lang="en-US" sz="2000" dirty="0"/>
              <a:t>Each community water system serving a population greater than 3,300 persons shall assess the risks to, and resilience of, its system. Such an assessment shall include:</a:t>
            </a:r>
          </a:p>
          <a:p>
            <a:pPr>
              <a:spcBef>
                <a:spcPts val="600"/>
              </a:spcBef>
            </a:pPr>
            <a:r>
              <a:rPr lang="en-US" sz="2000" dirty="0"/>
              <a:t>The risk to the system from malevolent acts and natural hazards;</a:t>
            </a:r>
          </a:p>
          <a:p>
            <a:pPr>
              <a:spcBef>
                <a:spcPts val="600"/>
              </a:spcBef>
            </a:pPr>
            <a:r>
              <a:rPr lang="en-US" sz="2000" dirty="0"/>
              <a:t>Pipes/conveyances, source water, water collection/intake, pretreatment, treatment, storage and distribution, electronic, computer, or other automated systems (including security);</a:t>
            </a:r>
          </a:p>
          <a:p>
            <a:pPr>
              <a:spcBef>
                <a:spcPts val="600"/>
              </a:spcBef>
            </a:pPr>
            <a:r>
              <a:rPr lang="en-US" sz="2000" dirty="0"/>
              <a:t>Monitoring practices;</a:t>
            </a:r>
          </a:p>
          <a:p>
            <a:pPr>
              <a:spcBef>
                <a:spcPts val="600"/>
              </a:spcBef>
            </a:pPr>
            <a:r>
              <a:rPr lang="en-US" sz="2000" dirty="0"/>
              <a:t>Financial infrastructure;</a:t>
            </a:r>
          </a:p>
          <a:p>
            <a:pPr>
              <a:spcBef>
                <a:spcPts val="600"/>
              </a:spcBef>
            </a:pPr>
            <a:r>
              <a:rPr lang="en-US" sz="2000" dirty="0"/>
              <a:t>Use, storage or handling of chemicals;</a:t>
            </a:r>
          </a:p>
          <a:p>
            <a:pPr>
              <a:spcBef>
                <a:spcPts val="600"/>
              </a:spcBef>
            </a:pPr>
            <a:r>
              <a:rPr lang="en-US" sz="2000" dirty="0"/>
              <a:t>Operation and maintenance; and</a:t>
            </a:r>
          </a:p>
          <a:p>
            <a:pPr>
              <a:spcBef>
                <a:spcPts val="600"/>
              </a:spcBef>
            </a:pPr>
            <a:r>
              <a:rPr lang="en-US" sz="2000" dirty="0"/>
              <a:t>May include capital and operational needs for risk management.</a:t>
            </a:r>
          </a:p>
        </p:txBody>
      </p:sp>
      <p:cxnSp>
        <p:nvCxnSpPr>
          <p:cNvPr id="5" name="Straight Connector 4">
            <a:extLst>
              <a:ext uri="{FF2B5EF4-FFF2-40B4-BE49-F238E27FC236}">
                <a16:creationId xmlns:a16="http://schemas.microsoft.com/office/drawing/2014/main" id="{CE105BF7-01B2-4B2D-838B-D86154E86779}"/>
              </a:ext>
              <a:ext uri="{C183D7F6-B498-43B3-948B-1728B52AA6E4}">
                <adec:decorative xmlns:adec="http://schemas.microsoft.com/office/drawing/2017/decorative" val="1"/>
              </a:ext>
            </a:extLst>
          </p:cNvPr>
          <p:cNvCxnSpPr>
            <a:cxnSpLocks/>
          </p:cNvCxnSpPr>
          <p:nvPr/>
        </p:nvCxnSpPr>
        <p:spPr>
          <a:xfrm>
            <a:off x="0" y="1246124"/>
            <a:ext cx="827902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8BF3B27-A809-4AD7-9812-3676403F49BD}"/>
              </a:ext>
              <a:ext uri="{C183D7F6-B498-43B3-948B-1728B52AA6E4}">
                <adec:decorative xmlns:adec="http://schemas.microsoft.com/office/drawing/2017/decorative" val="1"/>
              </a:ext>
            </a:extLst>
          </p:cNvPr>
          <p:cNvSpPr/>
          <p:nvPr/>
        </p:nvSpPr>
        <p:spPr>
          <a:xfrm>
            <a:off x="366744" y="2003045"/>
            <a:ext cx="2411896" cy="2358875"/>
          </a:xfrm>
          <a:prstGeom prst="ellipse">
            <a:avLst/>
          </a:prstGeom>
          <a:ln w="28575">
            <a:solidFill>
              <a:srgbClr val="FD780B"/>
            </a:solidFill>
          </a:ln>
        </p:spPr>
        <p:style>
          <a:lnRef idx="2">
            <a:schemeClr val="accent3"/>
          </a:lnRef>
          <a:fillRef idx="1">
            <a:schemeClr val="lt1"/>
          </a:fillRef>
          <a:effectRef idx="0">
            <a:schemeClr val="accent3"/>
          </a:effectRef>
          <a:fontRef idx="minor">
            <a:schemeClr val="dk1"/>
          </a:fontRef>
        </p:style>
        <p:txBody>
          <a:bodyPr wrap="none" rtlCol="0" anchor="ctr"/>
          <a:lstStyle/>
          <a:p>
            <a:pPr algn="ctr"/>
            <a:r>
              <a:rPr lang="en-US" sz="2400" dirty="0">
                <a:solidFill>
                  <a:srgbClr val="C65B02"/>
                </a:solidFill>
              </a:rPr>
              <a:t>Risk &amp; </a:t>
            </a:r>
          </a:p>
          <a:p>
            <a:pPr algn="ctr"/>
            <a:r>
              <a:rPr lang="en-US" sz="2400" dirty="0">
                <a:solidFill>
                  <a:srgbClr val="C65B02"/>
                </a:solidFill>
              </a:rPr>
              <a:t>Resilience</a:t>
            </a:r>
            <a:br>
              <a:rPr lang="en-US" sz="2400" dirty="0">
                <a:solidFill>
                  <a:srgbClr val="C65B02"/>
                </a:solidFill>
              </a:rPr>
            </a:br>
            <a:r>
              <a:rPr lang="en-US" sz="2400" dirty="0">
                <a:solidFill>
                  <a:srgbClr val="C65B02"/>
                </a:solidFill>
              </a:rPr>
              <a:t>Assessment </a:t>
            </a:r>
          </a:p>
        </p:txBody>
      </p:sp>
      <p:sp>
        <p:nvSpPr>
          <p:cNvPr id="8" name="Slide Number Placeholder 3">
            <a:extLst>
              <a:ext uri="{FF2B5EF4-FFF2-40B4-BE49-F238E27FC236}">
                <a16:creationId xmlns:a16="http://schemas.microsoft.com/office/drawing/2014/main" id="{C4A01D00-80D1-4049-B91D-75DAE288DE32}"/>
              </a:ext>
              <a:ext uri="{C183D7F6-B498-43B3-948B-1728B52AA6E4}">
                <adec:decorative xmlns:adec="http://schemas.microsoft.com/office/drawing/2017/decorative" val="1"/>
              </a:ext>
            </a:extLst>
          </p:cNvPr>
          <p:cNvSpPr txBox="1">
            <a:spLocks/>
          </p:cNvSpPr>
          <p:nvPr/>
        </p:nvSpPr>
        <p:spPr>
          <a:xfrm>
            <a:off x="10890353" y="590420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500" smtClean="0"/>
              <a:pPr/>
              <a:t>9</a:t>
            </a:fld>
            <a:endParaRPr lang="en-US" sz="2500" dirty="0"/>
          </a:p>
        </p:txBody>
      </p:sp>
    </p:spTree>
    <p:extLst>
      <p:ext uri="{BB962C8B-B14F-4D97-AF65-F5344CB8AC3E}">
        <p14:creationId xmlns:p14="http://schemas.microsoft.com/office/powerpoint/2010/main" val="22776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6</a:t>
            </a:r>
            <a:r>
              <a:rPr lang="en-US" dirty="0"/>
              <a:t> </a:t>
            </a:r>
            <a:r>
              <a:rPr lang="en-US" dirty="0">
                <a:solidFill>
                  <a:schemeClr val="accent2"/>
                </a:solidFill>
              </a:rPr>
              <a:t>1</a:t>
            </a:r>
            <a:endParaRPr lang="en-US" dirty="0"/>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90</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062821F2-CBDC-4854-B3C9-2E15C07D49AB}"/>
              </a:ext>
            </a:extLst>
          </p:cNvPr>
          <p:cNvSpPr txBox="1">
            <a:spLocks/>
          </p:cNvSpPr>
          <p:nvPr/>
        </p:nvSpPr>
        <p:spPr>
          <a:xfrm>
            <a:off x="3076832" y="2738757"/>
            <a:ext cx="3941806" cy="2854830"/>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physical barriers;</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source water;</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pipes and constructed conveyances, water collection and intake;</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pretreatment and treatment;</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storage and distribution facilities;</a:t>
            </a:r>
          </a:p>
        </p:txBody>
      </p:sp>
      <p:sp>
        <p:nvSpPr>
          <p:cNvPr id="10" name="Text Placeholder 2">
            <a:extLst>
              <a:ext uri="{FF2B5EF4-FFF2-40B4-BE49-F238E27FC236}">
                <a16:creationId xmlns:a16="http://schemas.microsoft.com/office/drawing/2014/main" id="{2DCC5B56-E22E-49D5-A0B7-C8B0ABC9BB2C}"/>
              </a:ext>
            </a:extLst>
          </p:cNvPr>
          <p:cNvSpPr txBox="1">
            <a:spLocks/>
          </p:cNvSpPr>
          <p:nvPr/>
        </p:nvSpPr>
        <p:spPr>
          <a:xfrm>
            <a:off x="6882713" y="2738758"/>
            <a:ext cx="5053913" cy="2854830"/>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electronic, computer, or other automated systems (including the security of such systems);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monitoring practices;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financial infrastructure;</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the use, storage, or handling of chemicals;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operation and maintenance of the system</a:t>
            </a:r>
          </a:p>
        </p:txBody>
      </p:sp>
      <p:sp>
        <p:nvSpPr>
          <p:cNvPr id="11" name="Text Placeholder 2">
            <a:extLst>
              <a:ext uri="{FF2B5EF4-FFF2-40B4-BE49-F238E27FC236}">
                <a16:creationId xmlns:a16="http://schemas.microsoft.com/office/drawing/2014/main" id="{1D1F3CBA-528A-4ABB-B423-5E6C13F2E0EA}"/>
              </a:ext>
            </a:extLst>
          </p:cNvPr>
          <p:cNvSpPr txBox="1">
            <a:spLocks/>
          </p:cNvSpPr>
          <p:nvPr/>
        </p:nvSpPr>
        <p:spPr>
          <a:xfrm>
            <a:off x="3076832" y="5191692"/>
            <a:ext cx="8859793" cy="392969"/>
          </a:xfrm>
          <a:prstGeom prst="rect">
            <a:avLst/>
          </a:prstGeom>
          <a:solidFill>
            <a:schemeClr val="tx2">
              <a:lumMod val="20000"/>
              <a:lumOff val="80000"/>
            </a:schemeClr>
          </a:solidFill>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20000"/>
              </a:lnSpc>
              <a:spcBef>
                <a:spcPts val="0"/>
              </a:spcBef>
              <a:spcAft>
                <a:spcPts val="450"/>
              </a:spcAft>
              <a:buClrTx/>
              <a:buSzTx/>
              <a:buNone/>
              <a:tabLst/>
              <a:defRPr/>
            </a:pPr>
            <a:r>
              <a:rPr kumimoji="0" lang="en-US" sz="1400" b="0" i="1" u="none" strike="noStrike" kern="1200" cap="none" spc="0" normalizeH="0" baseline="0" noProof="0" dirty="0">
                <a:ln>
                  <a:noFill/>
                </a:ln>
                <a:effectLst/>
                <a:uLnTx/>
                <a:uFillTx/>
                <a:latin typeface="+mj-lt"/>
                <a:ea typeface="+mn-ea"/>
                <a:cs typeface="Arial" panose="020B0604020202020204" pitchFamily="34" charset="0"/>
              </a:rPr>
              <a:t>*May include an evaluation of capital and operational needs for risk and resilience management</a:t>
            </a:r>
          </a:p>
        </p:txBody>
      </p:sp>
      <p:sp>
        <p:nvSpPr>
          <p:cNvPr id="12" name="Content Placeholder 9">
            <a:extLst>
              <a:ext uri="{FF2B5EF4-FFF2-40B4-BE49-F238E27FC236}">
                <a16:creationId xmlns:a16="http://schemas.microsoft.com/office/drawing/2014/main" id="{575BA46D-0266-4CCF-B024-662E04468316}"/>
              </a:ext>
            </a:extLst>
          </p:cNvPr>
          <p:cNvSpPr>
            <a:spLocks noGrp="1"/>
          </p:cNvSpPr>
          <p:nvPr>
            <p:ph sz="half" idx="1"/>
          </p:nvPr>
        </p:nvSpPr>
        <p:spPr>
          <a:xfrm>
            <a:off x="3076832" y="1884149"/>
            <a:ext cx="8798841" cy="699301"/>
          </a:xfrm>
        </p:spPr>
        <p:txBody>
          <a:bodyPr/>
          <a:lstStyle/>
          <a:p>
            <a:pPr marL="0" indent="0">
              <a:buNone/>
            </a:pPr>
            <a:r>
              <a:rPr lang="en-US" dirty="0"/>
              <a:t>CWSs serving over 3,300 people must assess the risks to and resilience of specified assets to malevolent acts and natural hazards:</a:t>
            </a:r>
          </a:p>
        </p:txBody>
      </p:sp>
      <p:pic>
        <p:nvPicPr>
          <p:cNvPr id="13" name="Picture 12">
            <a:extLst>
              <a:ext uri="{FF2B5EF4-FFF2-40B4-BE49-F238E27FC236}">
                <a16:creationId xmlns:a16="http://schemas.microsoft.com/office/drawing/2014/main" id="{C05E30E2-11C1-40D1-9166-C2219853F64A}"/>
              </a:ext>
              <a:ext uri="{C183D7F6-B498-43B3-948B-1728B52AA6E4}">
                <adec:decorative xmlns:adec="http://schemas.microsoft.com/office/drawing/2017/decorative" val="1"/>
              </a:ext>
            </a:extLst>
          </p:cNvPr>
          <p:cNvPicPr>
            <a:picLocks noChangeAspect="1"/>
          </p:cNvPicPr>
          <p:nvPr/>
        </p:nvPicPr>
        <p:blipFill rotWithShape="1">
          <a:blip r:embed="rId3"/>
          <a:srcRect l="14895" r="17675"/>
          <a:stretch/>
        </p:blipFill>
        <p:spPr>
          <a:xfrm>
            <a:off x="436583" y="1945092"/>
            <a:ext cx="2286000" cy="2286000"/>
          </a:xfrm>
          <a:prstGeom prst="rect">
            <a:avLst/>
          </a:prstGeom>
        </p:spPr>
      </p:pic>
    </p:spTree>
    <p:extLst>
      <p:ext uri="{BB962C8B-B14F-4D97-AF65-F5344CB8AC3E}">
        <p14:creationId xmlns:p14="http://schemas.microsoft.com/office/powerpoint/2010/main" val="2052960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171</a:t>
            </a:r>
            <a:endParaRPr lang="en-US" dirty="0"/>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112852" y="1847816"/>
            <a:ext cx="8398354" cy="3873359"/>
          </a:xfrm>
        </p:spPr>
        <p:txBody>
          <a:bodyPr>
            <a:normAutofit/>
          </a:bodyPr>
          <a:lstStyle/>
          <a:p>
            <a:pPr marL="0" indent="0">
              <a:spcBef>
                <a:spcPts val="0"/>
              </a:spcBef>
              <a:spcAft>
                <a:spcPts val="1200"/>
              </a:spcAft>
              <a:buNone/>
            </a:pPr>
            <a:r>
              <a:rPr lang="en-US" sz="2400" dirty="0">
                <a:cs typeface="Arial" panose="020B0604020202020204" pitchFamily="34" charset="0"/>
              </a:rPr>
              <a:t>Hypothetical Threat: 100-year flood</a:t>
            </a:r>
            <a:endParaRPr lang="en-US" sz="2400" dirty="0">
              <a:latin typeface="+mj-lt"/>
              <a:cs typeface="Arial" panose="020B0604020202020204" pitchFamily="34" charset="0"/>
            </a:endParaRP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In this scenario, Spring View Water District has determined that a </a:t>
            </a:r>
            <a:r>
              <a:rPr lang="en-US" sz="2400" b="1" dirty="0">
                <a:latin typeface="+mj-lt"/>
                <a:cs typeface="Arial" panose="020B0604020202020204" pitchFamily="34" charset="0"/>
              </a:rPr>
              <a:t>flood</a:t>
            </a:r>
            <a:r>
              <a:rPr lang="en-US" sz="2400" dirty="0">
                <a:latin typeface="+mj-lt"/>
                <a:cs typeface="Arial" panose="020B0604020202020204" pitchFamily="34" charset="0"/>
              </a:rPr>
              <a:t> poses a significant risk to the District’s </a:t>
            </a:r>
            <a:r>
              <a:rPr lang="en-US" sz="2400" b="1" dirty="0">
                <a:latin typeface="+mj-lt"/>
                <a:cs typeface="Arial" panose="020B0604020202020204" pitchFamily="34" charset="0"/>
              </a:rPr>
              <a:t>monitoring practices</a:t>
            </a: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The utility completes the following table in the checklist, as illustrated on the following slide: </a:t>
            </a:r>
          </a:p>
          <a:p>
            <a:pPr>
              <a:spcBef>
                <a:spcPts val="0"/>
              </a:spcBef>
              <a:spcAft>
                <a:spcPts val="1200"/>
              </a:spcAft>
              <a:buFont typeface="Arial" panose="020B0604020202020204" pitchFamily="34" charset="0"/>
              <a:buChar char="•"/>
            </a:pPr>
            <a:r>
              <a:rPr lang="en-US" sz="2400" b="1" dirty="0">
                <a:latin typeface="+mj-lt"/>
                <a:cs typeface="Arial" panose="020B0604020202020204" pitchFamily="34" charset="0"/>
              </a:rPr>
              <a:t>Table 7b:</a:t>
            </a:r>
            <a:r>
              <a:rPr lang="en-US" sz="2400" dirty="0">
                <a:latin typeface="+mj-lt"/>
                <a:cs typeface="Arial" panose="020B0604020202020204" pitchFamily="34" charset="0"/>
              </a:rPr>
              <a:t> Monitoring Practices (Natural Hazards) </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12"/>
          </p:nvPr>
        </p:nvSpPr>
        <p:spPr/>
        <p:txBody>
          <a:bodyPr/>
          <a:lstStyle/>
          <a:p>
            <a:fld id="{D57F1E4F-1CFF-5643-939E-217C01CDF565}" type="slidenum">
              <a:rPr lang="en-US" sz="2500" smtClean="0"/>
              <a:pPr/>
              <a:t>91</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365D96F-B009-4137-B65B-39B546EECB8D}"/>
              </a:ext>
              <a:ext uri="{C183D7F6-B498-43B3-948B-1728B52AA6E4}">
                <adec:decorative xmlns:adec="http://schemas.microsoft.com/office/drawing/2017/decorative" val="1"/>
              </a:ext>
            </a:extLst>
          </p:cNvPr>
          <p:cNvPicPr>
            <a:picLocks noChangeAspect="1"/>
          </p:cNvPicPr>
          <p:nvPr/>
        </p:nvPicPr>
        <p:blipFill rotWithShape="1">
          <a:blip r:embed="rId3"/>
          <a:srcRect l="14895" r="17675"/>
          <a:stretch/>
        </p:blipFill>
        <p:spPr>
          <a:xfrm>
            <a:off x="436583" y="1945092"/>
            <a:ext cx="2286000" cy="2286000"/>
          </a:xfrm>
          <a:prstGeom prst="rect">
            <a:avLst/>
          </a:prstGeom>
        </p:spPr>
      </p:pic>
    </p:spTree>
    <p:extLst>
      <p:ext uri="{BB962C8B-B14F-4D97-AF65-F5344CB8AC3E}">
        <p14:creationId xmlns:p14="http://schemas.microsoft.com/office/powerpoint/2010/main" val="18928656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a:t>
            </a:r>
            <a:br>
              <a:rPr lang="en-US" dirty="0"/>
            </a:br>
            <a:r>
              <a:rPr lang="en-US" dirty="0"/>
              <a:t>Table 7b </a:t>
            </a:r>
            <a:r>
              <a:rPr lang="en-US" dirty="0">
                <a:solidFill>
                  <a:schemeClr val="accent2"/>
                </a:solidFill>
              </a:rPr>
              <a:t>8</a:t>
            </a:r>
            <a:endParaRPr lang="en-US" dirty="0"/>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92</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EFAB2F5-E658-4F6E-A16C-12E64459091C}"/>
              </a:ext>
              <a:ext uri="{C183D7F6-B498-43B3-948B-1728B52AA6E4}">
                <adec:decorative xmlns:adec="http://schemas.microsoft.com/office/drawing/2017/decorative" val="1"/>
              </a:ext>
            </a:extLst>
          </p:cNvPr>
          <p:cNvPicPr>
            <a:picLocks noChangeAspect="1"/>
          </p:cNvPicPr>
          <p:nvPr/>
        </p:nvPicPr>
        <p:blipFill rotWithShape="1">
          <a:blip r:embed="rId3"/>
          <a:srcRect l="14895" r="17675"/>
          <a:stretch/>
        </p:blipFill>
        <p:spPr>
          <a:xfrm>
            <a:off x="9168168" y="1298546"/>
            <a:ext cx="2286000" cy="2286000"/>
          </a:xfrm>
          <a:prstGeom prst="rect">
            <a:avLst/>
          </a:prstGeom>
        </p:spPr>
      </p:pic>
      <p:pic>
        <p:nvPicPr>
          <p:cNvPr id="11" name="Picture 10" descr="Screenshot of the Risk and Resilience Assessment Checklist Table 7b">
            <a:extLst>
              <a:ext uri="{FF2B5EF4-FFF2-40B4-BE49-F238E27FC236}">
                <a16:creationId xmlns:a16="http://schemas.microsoft.com/office/drawing/2014/main" id="{ED5CA509-23EA-4C8E-B496-375B3FAA8108}"/>
              </a:ext>
            </a:extLst>
          </p:cNvPr>
          <p:cNvPicPr>
            <a:picLocks noChangeAspect="1"/>
          </p:cNvPicPr>
          <p:nvPr/>
        </p:nvPicPr>
        <p:blipFill rotWithShape="1">
          <a:blip r:embed="rId4"/>
          <a:srcRect l="990" t="860" r="990" b="860"/>
          <a:stretch/>
        </p:blipFill>
        <p:spPr>
          <a:xfrm>
            <a:off x="152400" y="1283732"/>
            <a:ext cx="4713385" cy="5345668"/>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BFD8DB7-7589-4CCA-8AC2-B0AA374411E0}"/>
              </a:ext>
              <a:ext uri="{C183D7F6-B498-43B3-948B-1728B52AA6E4}">
                <adec:decorative xmlns:adec="http://schemas.microsoft.com/office/drawing/2017/decorative" val="1"/>
              </a:ext>
            </a:extLst>
          </p:cNvPr>
          <p:cNvPicPr>
            <a:picLocks noChangeAspect="1"/>
          </p:cNvPicPr>
          <p:nvPr/>
        </p:nvPicPr>
        <p:blipFill rotWithShape="1">
          <a:blip r:embed="rId5"/>
          <a:srcRect l="312" t="74510" r="312" b="980"/>
          <a:stretch/>
        </p:blipFill>
        <p:spPr>
          <a:xfrm>
            <a:off x="3622422" y="3987542"/>
            <a:ext cx="7772400" cy="1123718"/>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31414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195</a:t>
            </a:r>
            <a:endParaRPr lang="en-US" dirty="0"/>
          </a:p>
        </p:txBody>
      </p:sp>
      <p:pic>
        <p:nvPicPr>
          <p:cNvPr id="8" name="Picture 4" descr="picture of cell tower">
            <a:extLst>
              <a:ext uri="{FF2B5EF4-FFF2-40B4-BE49-F238E27FC236}">
                <a16:creationId xmlns:a16="http://schemas.microsoft.com/office/drawing/2014/main" id="{6C0514F2-A06A-45DF-BA62-AC2C373769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6" t="6944" r="2865" b="28140"/>
          <a:stretch/>
        </p:blipFill>
        <p:spPr bwMode="auto">
          <a:xfrm>
            <a:off x="459004" y="2061529"/>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241040" y="1817689"/>
            <a:ext cx="8596668" cy="3880773"/>
          </a:xfrm>
        </p:spPr>
        <p:txBody>
          <a:bodyPr>
            <a:normAutofit/>
          </a:bodyPr>
          <a:lstStyle/>
          <a:p>
            <a:pPr marL="0" indent="0">
              <a:spcBef>
                <a:spcPts val="0"/>
              </a:spcBef>
              <a:spcAft>
                <a:spcPts val="1200"/>
              </a:spcAft>
              <a:buNone/>
            </a:pPr>
            <a:r>
              <a:rPr lang="en-US" sz="2400" dirty="0">
                <a:latin typeface="+mj-lt"/>
                <a:cs typeface="Arial" panose="020B0604020202020204" pitchFamily="34" charset="0"/>
              </a:rPr>
              <a:t>Hypothetical Threat: Cyberattack on process control systems </a:t>
            </a:r>
          </a:p>
          <a:p>
            <a:pPr>
              <a:spcBef>
                <a:spcPts val="0"/>
              </a:spcBef>
              <a:spcAft>
                <a:spcPts val="1200"/>
              </a:spcAft>
            </a:pPr>
            <a:r>
              <a:rPr lang="en-US" sz="2400" dirty="0">
                <a:latin typeface="+mj-lt"/>
                <a:cs typeface="Arial" panose="020B0604020202020204" pitchFamily="34" charset="0"/>
              </a:rPr>
              <a:t>Spring View Water District relies on a cellular provider to remotely operate its pumping stations.</a:t>
            </a:r>
          </a:p>
          <a:p>
            <a:pPr>
              <a:spcBef>
                <a:spcPts val="0"/>
              </a:spcBef>
              <a:spcAft>
                <a:spcPts val="1200"/>
              </a:spcAft>
            </a:pPr>
            <a:r>
              <a:rPr lang="en-US" sz="2400" dirty="0">
                <a:latin typeface="+mj-lt"/>
                <a:cs typeface="Arial" panose="020B0604020202020204" pitchFamily="34" charset="0"/>
              </a:rPr>
              <a:t>Spring View Water District is concerned about a cell tower attack by a malicious actor. This attack could prevent remote (cellular) operation of a pumping station.</a:t>
            </a:r>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93</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3063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10</a:t>
            </a:r>
            <a:endParaRPr lang="en-US" dirty="0"/>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94</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12" name="Content Placeholder 9">
            <a:extLst>
              <a:ext uri="{FF2B5EF4-FFF2-40B4-BE49-F238E27FC236}">
                <a16:creationId xmlns:a16="http://schemas.microsoft.com/office/drawing/2014/main" id="{575BA46D-0266-4CCF-B024-662E04468316}"/>
              </a:ext>
            </a:extLst>
          </p:cNvPr>
          <p:cNvSpPr>
            <a:spLocks noGrp="1"/>
          </p:cNvSpPr>
          <p:nvPr>
            <p:ph sz="half" idx="1"/>
          </p:nvPr>
        </p:nvSpPr>
        <p:spPr>
          <a:xfrm>
            <a:off x="3076832" y="1884149"/>
            <a:ext cx="8798841" cy="699301"/>
          </a:xfrm>
        </p:spPr>
        <p:txBody>
          <a:bodyPr/>
          <a:lstStyle/>
          <a:p>
            <a:pPr marL="0" indent="0">
              <a:buNone/>
            </a:pPr>
            <a:r>
              <a:rPr lang="en-US" dirty="0"/>
              <a:t>CWSs serving over 3,300 people must assess the risks to and resilience of specified assets to malevolent acts and natural hazards:</a:t>
            </a:r>
          </a:p>
        </p:txBody>
      </p:sp>
      <p:pic>
        <p:nvPicPr>
          <p:cNvPr id="8" name="Picture 4">
            <a:extLst>
              <a:ext uri="{FF2B5EF4-FFF2-40B4-BE49-F238E27FC236}">
                <a16:creationId xmlns:a16="http://schemas.microsoft.com/office/drawing/2014/main" id="{6C0514F2-A06A-45DF-BA62-AC2C3737699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6" t="6944" r="2865" b="28140"/>
          <a:stretch/>
        </p:blipFill>
        <p:spPr bwMode="auto">
          <a:xfrm>
            <a:off x="459004" y="2061529"/>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062821F2-CBDC-4854-B3C9-2E15C07D49AB}"/>
              </a:ext>
            </a:extLst>
          </p:cNvPr>
          <p:cNvSpPr txBox="1">
            <a:spLocks/>
          </p:cNvSpPr>
          <p:nvPr/>
        </p:nvSpPr>
        <p:spPr>
          <a:xfrm>
            <a:off x="3076832" y="2738757"/>
            <a:ext cx="3941806" cy="2854830"/>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physical barriers;</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source water;</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pipes and constructed conveyances, water collection and intake;</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pretreatment and treatment;</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storage and distribution facilities;</a:t>
            </a:r>
          </a:p>
        </p:txBody>
      </p:sp>
      <p:sp>
        <p:nvSpPr>
          <p:cNvPr id="10" name="Text Placeholder 2">
            <a:extLst>
              <a:ext uri="{FF2B5EF4-FFF2-40B4-BE49-F238E27FC236}">
                <a16:creationId xmlns:a16="http://schemas.microsoft.com/office/drawing/2014/main" id="{2DCC5B56-E22E-49D5-A0B7-C8B0ABC9BB2C}"/>
              </a:ext>
            </a:extLst>
          </p:cNvPr>
          <p:cNvSpPr txBox="1">
            <a:spLocks/>
          </p:cNvSpPr>
          <p:nvPr/>
        </p:nvSpPr>
        <p:spPr>
          <a:xfrm>
            <a:off x="6882713" y="2738758"/>
            <a:ext cx="5053913" cy="2854830"/>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electronic, computer, or other automated systems (including the security of such systems);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monitoring practices;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financial infrastructure;</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the use, storage, or handling of chemicals;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operation and maintenance of the system</a:t>
            </a:r>
          </a:p>
        </p:txBody>
      </p:sp>
      <p:sp>
        <p:nvSpPr>
          <p:cNvPr id="11" name="Text Placeholder 2">
            <a:extLst>
              <a:ext uri="{FF2B5EF4-FFF2-40B4-BE49-F238E27FC236}">
                <a16:creationId xmlns:a16="http://schemas.microsoft.com/office/drawing/2014/main" id="{1D1F3CBA-528A-4ABB-B423-5E6C13F2E0EA}"/>
              </a:ext>
            </a:extLst>
          </p:cNvPr>
          <p:cNvSpPr txBox="1">
            <a:spLocks/>
          </p:cNvSpPr>
          <p:nvPr/>
        </p:nvSpPr>
        <p:spPr>
          <a:xfrm>
            <a:off x="3076832" y="5191692"/>
            <a:ext cx="8859793" cy="392969"/>
          </a:xfrm>
          <a:prstGeom prst="rect">
            <a:avLst/>
          </a:prstGeom>
          <a:solidFill>
            <a:schemeClr val="tx2">
              <a:lumMod val="20000"/>
              <a:lumOff val="80000"/>
            </a:schemeClr>
          </a:solidFill>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20000"/>
              </a:lnSpc>
              <a:spcBef>
                <a:spcPts val="0"/>
              </a:spcBef>
              <a:spcAft>
                <a:spcPts val="450"/>
              </a:spcAft>
              <a:buClrTx/>
              <a:buSzTx/>
              <a:buNone/>
              <a:tabLst/>
              <a:defRPr/>
            </a:pPr>
            <a:r>
              <a:rPr kumimoji="0" lang="en-US" sz="1400" b="0" i="1" u="none" strike="noStrike" kern="1200" cap="none" spc="0" normalizeH="0" baseline="0" noProof="0" dirty="0">
                <a:ln>
                  <a:noFill/>
                </a:ln>
                <a:effectLst/>
                <a:uLnTx/>
                <a:uFillTx/>
                <a:latin typeface="+mj-lt"/>
                <a:ea typeface="+mn-ea"/>
                <a:cs typeface="Arial" panose="020B0604020202020204" pitchFamily="34" charset="0"/>
              </a:rPr>
              <a:t>*May include an evaluation of capital and operational needs for risk and resilience management</a:t>
            </a:r>
          </a:p>
        </p:txBody>
      </p:sp>
    </p:spTree>
    <p:extLst>
      <p:ext uri="{BB962C8B-B14F-4D97-AF65-F5344CB8AC3E}">
        <p14:creationId xmlns:p14="http://schemas.microsoft.com/office/powerpoint/2010/main" val="25040613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11</a:t>
            </a:r>
            <a:endParaRPr lang="en-US" dirty="0"/>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241040" y="1817689"/>
            <a:ext cx="8596668" cy="3880773"/>
          </a:xfrm>
        </p:spPr>
        <p:txBody>
          <a:bodyPr>
            <a:normAutofit/>
          </a:bodyPr>
          <a:lstStyle/>
          <a:p>
            <a:pPr marL="0" indent="0">
              <a:spcBef>
                <a:spcPts val="0"/>
              </a:spcBef>
              <a:spcAft>
                <a:spcPts val="1200"/>
              </a:spcAft>
              <a:buNone/>
            </a:pPr>
            <a:r>
              <a:rPr lang="en-US" sz="2400" dirty="0">
                <a:cs typeface="Arial" panose="020B0604020202020204" pitchFamily="34" charset="0"/>
              </a:rPr>
              <a:t>Hypothetical Threat: Cyberattack on process control systems </a:t>
            </a:r>
          </a:p>
          <a:p>
            <a:pPr>
              <a:spcBef>
                <a:spcPts val="0"/>
              </a:spcBef>
              <a:spcAft>
                <a:spcPts val="1200"/>
              </a:spcAft>
            </a:pPr>
            <a:r>
              <a:rPr lang="en-US" sz="2400" dirty="0">
                <a:latin typeface="+mj-lt"/>
                <a:cs typeface="Arial" panose="020B0604020202020204" pitchFamily="34" charset="0"/>
              </a:rPr>
              <a:t>In this scenario, Spring View Water District has determined that a </a:t>
            </a:r>
            <a:r>
              <a:rPr lang="en-US" sz="2400" b="1" dirty="0">
                <a:latin typeface="+mj-lt"/>
                <a:cs typeface="Arial" panose="020B0604020202020204" pitchFamily="34" charset="0"/>
              </a:rPr>
              <a:t>cyberattack on process control systems </a:t>
            </a:r>
            <a:r>
              <a:rPr lang="en-US" sz="2400" dirty="0">
                <a:latin typeface="+mj-lt"/>
                <a:cs typeface="Arial" panose="020B0604020202020204" pitchFamily="34" charset="0"/>
              </a:rPr>
              <a:t>poses a significant risk to the District’s </a:t>
            </a:r>
            <a:r>
              <a:rPr lang="en-US" sz="2400" b="1" dirty="0">
                <a:latin typeface="+mj-lt"/>
                <a:cs typeface="Arial" panose="020B0604020202020204" pitchFamily="34" charset="0"/>
              </a:rPr>
              <a:t>storage and distribution facilities.</a:t>
            </a:r>
          </a:p>
          <a:p>
            <a:pPr>
              <a:spcBef>
                <a:spcPts val="0"/>
              </a:spcBef>
              <a:spcAft>
                <a:spcPts val="1200"/>
              </a:spcAft>
            </a:pPr>
            <a:r>
              <a:rPr lang="en-US" sz="2400" dirty="0">
                <a:latin typeface="+mj-lt"/>
                <a:cs typeface="Arial" panose="020B0604020202020204" pitchFamily="34" charset="0"/>
              </a:rPr>
              <a:t>The utility completes the following table in the checklist, as illustrated on the following slide: </a:t>
            </a:r>
            <a:r>
              <a:rPr lang="en-US" sz="2400" b="1" dirty="0">
                <a:latin typeface="+mj-lt"/>
                <a:cs typeface="Arial" panose="020B0604020202020204" pitchFamily="34" charset="0"/>
              </a:rPr>
              <a:t>Table 5a: Storage and Distribution Facilities (Malevolent Acts).</a:t>
            </a:r>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10" name="Picture 4">
            <a:extLst>
              <a:ext uri="{FF2B5EF4-FFF2-40B4-BE49-F238E27FC236}">
                <a16:creationId xmlns:a16="http://schemas.microsoft.com/office/drawing/2014/main" id="{5F0A0449-10AE-4E64-AA77-90685F8FAEC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6" t="6944" r="2865" b="28140"/>
          <a:stretch/>
        </p:blipFill>
        <p:spPr bwMode="auto">
          <a:xfrm>
            <a:off x="459004" y="2061529"/>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95</a:t>
            </a:fld>
            <a:endParaRPr lang="en-US" sz="2500" dirty="0"/>
          </a:p>
        </p:txBody>
      </p:sp>
    </p:spTree>
    <p:extLst>
      <p:ext uri="{BB962C8B-B14F-4D97-AF65-F5344CB8AC3E}">
        <p14:creationId xmlns:p14="http://schemas.microsoft.com/office/powerpoint/2010/main" val="40823840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isk and Resilience Assessment Table 5a screenshot">
            <a:extLst>
              <a:ext uri="{FF2B5EF4-FFF2-40B4-BE49-F238E27FC236}">
                <a16:creationId xmlns:a16="http://schemas.microsoft.com/office/drawing/2014/main" id="{10FA9B71-49FF-4586-BA1D-D8D8F6F97792}"/>
              </a:ext>
            </a:extLst>
          </p:cNvPr>
          <p:cNvSpPr>
            <a:spLocks noGrp="1"/>
          </p:cNvSpPr>
          <p:nvPr>
            <p:ph type="title"/>
          </p:nvPr>
        </p:nvSpPr>
        <p:spPr>
          <a:xfrm>
            <a:off x="571500" y="0"/>
            <a:ext cx="7536180" cy="1165860"/>
          </a:xfrm>
        </p:spPr>
        <p:txBody>
          <a:bodyPr>
            <a:normAutofit/>
          </a:bodyPr>
          <a:lstStyle/>
          <a:p>
            <a:r>
              <a:rPr lang="en-US" dirty="0"/>
              <a:t>Perform Risk and Resilience Assessment Table 5a </a:t>
            </a:r>
            <a:r>
              <a:rPr lang="en-US" dirty="0">
                <a:solidFill>
                  <a:schemeClr val="accent2"/>
                </a:solidFill>
              </a:rPr>
              <a:t>12</a:t>
            </a:r>
            <a:endParaRPr lang="en-US" dirty="0"/>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96</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8" name="Picture 7" descr="Risk and Resilience Assessment Table 5a">
            <a:extLst>
              <a:ext uri="{FF2B5EF4-FFF2-40B4-BE49-F238E27FC236}">
                <a16:creationId xmlns:a16="http://schemas.microsoft.com/office/drawing/2014/main" id="{9DBF2F56-0518-487F-B9CD-103509A5F928}"/>
              </a:ext>
            </a:extLst>
          </p:cNvPr>
          <p:cNvPicPr>
            <a:picLocks noChangeAspect="1"/>
          </p:cNvPicPr>
          <p:nvPr/>
        </p:nvPicPr>
        <p:blipFill>
          <a:blip r:embed="rId3"/>
          <a:stretch>
            <a:fillRect/>
          </a:stretch>
        </p:blipFill>
        <p:spPr>
          <a:xfrm>
            <a:off x="228600" y="1362075"/>
            <a:ext cx="5359400" cy="522891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9" name="Picture 8" descr="Risk and Resilience Assessment Table 5a">
            <a:extLst>
              <a:ext uri="{FF2B5EF4-FFF2-40B4-BE49-F238E27FC236}">
                <a16:creationId xmlns:a16="http://schemas.microsoft.com/office/drawing/2014/main" id="{61B255AF-5B26-43D3-AE34-1EA5DC6DC732}"/>
              </a:ext>
            </a:extLst>
          </p:cNvPr>
          <p:cNvPicPr>
            <a:picLocks noChangeAspect="1"/>
          </p:cNvPicPr>
          <p:nvPr/>
        </p:nvPicPr>
        <p:blipFill rotWithShape="1">
          <a:blip r:embed="rId4"/>
          <a:srcRect l="961" t="64549" r="961" b="1063"/>
          <a:stretch/>
        </p:blipFill>
        <p:spPr>
          <a:xfrm>
            <a:off x="1916427" y="3591560"/>
            <a:ext cx="9657265" cy="1407160"/>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4">
            <a:extLst>
              <a:ext uri="{FF2B5EF4-FFF2-40B4-BE49-F238E27FC236}">
                <a16:creationId xmlns:a16="http://schemas.microsoft.com/office/drawing/2014/main" id="{6F0B69AE-0ECB-4954-AB8B-9DE18AD934D9}"/>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96" t="6944" r="2865" b="28140"/>
          <a:stretch/>
        </p:blipFill>
        <p:spPr bwMode="auto">
          <a:xfrm>
            <a:off x="9287692" y="1405463"/>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9894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a:t>
            </a:r>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241040" y="1817689"/>
            <a:ext cx="8332652" cy="3880773"/>
          </a:xfrm>
        </p:spPr>
        <p:txBody>
          <a:bodyPr>
            <a:normAutofit/>
          </a:bodyPr>
          <a:lstStyle/>
          <a:p>
            <a:pPr marL="0" indent="0">
              <a:spcBef>
                <a:spcPts val="0"/>
              </a:spcBef>
              <a:buNone/>
            </a:pPr>
            <a:r>
              <a:rPr lang="en-US" sz="2400" dirty="0">
                <a:latin typeface="+mj-lt"/>
                <a:cs typeface="Arial" panose="020B0604020202020204" pitchFamily="34" charset="0"/>
              </a:rPr>
              <a:t>Hypothetical Threat: Cyberattack on business </a:t>
            </a:r>
          </a:p>
          <a:p>
            <a:pPr marL="0" indent="0">
              <a:spcBef>
                <a:spcPts val="0"/>
              </a:spcBef>
              <a:buNone/>
            </a:pPr>
            <a:r>
              <a:rPr lang="en-US" sz="2400" dirty="0">
                <a:latin typeface="+mj-lt"/>
                <a:cs typeface="Arial" panose="020B0604020202020204" pitchFamily="34" charset="0"/>
              </a:rPr>
              <a:t>enterprise systems</a:t>
            </a:r>
          </a:p>
          <a:p>
            <a:pPr>
              <a:spcBef>
                <a:spcPts val="0"/>
              </a:spcBef>
            </a:pPr>
            <a:r>
              <a:rPr lang="en-US" sz="2400" dirty="0">
                <a:latin typeface="+mj-lt"/>
                <a:cs typeface="Arial" panose="020B0604020202020204" pitchFamily="34" charset="0"/>
              </a:rPr>
              <a:t>The concern is a ransomware attack that propagates through Spring View Water District’s local area network.</a:t>
            </a:r>
          </a:p>
          <a:p>
            <a:pPr>
              <a:spcBef>
                <a:spcPts val="0"/>
              </a:spcBef>
            </a:pPr>
            <a:r>
              <a:rPr lang="en-US" sz="2400" dirty="0">
                <a:latin typeface="+mj-lt"/>
                <a:cs typeface="Arial" panose="020B0604020202020204" pitchFamily="34" charset="0"/>
              </a:rPr>
              <a:t>Could prevent Spring View Water District’s communications with customers and access to financial systems.</a:t>
            </a:r>
          </a:p>
          <a:p>
            <a:pPr>
              <a:spcBef>
                <a:spcPts val="0"/>
              </a:spcBef>
            </a:pPr>
            <a:r>
              <a:rPr lang="en-US" sz="2400" dirty="0">
                <a:latin typeface="+mj-lt"/>
                <a:cs typeface="Arial" panose="020B0604020202020204" pitchFamily="34" charset="0"/>
              </a:rPr>
              <a:t>Utility systems connected to the network could also be  impacted (e.g., laboratory equipment, work order systems).</a:t>
            </a:r>
          </a:p>
          <a:p>
            <a:pPr>
              <a:spcBef>
                <a:spcPts val="0"/>
              </a:spcBef>
            </a:pPr>
            <a:endParaRPr lang="en-US" sz="2400" dirty="0">
              <a:latin typeface="+mj-lt"/>
              <a:cs typeface="Arial" panose="020B0604020202020204" pitchFamily="34" charset="0"/>
            </a:endParaRPr>
          </a:p>
          <a:p>
            <a:pPr>
              <a:spcBef>
                <a:spcPts val="0"/>
              </a:spcBef>
            </a:pPr>
            <a:endParaRPr lang="en-US" sz="2400" dirty="0">
              <a:latin typeface="+mj-lt"/>
              <a:cs typeface="Arial" panose="020B0604020202020204" pitchFamily="34" charset="0"/>
            </a:endParaRPr>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97</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F261D6-5E97-42E5-984C-7DA6B9D8CE8D}"/>
              </a:ext>
              <a:ext uri="{C183D7F6-B498-43B3-948B-1728B52AA6E4}">
                <adec:decorative xmlns:adec="http://schemas.microsoft.com/office/drawing/2017/decorative" val="1"/>
              </a:ext>
            </a:extLst>
          </p:cNvPr>
          <p:cNvPicPr>
            <a:picLocks noChangeAspect="1"/>
          </p:cNvPicPr>
          <p:nvPr/>
        </p:nvPicPr>
        <p:blipFill rotWithShape="1">
          <a:blip r:embed="rId3"/>
          <a:srcRect l="13899" r="20117"/>
          <a:stretch/>
        </p:blipFill>
        <p:spPr>
          <a:xfrm>
            <a:off x="419100" y="2061355"/>
            <a:ext cx="2286000" cy="2286000"/>
          </a:xfrm>
          <a:prstGeom prst="rect">
            <a:avLst/>
          </a:prstGeom>
        </p:spPr>
      </p:pic>
    </p:spTree>
    <p:extLst>
      <p:ext uri="{BB962C8B-B14F-4D97-AF65-F5344CB8AC3E}">
        <p14:creationId xmlns:p14="http://schemas.microsoft.com/office/powerpoint/2010/main" val="23110053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a:t>
            </a:r>
            <a:r>
              <a:rPr lang="en-US" dirty="0">
                <a:solidFill>
                  <a:schemeClr val="accent2"/>
                </a:solidFill>
              </a:rPr>
              <a:t>13</a:t>
            </a:r>
            <a:endParaRPr lang="en-US" dirty="0"/>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98</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12" name="Content Placeholder 9">
            <a:extLst>
              <a:ext uri="{FF2B5EF4-FFF2-40B4-BE49-F238E27FC236}">
                <a16:creationId xmlns:a16="http://schemas.microsoft.com/office/drawing/2014/main" id="{575BA46D-0266-4CCF-B024-662E04468316}"/>
              </a:ext>
            </a:extLst>
          </p:cNvPr>
          <p:cNvSpPr>
            <a:spLocks noGrp="1"/>
          </p:cNvSpPr>
          <p:nvPr>
            <p:ph sz="half" idx="1"/>
          </p:nvPr>
        </p:nvSpPr>
        <p:spPr>
          <a:xfrm>
            <a:off x="3076832" y="1884149"/>
            <a:ext cx="8798841" cy="699301"/>
          </a:xfrm>
        </p:spPr>
        <p:txBody>
          <a:bodyPr/>
          <a:lstStyle/>
          <a:p>
            <a:pPr marL="0" indent="0">
              <a:buNone/>
            </a:pPr>
            <a:r>
              <a:rPr lang="en-US" dirty="0"/>
              <a:t>CWSs serving over 3,300 people must assess the risks to and resilience of specified assets to malevolent acts and natural hazards:</a:t>
            </a:r>
          </a:p>
        </p:txBody>
      </p:sp>
      <p:sp>
        <p:nvSpPr>
          <p:cNvPr id="9" name="Text Placeholder 2">
            <a:extLst>
              <a:ext uri="{FF2B5EF4-FFF2-40B4-BE49-F238E27FC236}">
                <a16:creationId xmlns:a16="http://schemas.microsoft.com/office/drawing/2014/main" id="{062821F2-CBDC-4854-B3C9-2E15C07D49AB}"/>
              </a:ext>
            </a:extLst>
          </p:cNvPr>
          <p:cNvSpPr txBox="1">
            <a:spLocks/>
          </p:cNvSpPr>
          <p:nvPr/>
        </p:nvSpPr>
        <p:spPr>
          <a:xfrm>
            <a:off x="3076832" y="2738757"/>
            <a:ext cx="3941806" cy="2854830"/>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physical barriers;</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source water;</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pipes and constructed conveyances, water collection and intake;</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pretreatment and treatment;</a:t>
            </a:r>
          </a:p>
          <a:p>
            <a:pPr marL="342900" marR="0" lvl="1" indent="-342900" algn="l" defTabSz="914400" rtl="0" eaLnBrk="1" fontAlgn="auto" latinLnBrk="0" hangingPunct="1">
              <a:lnSpc>
                <a:spcPct val="110000"/>
              </a:lnSpc>
              <a:spcBef>
                <a:spcPts val="0"/>
              </a:spcBef>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j-lt"/>
                <a:cs typeface="Arial" panose="020B0604020202020204" pitchFamily="34" charset="0"/>
              </a:rPr>
              <a:t>storage and distribution facilities;</a:t>
            </a:r>
          </a:p>
        </p:txBody>
      </p:sp>
      <p:sp>
        <p:nvSpPr>
          <p:cNvPr id="10" name="Text Placeholder 2">
            <a:extLst>
              <a:ext uri="{FF2B5EF4-FFF2-40B4-BE49-F238E27FC236}">
                <a16:creationId xmlns:a16="http://schemas.microsoft.com/office/drawing/2014/main" id="{2DCC5B56-E22E-49D5-A0B7-C8B0ABC9BB2C}"/>
              </a:ext>
            </a:extLst>
          </p:cNvPr>
          <p:cNvSpPr txBox="1">
            <a:spLocks/>
          </p:cNvSpPr>
          <p:nvPr/>
        </p:nvSpPr>
        <p:spPr>
          <a:xfrm>
            <a:off x="6882713" y="2738758"/>
            <a:ext cx="5053913" cy="2854830"/>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electronic, computer, or other automated systems (including the security of such systems);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monitoring practices;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financial infrastructure;</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the use, storage, or handling of chemicals;</a:t>
            </a:r>
          </a:p>
          <a:p>
            <a:pPr marL="342900" marR="0" lvl="1" indent="-342900" algn="l" defTabSz="914400" rtl="0" eaLnBrk="1" fontAlgn="auto" latinLnBrk="0" hangingPunct="1">
              <a:lnSpc>
                <a:spcPct val="120000"/>
              </a:lnSpc>
              <a:spcBef>
                <a:spcPts val="0"/>
              </a:spcBef>
              <a:buClrTx/>
              <a:buSzTx/>
              <a:buFont typeface="+mj-lt"/>
              <a:buAutoNum type="arabicPeriod" startAt="6"/>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operation and maintenance of the system</a:t>
            </a:r>
          </a:p>
        </p:txBody>
      </p:sp>
      <p:sp>
        <p:nvSpPr>
          <p:cNvPr id="11" name="Text Placeholder 2">
            <a:extLst>
              <a:ext uri="{FF2B5EF4-FFF2-40B4-BE49-F238E27FC236}">
                <a16:creationId xmlns:a16="http://schemas.microsoft.com/office/drawing/2014/main" id="{1D1F3CBA-528A-4ABB-B423-5E6C13F2E0EA}"/>
              </a:ext>
            </a:extLst>
          </p:cNvPr>
          <p:cNvSpPr txBox="1">
            <a:spLocks/>
          </p:cNvSpPr>
          <p:nvPr/>
        </p:nvSpPr>
        <p:spPr>
          <a:xfrm>
            <a:off x="3076832" y="5191692"/>
            <a:ext cx="8859793" cy="392969"/>
          </a:xfrm>
          <a:prstGeom prst="rect">
            <a:avLst/>
          </a:prstGeom>
          <a:solidFill>
            <a:schemeClr val="tx2">
              <a:lumMod val="20000"/>
              <a:lumOff val="80000"/>
            </a:schemeClr>
          </a:solidFill>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20000"/>
              </a:lnSpc>
              <a:spcBef>
                <a:spcPts val="0"/>
              </a:spcBef>
              <a:spcAft>
                <a:spcPts val="450"/>
              </a:spcAft>
              <a:buClrTx/>
              <a:buSzTx/>
              <a:buNone/>
              <a:tabLst/>
              <a:defRPr/>
            </a:pPr>
            <a:r>
              <a:rPr kumimoji="0" lang="en-US" sz="1400" b="0" i="1" u="none" strike="noStrike" kern="1200" cap="none" spc="0" normalizeH="0" baseline="0" noProof="0" dirty="0">
                <a:ln>
                  <a:noFill/>
                </a:ln>
                <a:effectLst/>
                <a:uLnTx/>
                <a:uFillTx/>
                <a:latin typeface="+mj-lt"/>
                <a:ea typeface="+mn-ea"/>
                <a:cs typeface="Arial" panose="020B0604020202020204" pitchFamily="34" charset="0"/>
              </a:rPr>
              <a:t>*May include an evaluation of capital and operational needs for risk and resilience management</a:t>
            </a:r>
          </a:p>
        </p:txBody>
      </p:sp>
      <p:pic>
        <p:nvPicPr>
          <p:cNvPr id="13" name="Picture 12">
            <a:extLst>
              <a:ext uri="{FF2B5EF4-FFF2-40B4-BE49-F238E27FC236}">
                <a16:creationId xmlns:a16="http://schemas.microsoft.com/office/drawing/2014/main" id="{0E4EADC7-18FE-454F-B758-736DD6634BEE}"/>
              </a:ext>
              <a:ext uri="{C183D7F6-B498-43B3-948B-1728B52AA6E4}">
                <adec:decorative xmlns:adec="http://schemas.microsoft.com/office/drawing/2017/decorative" val="1"/>
              </a:ext>
            </a:extLst>
          </p:cNvPr>
          <p:cNvPicPr>
            <a:picLocks noChangeAspect="1"/>
          </p:cNvPicPr>
          <p:nvPr/>
        </p:nvPicPr>
        <p:blipFill rotWithShape="1">
          <a:blip r:embed="rId3"/>
          <a:srcRect l="13899" r="20117"/>
          <a:stretch/>
        </p:blipFill>
        <p:spPr>
          <a:xfrm>
            <a:off x="419100" y="2061355"/>
            <a:ext cx="2286000" cy="2286000"/>
          </a:xfrm>
          <a:prstGeom prst="rect">
            <a:avLst/>
          </a:prstGeom>
        </p:spPr>
      </p:pic>
    </p:spTree>
    <p:extLst>
      <p:ext uri="{BB962C8B-B14F-4D97-AF65-F5344CB8AC3E}">
        <p14:creationId xmlns:p14="http://schemas.microsoft.com/office/powerpoint/2010/main" val="865956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Perform Risk and Resilience Assessment </a:t>
            </a:r>
            <a:r>
              <a:rPr lang="en-US" dirty="0">
                <a:solidFill>
                  <a:schemeClr val="accent2"/>
                </a:solidFill>
              </a:rPr>
              <a:t>14</a:t>
            </a:r>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idx="1"/>
          </p:nvPr>
        </p:nvSpPr>
        <p:spPr>
          <a:xfrm>
            <a:off x="3241040" y="1817688"/>
            <a:ext cx="8950960" cy="4189399"/>
          </a:xfrm>
        </p:spPr>
        <p:txBody>
          <a:bodyPr>
            <a:normAutofit fontScale="92500" lnSpcReduction="10000"/>
          </a:bodyPr>
          <a:lstStyle/>
          <a:p>
            <a:pPr marL="0" indent="0">
              <a:spcBef>
                <a:spcPts val="0"/>
              </a:spcBef>
              <a:buNone/>
            </a:pPr>
            <a:r>
              <a:rPr lang="en-US" sz="2400" dirty="0">
                <a:latin typeface="+mj-lt"/>
                <a:cs typeface="Arial" panose="020B0604020202020204" pitchFamily="34" charset="0"/>
              </a:rPr>
              <a:t>Hypothetical Threat: Cyberattack on business enterprise systems </a:t>
            </a:r>
          </a:p>
          <a:p>
            <a:pPr marL="0" indent="0">
              <a:spcBef>
                <a:spcPts val="0"/>
              </a:spcBef>
              <a:buNone/>
            </a:pPr>
            <a:endParaRPr lang="en-US" sz="2400" dirty="0">
              <a:latin typeface="+mj-lt"/>
              <a:cs typeface="Arial" panose="020B0604020202020204" pitchFamily="34" charset="0"/>
            </a:endParaRP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Spring View Water District determined that a </a:t>
            </a:r>
            <a:r>
              <a:rPr lang="en-US" sz="2400" b="1" dirty="0">
                <a:latin typeface="+mj-lt"/>
                <a:cs typeface="Arial" panose="020B0604020202020204" pitchFamily="34" charset="0"/>
              </a:rPr>
              <a:t>cyberattack on business enterprise systems </a:t>
            </a:r>
            <a:r>
              <a:rPr lang="en-US" sz="2400" dirty="0">
                <a:latin typeface="+mj-lt"/>
                <a:cs typeface="Arial" panose="020B0604020202020204" pitchFamily="34" charset="0"/>
              </a:rPr>
              <a:t>poses a significant risk to the District’s </a:t>
            </a:r>
            <a:r>
              <a:rPr lang="en-US" sz="2400" b="1" dirty="0">
                <a:latin typeface="+mj-lt"/>
                <a:cs typeface="Arial" panose="020B0604020202020204" pitchFamily="34" charset="0"/>
              </a:rPr>
              <a:t>electronic, computer, or other automated systems </a:t>
            </a:r>
            <a:r>
              <a:rPr lang="en-US" sz="2400" dirty="0">
                <a:latin typeface="+mj-lt"/>
                <a:cs typeface="Arial" panose="020B0604020202020204" pitchFamily="34" charset="0"/>
              </a:rPr>
              <a:t>as well as its </a:t>
            </a:r>
            <a:r>
              <a:rPr lang="en-US" sz="2400" b="1" dirty="0">
                <a:latin typeface="+mj-lt"/>
                <a:cs typeface="Arial" panose="020B0604020202020204" pitchFamily="34" charset="0"/>
              </a:rPr>
              <a:t>financial infrastructure.</a:t>
            </a:r>
          </a:p>
          <a:p>
            <a:pPr>
              <a:spcBef>
                <a:spcPts val="0"/>
              </a:spcBef>
              <a:spcAft>
                <a:spcPts val="1200"/>
              </a:spcAft>
              <a:buFont typeface="Arial" panose="020B0604020202020204" pitchFamily="34" charset="0"/>
              <a:buChar char="•"/>
            </a:pPr>
            <a:r>
              <a:rPr lang="en-US" sz="2400" dirty="0">
                <a:latin typeface="+mj-lt"/>
                <a:cs typeface="Arial" panose="020B0604020202020204" pitchFamily="34" charset="0"/>
              </a:rPr>
              <a:t>The utility completes the following tables in the checklist, as illustrated on the following slides: </a:t>
            </a:r>
          </a:p>
          <a:p>
            <a:pPr marL="612648" indent="-228600">
              <a:spcBef>
                <a:spcPts val="0"/>
              </a:spcBef>
              <a:spcAft>
                <a:spcPts val="1200"/>
              </a:spcAft>
              <a:buFont typeface="Arial" panose="020B0604020202020204" pitchFamily="34" charset="0"/>
              <a:buChar char="•"/>
            </a:pPr>
            <a:r>
              <a:rPr lang="en-US" sz="2400" b="1" dirty="0">
                <a:latin typeface="+mj-lt"/>
                <a:cs typeface="Arial" panose="020B0604020202020204" pitchFamily="34" charset="0"/>
              </a:rPr>
              <a:t>Table 6a</a:t>
            </a:r>
            <a:r>
              <a:rPr lang="en-US" sz="2400" dirty="0">
                <a:latin typeface="+mj-lt"/>
                <a:cs typeface="Arial" panose="020B0604020202020204" pitchFamily="34" charset="0"/>
              </a:rPr>
              <a:t>: Electronic, Computer, or Other Automated Systems (including the security of such systems) (Malevolent Acts)</a:t>
            </a:r>
          </a:p>
          <a:p>
            <a:pPr marL="612648" indent="-228600">
              <a:spcBef>
                <a:spcPts val="0"/>
              </a:spcBef>
              <a:spcAft>
                <a:spcPts val="600"/>
              </a:spcAft>
              <a:buFont typeface="Arial" panose="020B0604020202020204" pitchFamily="34" charset="0"/>
              <a:buChar char="•"/>
            </a:pPr>
            <a:r>
              <a:rPr lang="en-US" sz="2400" b="1" dirty="0">
                <a:latin typeface="+mj-lt"/>
                <a:cs typeface="Arial" panose="020B0604020202020204" pitchFamily="34" charset="0"/>
              </a:rPr>
              <a:t>Table 8a</a:t>
            </a:r>
            <a:r>
              <a:rPr lang="en-US" sz="2400" dirty="0">
                <a:latin typeface="+mj-lt"/>
                <a:cs typeface="Arial" panose="020B0604020202020204" pitchFamily="34" charset="0"/>
              </a:rPr>
              <a:t>: Financial Infrastructure (Malevolent Acts)</a:t>
            </a:r>
          </a:p>
          <a:p>
            <a:pPr>
              <a:spcBef>
                <a:spcPts val="0"/>
              </a:spcBef>
              <a:spcAft>
                <a:spcPts val="1200"/>
              </a:spcAft>
            </a:pPr>
            <a:endParaRPr lang="en-US" sz="2400" dirty="0">
              <a:latin typeface="+mj-lt"/>
              <a:cs typeface="Arial" panose="020B0604020202020204" pitchFamily="34" charset="0"/>
            </a:endParaRPr>
          </a:p>
        </p:txBody>
      </p:sp>
      <p:sp>
        <p:nvSpPr>
          <p:cNvPr id="4" name="Slide Number Placeholder 3">
            <a:extLst>
              <a:ext uri="{FF2B5EF4-FFF2-40B4-BE49-F238E27FC236}">
                <a16:creationId xmlns:a16="http://schemas.microsoft.com/office/drawing/2014/main" id="{3FD3059E-4C29-45EB-9698-0F84A742B435}"/>
              </a:ext>
              <a:ext uri="{C183D7F6-B498-43B3-948B-1728B52AA6E4}">
                <adec:decorative xmlns:adec="http://schemas.microsoft.com/office/drawing/2017/decorative" val="1"/>
              </a:ext>
            </a:extLst>
          </p:cNvPr>
          <p:cNvSpPr>
            <a:spLocks noGrp="1"/>
          </p:cNvSpPr>
          <p:nvPr>
            <p:ph type="sldNum" sz="quarter" idx="12"/>
          </p:nvPr>
        </p:nvSpPr>
        <p:spPr/>
        <p:txBody>
          <a:bodyPr/>
          <a:lstStyle/>
          <a:p>
            <a:fld id="{D57F1E4F-1CFF-5643-939E-217C01CDF565}" type="slidenum">
              <a:rPr lang="en-US" sz="2500" smtClean="0"/>
              <a:pPr/>
              <a:t>99</a:t>
            </a:fld>
            <a:endParaRPr lang="en-US" sz="2500" dirty="0"/>
          </a:p>
        </p:txBody>
      </p:sp>
      <p:cxnSp>
        <p:nvCxnSpPr>
          <p:cNvPr id="5" name="Straight Connector 4">
            <a:extLst>
              <a:ext uri="{FF2B5EF4-FFF2-40B4-BE49-F238E27FC236}">
                <a16:creationId xmlns:a16="http://schemas.microsoft.com/office/drawing/2014/main" id="{5343531F-3016-4FE8-A2E6-671E7E7D026F}"/>
              </a:ext>
              <a:ext uri="{C183D7F6-B498-43B3-948B-1728B52AA6E4}">
                <adec:decorative xmlns:adec="http://schemas.microsoft.com/office/drawing/2017/decorative" val="1"/>
              </a:ext>
            </a:extLst>
          </p:cNvPr>
          <p:cNvCxnSpPr>
            <a:cxnSpLocks/>
          </p:cNvCxnSpPr>
          <p:nvPr/>
        </p:nvCxnSpPr>
        <p:spPr>
          <a:xfrm>
            <a:off x="0" y="1264412"/>
            <a:ext cx="79377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43CF251-9D7A-4DC0-AA08-B72BBBF4D3C1}"/>
              </a:ext>
              <a:ext uri="{C183D7F6-B498-43B3-948B-1728B52AA6E4}">
                <adec:decorative xmlns:adec="http://schemas.microsoft.com/office/drawing/2017/decorative" val="1"/>
              </a:ext>
            </a:extLst>
          </p:cNvPr>
          <p:cNvPicPr>
            <a:picLocks noChangeAspect="1"/>
          </p:cNvPicPr>
          <p:nvPr/>
        </p:nvPicPr>
        <p:blipFill rotWithShape="1">
          <a:blip r:embed="rId3"/>
          <a:srcRect l="13899" r="20117"/>
          <a:stretch/>
        </p:blipFill>
        <p:spPr>
          <a:xfrm>
            <a:off x="419100" y="2061355"/>
            <a:ext cx="2286000" cy="2286000"/>
          </a:xfrm>
          <a:prstGeom prst="rect">
            <a:avLst/>
          </a:prstGeom>
        </p:spPr>
      </p:pic>
    </p:spTree>
    <p:extLst>
      <p:ext uri="{BB962C8B-B14F-4D97-AF65-F5344CB8AC3E}">
        <p14:creationId xmlns:p14="http://schemas.microsoft.com/office/powerpoint/2010/main" val="3251358246"/>
      </p:ext>
    </p:extLst>
  </p:cSld>
  <p:clrMapOvr>
    <a:masterClrMapping/>
  </p:clrMapOvr>
</p:sld>
</file>

<file path=ppt/theme/theme1.xml><?xml version="1.0" encoding="utf-8"?>
<a:theme xmlns:a="http://schemas.openxmlformats.org/drawingml/2006/main" name="Facet">
  <a:themeElements>
    <a:clrScheme name="Custom 27">
      <a:dk1>
        <a:sysClr val="windowText" lastClr="000000"/>
      </a:dk1>
      <a:lt1>
        <a:sysClr val="window" lastClr="FFFFFF"/>
      </a:lt1>
      <a:dk2>
        <a:srgbClr val="455F51"/>
      </a:dk2>
      <a:lt2>
        <a:srgbClr val="E3DED1"/>
      </a:lt2>
      <a:accent1>
        <a:srgbClr val="111111"/>
      </a:accent1>
      <a:accent2>
        <a:srgbClr val="888888"/>
      </a:accent2>
      <a:accent3>
        <a:srgbClr val="00B0F0"/>
      </a:accent3>
      <a:accent4>
        <a:srgbClr val="333D65"/>
      </a:accent4>
      <a:accent5>
        <a:srgbClr val="6DA19B"/>
      </a:accent5>
      <a:accent6>
        <a:srgbClr val="08488E"/>
      </a:accent6>
      <a:hlink>
        <a:srgbClr val="0062AC"/>
      </a:hlink>
      <a:folHlink>
        <a:srgbClr val="83962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1cad98bc-52c0-4a19-9962-240040a81ea4">CADMUSCOLLAB-686688108-389</_dlc_DocId>
    <_dlc_DocIdUrl xmlns="1cad98bc-52c0-4a19-9962-240040a81ea4">
      <Url>https://cadmus.sharepoint.com/sites/collaboration/5870-P36/_layouts/15/DocIdRedir.aspx?ID=CADMUSCOLLAB-686688108-389</Url>
      <Description>CADMUSCOLLAB-686688108-389</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4344833651C254C86A57A9BED3EEF62" ma:contentTypeVersion="23" ma:contentTypeDescription="Create a new document." ma:contentTypeScope="" ma:versionID="780dc7792ed4348c21464e7093590cea">
  <xsd:schema xmlns:xsd="http://www.w3.org/2001/XMLSchema" xmlns:xs="http://www.w3.org/2001/XMLSchema" xmlns:p="http://schemas.microsoft.com/office/2006/metadata/properties" xmlns:ns2="1cad98bc-52c0-4a19-9962-240040a81ea4" xmlns:ns3="bab0c4ff-eca2-4de9-8c1a-2132cea1b5ce" targetNamespace="http://schemas.microsoft.com/office/2006/metadata/properties" ma:root="true" ma:fieldsID="020e508cd69c816f928b4625c5def37d" ns2:_="" ns3:_="">
    <xsd:import namespace="1cad98bc-52c0-4a19-9962-240040a81ea4"/>
    <xsd:import namespace="bab0c4ff-eca2-4de9-8c1a-2132cea1b5ce"/>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d98bc-52c0-4a19-9962-240040a81ea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b0c4ff-eca2-4de9-8c1a-2132cea1b5ce"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915FFD-7F9A-42BD-9DA4-0B1D4E2A8AE4}">
  <ds:schemaRefs>
    <ds:schemaRef ds:uri="http://schemas.microsoft.com/sharepoint/v3/contenttype/forms"/>
  </ds:schemaRefs>
</ds:datastoreItem>
</file>

<file path=customXml/itemProps2.xml><?xml version="1.0" encoding="utf-8"?>
<ds:datastoreItem xmlns:ds="http://schemas.openxmlformats.org/officeDocument/2006/customXml" ds:itemID="{A360AB50-0673-4BDC-A118-F8A5739ECB90}">
  <ds:schemaRefs>
    <ds:schemaRef ds:uri="http://schemas.microsoft.com/office/2006/metadata/properties"/>
    <ds:schemaRef ds:uri="http://schemas.microsoft.com/office/infopath/2007/PartnerControls"/>
    <ds:schemaRef ds:uri="1cad98bc-52c0-4a19-9962-240040a81ea4"/>
  </ds:schemaRefs>
</ds:datastoreItem>
</file>

<file path=customXml/itemProps3.xml><?xml version="1.0" encoding="utf-8"?>
<ds:datastoreItem xmlns:ds="http://schemas.openxmlformats.org/officeDocument/2006/customXml" ds:itemID="{5105E4FB-0D1F-4B0E-99BB-6F95A86B9B1E}">
  <ds:schemaRefs>
    <ds:schemaRef ds:uri="http://schemas.microsoft.com/sharepoint/events"/>
  </ds:schemaRefs>
</ds:datastoreItem>
</file>

<file path=customXml/itemProps4.xml><?xml version="1.0" encoding="utf-8"?>
<ds:datastoreItem xmlns:ds="http://schemas.openxmlformats.org/officeDocument/2006/customXml" ds:itemID="{66E2F472-5F9E-4491-B240-A911C5B9AD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d98bc-52c0-4a19-9962-240040a81ea4"/>
    <ds:schemaRef ds:uri="bab0c4ff-eca2-4de9-8c1a-2132cea1b5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837</TotalTime>
  <Words>30740</Words>
  <Application>Microsoft Office PowerPoint</Application>
  <PresentationFormat>Widescreen</PresentationFormat>
  <Paragraphs>2124</Paragraphs>
  <Slides>152</Slides>
  <Notes>152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152</vt:i4>
      </vt:variant>
    </vt:vector>
  </HeadingPairs>
  <TitlesOfParts>
    <vt:vector size="163" baseType="lpstr">
      <vt:lpstr>Arial</vt:lpstr>
      <vt:lpstr>Calibri</vt:lpstr>
      <vt:lpstr>Franklin Gothic Medium</vt:lpstr>
      <vt:lpstr>Gotham Book</vt:lpstr>
      <vt:lpstr>Gotham Light</vt:lpstr>
      <vt:lpstr>Source Sans Pro</vt:lpstr>
      <vt:lpstr>Times New Roman</vt:lpstr>
      <vt:lpstr>Trebuchet MS</vt:lpstr>
      <vt:lpstr>Wingdings</vt:lpstr>
      <vt:lpstr>Wingdings 3</vt:lpstr>
      <vt:lpstr>Facet</vt:lpstr>
      <vt:lpstr>AWIA workshop  Module 1: awia Section 2013 requirements, Certification, &amp; awia Section 2018 basics </vt:lpstr>
      <vt:lpstr>Workshop Training Modules</vt:lpstr>
      <vt:lpstr>Poll 1</vt:lpstr>
      <vt:lpstr>Learning Objectives</vt:lpstr>
      <vt:lpstr> AWIA SECTION 2013 (A-F)</vt:lpstr>
      <vt:lpstr>Purpose</vt:lpstr>
      <vt:lpstr>Bioterrorism Act of 2002</vt:lpstr>
      <vt:lpstr>America’s Water Infrastructure Act of 2018: Section 2013</vt:lpstr>
      <vt:lpstr>Risk &amp; Resilience Assessment Requirements</vt:lpstr>
      <vt:lpstr>Emergency Response Plan Requirements</vt:lpstr>
      <vt:lpstr>Who Do the AWIA Requirements Apply To?</vt:lpstr>
      <vt:lpstr>Poll 2</vt:lpstr>
      <vt:lpstr>Water Resilience Framework</vt:lpstr>
      <vt:lpstr>Route to Resilience Tool </vt:lpstr>
      <vt:lpstr>All Hazards Resilience</vt:lpstr>
      <vt:lpstr>All Hazards Resilience: Flood Resilience Guide</vt:lpstr>
      <vt:lpstr>Baseline Information on Malevolent Acts for Community Water Systems</vt:lpstr>
      <vt:lpstr>What Types of Funding Are Available? </vt:lpstr>
      <vt:lpstr>Enforcement</vt:lpstr>
      <vt:lpstr>Module 1 Quiz 1</vt:lpstr>
      <vt:lpstr>Module 1 Quiz 2</vt:lpstr>
      <vt:lpstr>Questions?</vt:lpstr>
      <vt:lpstr>Certify Your Risk Assessment/Emergency Response Plan</vt:lpstr>
      <vt:lpstr>Risk and Resilience Assessment Certification Deadlines</vt:lpstr>
      <vt:lpstr>Emergency Response Plan Certification Deadlines</vt:lpstr>
      <vt:lpstr>Additional Requirements</vt:lpstr>
      <vt:lpstr>Three Ways To Certify RRAs and ERPs</vt:lpstr>
      <vt:lpstr>Email Submission</vt:lpstr>
      <vt:lpstr>Certification Statement</vt:lpstr>
      <vt:lpstr>Mail Submission</vt:lpstr>
      <vt:lpstr>Module 1 Quiz 3</vt:lpstr>
      <vt:lpstr>Poll 3</vt:lpstr>
      <vt:lpstr>AWIA Section 2013  Frequently asked questions</vt:lpstr>
      <vt:lpstr>AWIA Section 2013 FAQs Question 1</vt:lpstr>
      <vt:lpstr>AWIA Section 2013 FAQs Question 2</vt:lpstr>
      <vt:lpstr>AWIA Section 2013 FAQs Question 3</vt:lpstr>
      <vt:lpstr>AWIA Section 2013 FAQs Question 4</vt:lpstr>
      <vt:lpstr>AWIA Section 2013 FAQs Question 5</vt:lpstr>
      <vt:lpstr>AWIA Section 2013 FAQs Question 6</vt:lpstr>
      <vt:lpstr>AWIA Section 2013 FAQs Question 7</vt:lpstr>
      <vt:lpstr>Third Party Standards</vt:lpstr>
      <vt:lpstr>AWIA Section 2018</vt:lpstr>
      <vt:lpstr>AWIA Section 2018: Source Water</vt:lpstr>
      <vt:lpstr>Overview of EPCRA</vt:lpstr>
      <vt:lpstr>Key Provisions of EPCRA</vt:lpstr>
      <vt:lpstr>AWIA Section 2018(a)</vt:lpstr>
      <vt:lpstr>EPCRA Section 304: Emergency Notification</vt:lpstr>
      <vt:lpstr>EPCRA Section 304: Emergency Notification Continued</vt:lpstr>
      <vt:lpstr>EPCRA Section 304: Emergency Notification Continued 2</vt:lpstr>
      <vt:lpstr>Section 2018 (a): Amends Emergency Notification</vt:lpstr>
      <vt:lpstr>SERC (or TERC) Notification Requirements</vt:lpstr>
      <vt:lpstr>SERC (or TERC) Notification Requirements Continued</vt:lpstr>
      <vt:lpstr>SERC (or TERC) Notification Requirements Continued 2</vt:lpstr>
      <vt:lpstr>Primacy Agency Notification Requirements Notice to Community Water Systems</vt:lpstr>
      <vt:lpstr>Direct Notification:  Notice to Community Water Systems</vt:lpstr>
      <vt:lpstr>Visual of Amended  Notification Requirements</vt:lpstr>
      <vt:lpstr>AWIA Section 2018(b)</vt:lpstr>
      <vt:lpstr>EPCRA Section 311-312:  Chemical Inventories</vt:lpstr>
      <vt:lpstr>EPCRA Section 311-312:  Chemical Inventories Continued</vt:lpstr>
      <vt:lpstr>Section 2018(b): Amends Chemical Inventory Data Availability</vt:lpstr>
      <vt:lpstr>Chemical Inventory Data Availability</vt:lpstr>
      <vt:lpstr>AWIA Section 2018 CONTINUED</vt:lpstr>
      <vt:lpstr>Connection with AWIA Section 2013</vt:lpstr>
      <vt:lpstr>Products and Outreach for Section 2018</vt:lpstr>
      <vt:lpstr>Questions? 1</vt:lpstr>
      <vt:lpstr>Section 2018 Contacts</vt:lpstr>
      <vt:lpstr>AWIA workshop  Module 2:  AWIA Risk and Resilience Assessments</vt:lpstr>
      <vt:lpstr>Training Modules</vt:lpstr>
      <vt:lpstr>Learning Objectives –AWIA RRA</vt:lpstr>
      <vt:lpstr>How Does a Risk and Resilience Assessment Help Your Utility?</vt:lpstr>
      <vt:lpstr>AWIA Section 2013 - Risk and Resilience  Assessment Basic Requirements</vt:lpstr>
      <vt:lpstr>Risk and Resilience Assessment Certification Deadlines 2</vt:lpstr>
      <vt:lpstr>Module 2 Quiz 1</vt:lpstr>
      <vt:lpstr>Small systems risk and resilience checklist overview</vt:lpstr>
      <vt:lpstr>Purpose of Small Systems Checklist</vt:lpstr>
      <vt:lpstr>Who Should Use Small Systems Checklist</vt:lpstr>
      <vt:lpstr>Procedure for Completing the Checklist</vt:lpstr>
      <vt:lpstr>Threats Considered in EPA Guidance</vt:lpstr>
      <vt:lpstr>79</vt:lpstr>
      <vt:lpstr>Risk and Resilience Assessment Checklist Table 1a: Physical Barriers (Malevolent Acts)</vt:lpstr>
      <vt:lpstr>Risk and Resilience Assessment Checklist Table 1b: Physical Barriers (natural hazards)</vt:lpstr>
      <vt:lpstr>Risk and Resilience Assessment Checklist Table 11: countermeasures </vt:lpstr>
      <vt:lpstr>Module 2 Quiz 2</vt:lpstr>
      <vt:lpstr>Small systems risk and resilience checklist  breakout groups</vt:lpstr>
      <vt:lpstr>Example Scenario Utility Overview</vt:lpstr>
      <vt:lpstr>Enter Utility Information</vt:lpstr>
      <vt:lpstr>Threat Selection</vt:lpstr>
      <vt:lpstr>Example Scenario Threat Selection</vt:lpstr>
      <vt:lpstr>Perform Risk and Resilience Assessment 1</vt:lpstr>
      <vt:lpstr>Perform Risk and Resilience Assessment 6 1</vt:lpstr>
      <vt:lpstr>Perform Risk and Resilience Assessment 171</vt:lpstr>
      <vt:lpstr>Perform Risk and Resilience Assessment Table 7b 8</vt:lpstr>
      <vt:lpstr>Perform Risk and Resilience Assessment 195</vt:lpstr>
      <vt:lpstr>Perform Risk and Resilience Assessment 10</vt:lpstr>
      <vt:lpstr>Perform Risk and Resilience Assessment 11</vt:lpstr>
      <vt:lpstr>Perform Risk and Resilience Assessment Table 5a 12</vt:lpstr>
      <vt:lpstr>Perform Risk and Resilience Assessment</vt:lpstr>
      <vt:lpstr>Perform Risk and Resilience Assessment13</vt:lpstr>
      <vt:lpstr>Perform Risk and Resilience Assessment 14</vt:lpstr>
      <vt:lpstr>Perform Risk and Resilience Assessment Table 6a 15</vt:lpstr>
      <vt:lpstr>Perform Risk and Resilience Assessment Table 8a 16</vt:lpstr>
      <vt:lpstr>Perform Risk and Resilience Assessment 17</vt:lpstr>
      <vt:lpstr>Perform Risk and Resilience Assessment 18</vt:lpstr>
      <vt:lpstr>Perform Risk and Resilience Assessment 19</vt:lpstr>
      <vt:lpstr>Perform Risk and Resilience Assessment Table 10b 20</vt:lpstr>
      <vt:lpstr>Identify Countermeasures (Optional)</vt:lpstr>
      <vt:lpstr>Identify Countermeasures  Table 11 (Optional)</vt:lpstr>
      <vt:lpstr>End of Breakout Group</vt:lpstr>
      <vt:lpstr>LARGE GROUP DISCUSSION</vt:lpstr>
      <vt:lpstr>Module 2 Quiz 3</vt:lpstr>
      <vt:lpstr>Recap: AWIA Risk Assessments</vt:lpstr>
      <vt:lpstr>Questions? 2</vt:lpstr>
      <vt:lpstr>Awia workshop Module 3:  Emergency Response Plan Guidance and template </vt:lpstr>
      <vt:lpstr>Workshop Training Modules 1-3</vt:lpstr>
      <vt:lpstr>Learning Objectives – AWIA ERP</vt:lpstr>
      <vt:lpstr>Overview</vt:lpstr>
      <vt:lpstr>Background</vt:lpstr>
      <vt:lpstr>Background - continued</vt:lpstr>
      <vt:lpstr>America’s Water Infrastructure Act Section 2013</vt:lpstr>
      <vt:lpstr>AWIA Certification Deadlines</vt:lpstr>
      <vt:lpstr>Module 3 Quiz 1</vt:lpstr>
      <vt:lpstr>AWIA ERP Criteria</vt:lpstr>
      <vt:lpstr>Module 3 Poll 1</vt:lpstr>
      <vt:lpstr>ERP Guidance TEMPLATE AND INSTRUCTIONS</vt:lpstr>
      <vt:lpstr>ERP Guidance - Features</vt:lpstr>
      <vt:lpstr>ERP Template Outline</vt:lpstr>
      <vt:lpstr>Utility Information</vt:lpstr>
      <vt:lpstr>Utility Information - Template Example (1)</vt:lpstr>
      <vt:lpstr>Resilience Strategies</vt:lpstr>
      <vt:lpstr>Resilience Strategies - Template Example (1)</vt:lpstr>
      <vt:lpstr>Emergency Plans &amp; Procedures</vt:lpstr>
      <vt:lpstr>Core Response Procedures</vt:lpstr>
      <vt:lpstr>Incident Specific Response Procedures (ISRPs)</vt:lpstr>
      <vt:lpstr>ISRPs-Template Example</vt:lpstr>
      <vt:lpstr>Mitigation Actions</vt:lpstr>
      <vt:lpstr>Mitigation Resources</vt:lpstr>
      <vt:lpstr>Mitigation Resources - continued</vt:lpstr>
      <vt:lpstr>Detection Strategies</vt:lpstr>
      <vt:lpstr>Detection Strategies - continued</vt:lpstr>
      <vt:lpstr>Discussion Question</vt:lpstr>
      <vt:lpstr>Module 3 Quiz 2</vt:lpstr>
      <vt:lpstr>ERP guidance Template demonstration and discussion</vt:lpstr>
      <vt:lpstr>Example Scenario: Utility Overview</vt:lpstr>
      <vt:lpstr>Perform Risk and Resilience Assessment 0</vt:lpstr>
      <vt:lpstr>ERP Template</vt:lpstr>
      <vt:lpstr>Final Thoughts</vt:lpstr>
      <vt:lpstr>Documenting the Response</vt:lpstr>
      <vt:lpstr>Get started by downloading the FREE Response On-The-Go App:</vt:lpstr>
      <vt:lpstr>Water Utility Response On- The-Go!</vt:lpstr>
      <vt:lpstr>Final Thoughts - continued</vt:lpstr>
      <vt:lpstr>Questions? 3</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Assessment &amp; Emergency Response Plan 101 Training</dc:title>
  <dc:creator>Dyson, Nushat</dc:creator>
  <cp:lastModifiedBy>Kormondy, Charlene (she/her/hers)</cp:lastModifiedBy>
  <cp:revision>35</cp:revision>
  <dcterms:created xsi:type="dcterms:W3CDTF">2019-10-31T17:04:17Z</dcterms:created>
  <dcterms:modified xsi:type="dcterms:W3CDTF">2023-05-09T16:02:22Z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EPA Subject">
    <vt:lpwstr/>
  </property>
  <property fmtid="{D5CDD505-2E9C-101B-9397-08002B2CF9AE}" pid="4" name="Document Type">
    <vt:lpwstr/>
  </property>
  <property fmtid="{D5CDD505-2E9C-101B-9397-08002B2CF9AE}" pid="5" name="ContentTypeId">
    <vt:lpwstr>0x01010054344833651C254C86A57A9BED3EEF62</vt:lpwstr>
  </property>
  <property fmtid="{D5CDD505-2E9C-101B-9397-08002B2CF9AE}" pid="6" name="e3f09c3df709400db2417a7161762d62">
    <vt:lpwstr/>
  </property>
  <property fmtid="{D5CDD505-2E9C-101B-9397-08002B2CF9AE}" pid="7" name="_dlc_DocIdItemGuid">
    <vt:lpwstr>34388670-d73a-4143-a2af-bda9cdf2166e</vt:lpwstr>
  </property>
</Properties>
</file>