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240000" cy="8574088"/>
  <p:notesSz cx="6858000" cy="9144000"/>
  <p:defaultTextStyle>
    <a:defPPr>
      <a:defRPr lang="en-US"/>
    </a:defPPr>
    <a:lvl1pPr marL="0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43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886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28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771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14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657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00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543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66" d="100"/>
          <a:sy n="66" d="100"/>
        </p:scale>
        <p:origin x="77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3FED-B996-B6AA-976C-E67E756DD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1403214"/>
            <a:ext cx="11430000" cy="29850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3267F-DFF7-F487-A95A-785AE054D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503382"/>
            <a:ext cx="11430000" cy="207008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A23D-BAFA-1018-F657-B421C5CE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0FC2E-B8C1-905A-C4C4-BBF43F54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EBFF-DF06-85FB-E363-3755A280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91E-6E0D-156F-3028-6128A33A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B4DE3-FF43-6C87-ECAC-6B454E2EF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A0B98-C5BC-6B10-B903-D48C1660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BFE8D-064C-893F-DB9D-AB34DC47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A341-5A95-2E11-FD42-C4C5522A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D1DDF-5E0A-D6FB-D8C2-26249D19C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06125" y="456491"/>
            <a:ext cx="3286125" cy="7266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21F61-2606-810A-6558-E6E0DDA6C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7750" y="456491"/>
            <a:ext cx="9667875" cy="7266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BBF6-A0C1-4B88-C45E-5F0D09A5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B5AF-B375-0F84-9757-050ABAD2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0392-A308-251C-C557-20CE40D0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D887-21EA-4DC9-D7F4-0677C6AD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2026-AC56-BAC3-245F-2548B198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AC37-5EA8-FFD8-0850-E799B193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D173-5A73-643E-E997-1E6300E0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499-D66A-ED66-5D73-A9895E49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7773-AD98-0323-A284-E8BDE247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2137569"/>
            <a:ext cx="13144500" cy="3566582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9D604-CCF6-FD71-CA1B-3ADA8267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13" y="5737892"/>
            <a:ext cx="13144500" cy="187558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CF5EE-4A5E-B4BD-BED5-E0074F6C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83C1-A32D-103A-6063-F866FB4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5A382-1FDA-2C8F-9191-FA60ABAF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38A8-F746-DF03-4F9E-E0E1E2C1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AEA0-DB01-EA94-507F-8DCD44F84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750" y="2282454"/>
            <a:ext cx="6477000" cy="5440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D0EF2-A297-2487-F093-8AE348AA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5250" y="2282454"/>
            <a:ext cx="6477000" cy="5440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24629-4687-8713-3DEE-94983E00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2576-CA47-0F49-A05B-E264897D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A646-C420-2762-1E93-A274DCFE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6EAB-2183-11EF-74CD-B5258317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35" y="456491"/>
            <a:ext cx="13144500" cy="165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886CC-398E-D35E-B58C-60B722C0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735" y="2101843"/>
            <a:ext cx="6447234" cy="1030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03988-1CAA-EEE3-B7CF-E1BEF094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9735" y="3131924"/>
            <a:ext cx="6447234" cy="460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A958A-ADAC-DBDD-5727-E47DE6085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5250" y="2101843"/>
            <a:ext cx="6478985" cy="1030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95AF3-3BF3-567C-CCF8-185BBCF0A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15250" y="3131924"/>
            <a:ext cx="6478985" cy="460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0D603-E5D5-4376-8654-5BE9B4AD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BC1FD-4636-B7DE-6AF0-2FF3BEE1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8609E-069D-4521-534E-5FF0C1E8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D9E5-D527-6224-A748-6F495013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361BB-CA15-17E2-D5BF-00B27E8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071E3-EC4E-DC70-28FE-0EDCDCBB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BA418-45B6-C84E-5906-93B0AD4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27642-55B7-0BA8-660B-61E25085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AF7C-FE7F-70D1-C97E-DA16D225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6D194-AC78-0A24-A5C8-9C69EC26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7CA5-66A2-D566-1699-AE2C1901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35" y="571606"/>
            <a:ext cx="4915296" cy="20006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B3644-3C2A-E69C-A11D-7D4CAF62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986" y="1234510"/>
            <a:ext cx="7715250" cy="6093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094F3-1BA5-3410-D38E-274361B1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735" y="2572227"/>
            <a:ext cx="4915296" cy="476536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3E3BC-D21B-0752-C3E5-4060F0DC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1ED1C-1586-A39F-E55E-F6CBC203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463DE-360A-ECF2-DE22-EBBA19F5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590C-6764-C92B-A14E-8840D790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35" y="571606"/>
            <a:ext cx="4915296" cy="20006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79221-0613-82A1-2DC4-0D64173A6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8986" y="1234510"/>
            <a:ext cx="7715250" cy="609316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7A583-0142-746C-B92C-C5515D0EC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735" y="2572227"/>
            <a:ext cx="4915296" cy="476536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07B3F-7FC1-8D56-C544-51A4F040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F44B-DAD3-FC82-AC4A-A0CDA25F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1D4D-E637-240C-7E92-C8AB761B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FA760-E2C4-8FA4-1539-4F1FAAD9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456491"/>
            <a:ext cx="13144500" cy="1657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9747-2CC7-FA61-0401-421ACD59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2282454"/>
            <a:ext cx="13144500" cy="544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BC42-66FF-7039-7ECB-9ECB014EF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750" y="7946910"/>
            <a:ext cx="3429000" cy="456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9A56-1FC8-412D-AF2E-22A7D595682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45252-4B36-6CF4-4157-224B456D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8250" y="7946910"/>
            <a:ext cx="5143500" cy="456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740F-55F9-ED45-3107-BFE5100E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7946910"/>
            <a:ext cx="3429000" cy="456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4888-8C71-46EC-BCE7-FF1CCC93B3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44B0B-6056-ABF0-8751-4F3922BF0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r="1057" b="684"/>
          <a:stretch/>
        </p:blipFill>
        <p:spPr>
          <a:xfrm>
            <a:off x="1" y="0"/>
            <a:ext cx="15240000" cy="85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0658FA-B168-8E7B-4BDB-7B011B7A4C26}"/>
              </a:ext>
            </a:extLst>
          </p:cNvPr>
          <p:cNvSpPr txBox="1"/>
          <p:nvPr/>
        </p:nvSpPr>
        <p:spPr>
          <a:xfrm>
            <a:off x="8523446" y="6114720"/>
            <a:ext cx="2996356" cy="210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8000"/>
              </a:lnSpc>
            </a:pPr>
            <a:r>
              <a:rPr lang="en-US" sz="4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</a:t>
            </a:r>
            <a:br>
              <a:rPr lang="en-US" sz="4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22–28,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0CBFB-C288-1856-9C43-A00E3FF11891}"/>
              </a:ext>
            </a:extLst>
          </p:cNvPr>
          <p:cNvSpPr txBox="1"/>
          <p:nvPr/>
        </p:nvSpPr>
        <p:spPr>
          <a:xfrm>
            <a:off x="0" y="224808"/>
            <a:ext cx="11730954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76"/>
              </a:lnSpc>
            </a:pPr>
            <a:r>
              <a:rPr lang="en-US" sz="5776" dirty="0">
                <a:latin typeface="Arial Black" panose="020B0A04020102020204" pitchFamily="34" charset="0"/>
                <a:cs typeface="Arial" panose="020B0604020202020204" pitchFamily="34" charset="0"/>
              </a:rPr>
              <a:t>National Lead Poisoning</a:t>
            </a:r>
            <a:br>
              <a:rPr lang="en-US" sz="5776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5776" dirty="0">
                <a:latin typeface="Arial Black" panose="020B0A04020102020204" pitchFamily="34" charset="0"/>
                <a:cs typeface="Arial" panose="020B0604020202020204" pitchFamily="34" charset="0"/>
              </a:rPr>
              <a:t>Prevention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3E8826-1461-4094-39EB-C5C0DAA5A7CC}"/>
              </a:ext>
            </a:extLst>
          </p:cNvPr>
          <p:cNvSpPr txBox="1"/>
          <p:nvPr/>
        </p:nvSpPr>
        <p:spPr>
          <a:xfrm flipH="1">
            <a:off x="1422779" y="3999594"/>
            <a:ext cx="1873184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550" b="1" dirty="0">
                <a:solidFill>
                  <a:srgbClr val="752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 Facts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D1492-17D9-069D-96C9-2CC5EB9E6718}"/>
              </a:ext>
            </a:extLst>
          </p:cNvPr>
          <p:cNvSpPr txBox="1"/>
          <p:nvPr/>
        </p:nvSpPr>
        <p:spPr>
          <a:xfrm flipH="1">
            <a:off x="4537032" y="3999594"/>
            <a:ext cx="2504346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550" b="1" dirty="0">
                <a:solidFill>
                  <a:srgbClr val="1A6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</a:t>
            </a:r>
            <a:br>
              <a:rPr lang="en-US" sz="2550" b="1" dirty="0">
                <a:solidFill>
                  <a:srgbClr val="1A6A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50" b="1" dirty="0">
                <a:solidFill>
                  <a:srgbClr val="1A6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Tested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C9629-350F-33D9-8694-76E530EEC9D2}"/>
              </a:ext>
            </a:extLst>
          </p:cNvPr>
          <p:cNvSpPr txBox="1"/>
          <p:nvPr/>
        </p:nvSpPr>
        <p:spPr>
          <a:xfrm flipH="1">
            <a:off x="8158533" y="3999594"/>
            <a:ext cx="2234026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550" b="1" dirty="0">
                <a:solidFill>
                  <a:srgbClr val="DC1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Home Tested</a:t>
            </a:r>
          </a:p>
        </p:txBody>
      </p:sp>
    </p:spTree>
    <p:extLst>
      <p:ext uri="{BB962C8B-B14F-4D97-AF65-F5344CB8AC3E}">
        <p14:creationId xmlns:p14="http://schemas.microsoft.com/office/powerpoint/2010/main" val="107340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555EE6AEA6F4E90DC1EE56A20DF84" ma:contentTypeVersion="17" ma:contentTypeDescription="Create a new document." ma:contentTypeScope="" ma:versionID="ceb0df817da008a8ccb6cfbc4c6ed3ca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d61d8fb-a99e-4f97-bee3-1c0c42237d32" xmlns:ns6="8208de43-a64f-47b6-af23-f340daf30859" targetNamespace="http://schemas.microsoft.com/office/2006/metadata/properties" ma:root="true" ma:fieldsID="5512ab9d0cb0f65106e221a4b71e3a21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d61d8fb-a99e-4f97-bee3-1c0c42237d32"/>
    <xsd:import namespace="8208de43-a64f-47b6-af23-f340daf30859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LengthInSeconds" minOccurs="0"/>
                <xsd:element ref="ns5:MediaServiceLocation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eea9a90-c9c7-4cb4-b15a-d2a3718b7468}" ma:internalName="TaxCatchAllLabel" ma:readOnly="true" ma:showField="CatchAllDataLabel" ma:web="8208de43-a64f-47b6-af23-f340daf30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eea9a90-c9c7-4cb4-b15a-d2a3718b7468}" ma:internalName="TaxCatchAll" ma:showField="CatchAllData" ma:web="8208de43-a64f-47b6-af23-f340daf30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1d8fb-a99e-4f97-bee3-1c0c42237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8de43-a64f-47b6-af23-f340daf30859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9C964-43E4-430B-A32D-42F28CCA8932}"/>
</file>

<file path=customXml/itemProps2.xml><?xml version="1.0" encoding="utf-8"?>
<ds:datastoreItem xmlns:ds="http://schemas.openxmlformats.org/officeDocument/2006/customXml" ds:itemID="{A6F1DE24-AD71-4E11-81E6-5F6253370486}"/>
</file>

<file path=customXml/itemProps3.xml><?xml version="1.0" encoding="utf-8"?>
<ds:datastoreItem xmlns:ds="http://schemas.openxmlformats.org/officeDocument/2006/customXml" ds:itemID="{851C56BA-4D6F-4D76-B3C1-21BC552E661F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Freshly, Meggan (US)</dc:creator>
  <cp:lastModifiedBy>Kaukeinen, Sarah (US)</cp:lastModifiedBy>
  <cp:revision>5</cp:revision>
  <dcterms:created xsi:type="dcterms:W3CDTF">2022-05-25T19:31:39Z</dcterms:created>
  <dcterms:modified xsi:type="dcterms:W3CDTF">2023-06-28T18:26:16Z</dcterms:modified>
</cp:coreProperties>
</file>