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8"/>
  </p:sldMasterIdLst>
  <p:notesMasterIdLst>
    <p:notesMasterId r:id="rId24"/>
  </p:notesMasterIdLst>
  <p:sldIdLst>
    <p:sldId id="256" r:id="rId9"/>
    <p:sldId id="273" r:id="rId10"/>
    <p:sldId id="258" r:id="rId11"/>
    <p:sldId id="274" r:id="rId12"/>
    <p:sldId id="260" r:id="rId13"/>
    <p:sldId id="261" r:id="rId14"/>
    <p:sldId id="257" r:id="rId15"/>
    <p:sldId id="263" r:id="rId16"/>
    <p:sldId id="259" r:id="rId17"/>
    <p:sldId id="270" r:id="rId18"/>
    <p:sldId id="262" r:id="rId19"/>
    <p:sldId id="264" r:id="rId20"/>
    <p:sldId id="266" r:id="rId21"/>
    <p:sldId id="265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07CA73-70F2-FEC2-2A22-0A399812A675}" name="Antisdel, Timothy" initials="AT" userId="S::antisdel.timothy@epa.gov::ac9067c7-d48e-4b01-b35c-c29e009493db" providerId="AD"/>
  <p188:author id="{EA770094-BF64-6C39-4EFA-3AB7D46C125B}" name="Reisman, Larry" initials="RL" userId="S::reisman.larry@epa.gov::155781f8-3ad8-4326-a569-e88c40c83380" providerId="AD"/>
  <p188:author id="{B22D33F0-BD6B-FB2F-4E0B-10C6A861E7F2}" name="Gaona, Sandra" initials="GS" userId="S::Gaona.Sandra@epa.gov::7eb00263-7b41-4c06-b21c-50eab6376e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AFAFA"/>
    <a:srgbClr val="F5FFFF"/>
    <a:srgbClr val="4FBEE1"/>
    <a:srgbClr val="FAFAFB"/>
    <a:srgbClr val="E4E5E7"/>
    <a:srgbClr val="FBFBFB"/>
    <a:srgbClr val="F2F3F4"/>
    <a:srgbClr val="E8E9EA"/>
    <a:srgbClr val="E0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 snapToGrid="0">
      <p:cViewPr varScale="1">
        <p:scale>
          <a:sx n="83" d="100"/>
          <a:sy n="83" d="100"/>
        </p:scale>
        <p:origin x="586" y="62"/>
      </p:cViewPr>
      <p:guideLst>
        <p:guide orient="horz" pos="14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3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enson, Sarah" userId="54fca1ed-b65c-4c7d-9b1d-bcf0f847c5ca" providerId="ADAL" clId="{53198088-0A64-4779-BB92-2F70E1F68168}"/>
    <pc:docChg chg="undo custSel modSld">
      <pc:chgData name="Swenson, Sarah" userId="54fca1ed-b65c-4c7d-9b1d-bcf0f847c5ca" providerId="ADAL" clId="{53198088-0A64-4779-BB92-2F70E1F68168}" dt="2022-08-01T14:21:33.196" v="557" actId="478"/>
      <pc:docMkLst>
        <pc:docMk/>
      </pc:docMkLst>
      <pc:sldChg chg="addSp delSp modSp modTransition modAnim">
        <pc:chgData name="Swenson, Sarah" userId="54fca1ed-b65c-4c7d-9b1d-bcf0f847c5ca" providerId="ADAL" clId="{53198088-0A64-4779-BB92-2F70E1F68168}" dt="2022-08-01T13:40:27.433" v="312"/>
        <pc:sldMkLst>
          <pc:docMk/>
          <pc:sldMk cId="3990501483" sldId="257"/>
        </pc:sldMkLst>
        <pc:picChg chg="add del mod">
          <ac:chgData name="Swenson, Sarah" userId="54fca1ed-b65c-4c7d-9b1d-bcf0f847c5ca" providerId="ADAL" clId="{53198088-0A64-4779-BB92-2F70E1F68168}" dt="2022-07-29T18:40:03.902" v="184"/>
          <ac:picMkLst>
            <pc:docMk/>
            <pc:sldMk cId="3990501483" sldId="257"/>
            <ac:picMk id="3" creationId="{226C3B17-16E5-42E5-B7A5-948345E65294}"/>
          </ac:picMkLst>
        </pc:picChg>
        <pc:picChg chg="add del mod">
          <ac:chgData name="Swenson, Sarah" userId="54fca1ed-b65c-4c7d-9b1d-bcf0f847c5ca" providerId="ADAL" clId="{53198088-0A64-4779-BB92-2F70E1F68168}" dt="2022-08-01T13:36:10.582" v="305"/>
          <ac:picMkLst>
            <pc:docMk/>
            <pc:sldMk cId="3990501483" sldId="257"/>
            <ac:picMk id="3" creationId="{C640311F-69EF-431F-96F3-394FF633BF62}"/>
          </ac:picMkLst>
        </pc:picChg>
        <pc:picChg chg="add del mod">
          <ac:chgData name="Swenson, Sarah" userId="54fca1ed-b65c-4c7d-9b1d-bcf0f847c5ca" providerId="ADAL" clId="{53198088-0A64-4779-BB92-2F70E1F68168}" dt="2022-08-01T13:36:25.607" v="307"/>
          <ac:picMkLst>
            <pc:docMk/>
            <pc:sldMk cId="3990501483" sldId="257"/>
            <ac:picMk id="5" creationId="{6E6894F7-B761-4D19-82B1-CAC75A52A274}"/>
          </ac:picMkLst>
        </pc:picChg>
        <pc:picChg chg="add del mod">
          <ac:chgData name="Swenson, Sarah" userId="54fca1ed-b65c-4c7d-9b1d-bcf0f847c5ca" providerId="ADAL" clId="{53198088-0A64-4779-BB92-2F70E1F68168}" dt="2022-07-29T18:42:17.947" v="186"/>
          <ac:picMkLst>
            <pc:docMk/>
            <pc:sldMk cId="3990501483" sldId="257"/>
            <ac:picMk id="5" creationId="{791D8A00-6BDA-45E5-A40A-D0E687604ABE}"/>
          </ac:picMkLst>
        </pc:picChg>
        <pc:picChg chg="add del mod">
          <ac:chgData name="Swenson, Sarah" userId="54fca1ed-b65c-4c7d-9b1d-bcf0f847c5ca" providerId="ADAL" clId="{53198088-0A64-4779-BB92-2F70E1F68168}" dt="2022-08-01T13:37:10.157" v="309"/>
          <ac:picMkLst>
            <pc:docMk/>
            <pc:sldMk cId="3990501483" sldId="257"/>
            <ac:picMk id="7" creationId="{9DC36EF7-B4B7-4277-8F37-8DB2EE48EAA2}"/>
          </ac:picMkLst>
        </pc:picChg>
        <pc:picChg chg="add del mod">
          <ac:chgData name="Swenson, Sarah" userId="54fca1ed-b65c-4c7d-9b1d-bcf0f847c5ca" providerId="ADAL" clId="{53198088-0A64-4779-BB92-2F70E1F68168}" dt="2022-07-29T18:43:01.698" v="188"/>
          <ac:picMkLst>
            <pc:docMk/>
            <pc:sldMk cId="3990501483" sldId="257"/>
            <ac:picMk id="7" creationId="{E4512AF1-679E-4DB3-B385-B62D6AA4BD9A}"/>
          </ac:picMkLst>
        </pc:picChg>
        <pc:picChg chg="add del mod">
          <ac:chgData name="Swenson, Sarah" userId="54fca1ed-b65c-4c7d-9b1d-bcf0f847c5ca" providerId="ADAL" clId="{53198088-0A64-4779-BB92-2F70E1F68168}" dt="2022-08-01T13:34:40.231" v="303"/>
          <ac:picMkLst>
            <pc:docMk/>
            <pc:sldMk cId="3990501483" sldId="257"/>
            <ac:picMk id="9" creationId="{083EA2BE-15D0-4032-95DB-4629520D946D}"/>
          </ac:picMkLst>
        </pc:picChg>
        <pc:picChg chg="add del mod">
          <ac:chgData name="Swenson, Sarah" userId="54fca1ed-b65c-4c7d-9b1d-bcf0f847c5ca" providerId="ADAL" clId="{53198088-0A64-4779-BB92-2F70E1F68168}" dt="2022-08-01T13:37:54.808" v="311"/>
          <ac:picMkLst>
            <pc:docMk/>
            <pc:sldMk cId="3990501483" sldId="257"/>
            <ac:picMk id="11" creationId="{0D59BC1C-5911-49D3-82CC-2B8E922AA337}"/>
          </ac:picMkLst>
        </pc:picChg>
        <pc:picChg chg="add mod">
          <ac:chgData name="Swenson, Sarah" userId="54fca1ed-b65c-4c7d-9b1d-bcf0f847c5ca" providerId="ADAL" clId="{53198088-0A64-4779-BB92-2F70E1F68168}" dt="2022-08-01T13:40:27.433" v="312"/>
          <ac:picMkLst>
            <pc:docMk/>
            <pc:sldMk cId="3990501483" sldId="257"/>
            <ac:picMk id="12" creationId="{8BB57CD2-E46D-4890-9951-02320EDA3465}"/>
          </ac:picMkLst>
        </pc:picChg>
      </pc:sldChg>
      <pc:sldChg chg="addSp delSp modSp mod modTransition modAnim">
        <pc:chgData name="Swenson, Sarah" userId="54fca1ed-b65c-4c7d-9b1d-bcf0f847c5ca" providerId="ADAL" clId="{53198088-0A64-4779-BB92-2F70E1F68168}" dt="2022-08-01T13:41:46.495" v="314"/>
        <pc:sldMkLst>
          <pc:docMk/>
          <pc:sldMk cId="3649414626" sldId="259"/>
        </pc:sldMkLst>
        <pc:spChg chg="mod">
          <ac:chgData name="Swenson, Sarah" userId="54fca1ed-b65c-4c7d-9b1d-bcf0f847c5ca" providerId="ADAL" clId="{53198088-0A64-4779-BB92-2F70E1F68168}" dt="2022-07-28T18:50:49.811" v="131" actId="20577"/>
          <ac:spMkLst>
            <pc:docMk/>
            <pc:sldMk cId="3649414626" sldId="259"/>
            <ac:spMk id="3" creationId="{477C1C3D-0A6D-4885-B979-4E3999FAE688}"/>
          </ac:spMkLst>
        </pc:spChg>
        <pc:picChg chg="add del mod">
          <ac:chgData name="Swenson, Sarah" userId="54fca1ed-b65c-4c7d-9b1d-bcf0f847c5ca" providerId="ADAL" clId="{53198088-0A64-4779-BB92-2F70E1F68168}" dt="2022-08-01T13:40:30.657" v="313"/>
          <ac:picMkLst>
            <pc:docMk/>
            <pc:sldMk cId="3649414626" sldId="259"/>
            <ac:picMk id="5" creationId="{338837AC-8D89-4071-8DA5-C99D1148F6A2}"/>
          </ac:picMkLst>
        </pc:picChg>
        <pc:picChg chg="add mod">
          <ac:chgData name="Swenson, Sarah" userId="54fca1ed-b65c-4c7d-9b1d-bcf0f847c5ca" providerId="ADAL" clId="{53198088-0A64-4779-BB92-2F70E1F68168}" dt="2022-08-01T13:41:46.495" v="314"/>
          <ac:picMkLst>
            <pc:docMk/>
            <pc:sldMk cId="3649414626" sldId="259"/>
            <ac:picMk id="6" creationId="{574BAEDE-E16B-4551-8085-854905C686AF}"/>
          </ac:picMkLst>
        </pc:picChg>
      </pc:sldChg>
      <pc:sldChg chg="addSp delSp modSp mod modTransition modAnim">
        <pc:chgData name="Swenson, Sarah" userId="54fca1ed-b65c-4c7d-9b1d-bcf0f847c5ca" providerId="ADAL" clId="{53198088-0A64-4779-BB92-2F70E1F68168}" dt="2022-08-01T13:48:55.405" v="324"/>
        <pc:sldMkLst>
          <pc:docMk/>
          <pc:sldMk cId="3392199082" sldId="262"/>
        </pc:sldMkLst>
        <pc:spChg chg="mod">
          <ac:chgData name="Swenson, Sarah" userId="54fca1ed-b65c-4c7d-9b1d-bcf0f847c5ca" providerId="ADAL" clId="{53198088-0A64-4779-BB92-2F70E1F68168}" dt="2022-07-27T19:34:51.389" v="7" actId="12"/>
          <ac:spMkLst>
            <pc:docMk/>
            <pc:sldMk cId="3392199082" sldId="262"/>
            <ac:spMk id="3" creationId="{477C1C3D-0A6D-4885-B979-4E3999FAE688}"/>
          </ac:spMkLst>
        </pc:spChg>
        <pc:picChg chg="add del mod">
          <ac:chgData name="Swenson, Sarah" userId="54fca1ed-b65c-4c7d-9b1d-bcf0f847c5ca" providerId="ADAL" clId="{53198088-0A64-4779-BB92-2F70E1F68168}" dt="2022-08-01T13:48:09.406" v="323"/>
          <ac:picMkLst>
            <pc:docMk/>
            <pc:sldMk cId="3392199082" sldId="262"/>
            <ac:picMk id="5" creationId="{A38BC628-8A8E-445E-92CC-ADC21FAD61B2}"/>
          </ac:picMkLst>
        </pc:picChg>
        <pc:picChg chg="add mod">
          <ac:chgData name="Swenson, Sarah" userId="54fca1ed-b65c-4c7d-9b1d-bcf0f847c5ca" providerId="ADAL" clId="{53198088-0A64-4779-BB92-2F70E1F68168}" dt="2022-08-01T13:48:55.405" v="324"/>
          <ac:picMkLst>
            <pc:docMk/>
            <pc:sldMk cId="3392199082" sldId="262"/>
            <ac:picMk id="6" creationId="{988F1E83-6D9F-4F65-896B-09EBD403E27E}"/>
          </ac:picMkLst>
        </pc:picChg>
      </pc:sldChg>
      <pc:sldChg chg="addSp delSp modSp mod modTransition modAnim">
        <pc:chgData name="Swenson, Sarah" userId="54fca1ed-b65c-4c7d-9b1d-bcf0f847c5ca" providerId="ADAL" clId="{53198088-0A64-4779-BB92-2F70E1F68168}" dt="2022-08-01T13:40:27.433" v="312"/>
        <pc:sldMkLst>
          <pc:docMk/>
          <pc:sldMk cId="676799257" sldId="263"/>
        </pc:sldMkLst>
        <pc:spChg chg="mod">
          <ac:chgData name="Swenson, Sarah" userId="54fca1ed-b65c-4c7d-9b1d-bcf0f847c5ca" providerId="ADAL" clId="{53198088-0A64-4779-BB92-2F70E1F68168}" dt="2022-08-01T13:24:44.787" v="302" actId="27636"/>
          <ac:spMkLst>
            <pc:docMk/>
            <pc:sldMk cId="676799257" sldId="263"/>
            <ac:spMk id="3" creationId="{477C1C3D-0A6D-4885-B979-4E3999FAE688}"/>
          </ac:spMkLst>
        </pc:spChg>
        <pc:picChg chg="add del mod">
          <ac:chgData name="Swenson, Sarah" userId="54fca1ed-b65c-4c7d-9b1d-bcf0f847c5ca" providerId="ADAL" clId="{53198088-0A64-4779-BB92-2F70E1F68168}" dt="2022-07-29T18:40:03.902" v="184"/>
          <ac:picMkLst>
            <pc:docMk/>
            <pc:sldMk cId="676799257" sldId="263"/>
            <ac:picMk id="5" creationId="{2724F51F-CCCE-4D1B-B514-1BC8F03E35C5}"/>
          </ac:picMkLst>
        </pc:picChg>
        <pc:picChg chg="add del mod">
          <ac:chgData name="Swenson, Sarah" userId="54fca1ed-b65c-4c7d-9b1d-bcf0f847c5ca" providerId="ADAL" clId="{53198088-0A64-4779-BB92-2F70E1F68168}" dt="2022-08-01T13:37:10.157" v="309"/>
          <ac:picMkLst>
            <pc:docMk/>
            <pc:sldMk cId="676799257" sldId="263"/>
            <ac:picMk id="5" creationId="{50226164-F0CB-4231-83EF-EC22676BE8CA}"/>
          </ac:picMkLst>
        </pc:picChg>
        <pc:picChg chg="add del mod">
          <ac:chgData name="Swenson, Sarah" userId="54fca1ed-b65c-4c7d-9b1d-bcf0f847c5ca" providerId="ADAL" clId="{53198088-0A64-4779-BB92-2F70E1F68168}" dt="2022-07-29T18:42:17.947" v="186"/>
          <ac:picMkLst>
            <pc:docMk/>
            <pc:sldMk cId="676799257" sldId="263"/>
            <ac:picMk id="6" creationId="{4A95D2A2-FB7F-4EB4-9013-D72C5F33BB3F}"/>
          </ac:picMkLst>
        </pc:picChg>
        <pc:picChg chg="add del mod">
          <ac:chgData name="Swenson, Sarah" userId="54fca1ed-b65c-4c7d-9b1d-bcf0f847c5ca" providerId="ADAL" clId="{53198088-0A64-4779-BB92-2F70E1F68168}" dt="2022-08-01T13:37:54.808" v="311"/>
          <ac:picMkLst>
            <pc:docMk/>
            <pc:sldMk cId="676799257" sldId="263"/>
            <ac:picMk id="6" creationId="{91FF9F10-E62A-495D-A65B-7BFF86724631}"/>
          </ac:picMkLst>
        </pc:picChg>
        <pc:picChg chg="add del mod">
          <ac:chgData name="Swenson, Sarah" userId="54fca1ed-b65c-4c7d-9b1d-bcf0f847c5ca" providerId="ADAL" clId="{53198088-0A64-4779-BB92-2F70E1F68168}" dt="2022-07-29T18:44:03.998" v="190"/>
          <ac:picMkLst>
            <pc:docMk/>
            <pc:sldMk cId="676799257" sldId="263"/>
            <ac:picMk id="7" creationId="{570A9E40-0D8B-4352-9058-1C944F8555CC}"/>
          </ac:picMkLst>
        </pc:picChg>
        <pc:picChg chg="add mod">
          <ac:chgData name="Swenson, Sarah" userId="54fca1ed-b65c-4c7d-9b1d-bcf0f847c5ca" providerId="ADAL" clId="{53198088-0A64-4779-BB92-2F70E1F68168}" dt="2022-08-01T13:40:27.433" v="312"/>
          <ac:picMkLst>
            <pc:docMk/>
            <pc:sldMk cId="676799257" sldId="263"/>
            <ac:picMk id="7" creationId="{E05BB494-6B87-4F17-A042-E8D533B552CA}"/>
          </ac:picMkLst>
        </pc:picChg>
        <pc:picChg chg="add del mod">
          <ac:chgData name="Swenson, Sarah" userId="54fca1ed-b65c-4c7d-9b1d-bcf0f847c5ca" providerId="ADAL" clId="{53198088-0A64-4779-BB92-2F70E1F68168}" dt="2022-08-01T13:34:40.231" v="303"/>
          <ac:picMkLst>
            <pc:docMk/>
            <pc:sldMk cId="676799257" sldId="263"/>
            <ac:picMk id="8" creationId="{7317A231-A9AF-43AE-9477-F5F9D419EB7B}"/>
          </ac:picMkLst>
        </pc:picChg>
      </pc:sldChg>
      <pc:sldChg chg="addSp delSp modSp mod modTransition modAnim">
        <pc:chgData name="Swenson, Sarah" userId="54fca1ed-b65c-4c7d-9b1d-bcf0f847c5ca" providerId="ADAL" clId="{53198088-0A64-4779-BB92-2F70E1F68168}" dt="2022-08-01T13:48:07.175" v="322"/>
        <pc:sldMkLst>
          <pc:docMk/>
          <pc:sldMk cId="2109453261" sldId="264"/>
        </pc:sldMkLst>
        <pc:spChg chg="mod">
          <ac:chgData name="Swenson, Sarah" userId="54fca1ed-b65c-4c7d-9b1d-bcf0f847c5ca" providerId="ADAL" clId="{53198088-0A64-4779-BB92-2F70E1F68168}" dt="2022-07-27T19:41:44.437" v="17" actId="14100"/>
          <ac:spMkLst>
            <pc:docMk/>
            <pc:sldMk cId="2109453261" sldId="264"/>
            <ac:spMk id="3" creationId="{477C1C3D-0A6D-4885-B979-4E3999FAE688}"/>
          </ac:spMkLst>
        </pc:spChg>
        <pc:spChg chg="mod">
          <ac:chgData name="Swenson, Sarah" userId="54fca1ed-b65c-4c7d-9b1d-bcf0f847c5ca" providerId="ADAL" clId="{53198088-0A64-4779-BB92-2F70E1F68168}" dt="2022-07-27T19:41:49.913" v="18" actId="1076"/>
          <ac:spMkLst>
            <pc:docMk/>
            <pc:sldMk cId="2109453261" sldId="264"/>
            <ac:spMk id="5" creationId="{18A855A5-1457-4A4A-8FF9-A1E44A22315D}"/>
          </ac:spMkLst>
        </pc:spChg>
        <pc:spChg chg="mod">
          <ac:chgData name="Swenson, Sarah" userId="54fca1ed-b65c-4c7d-9b1d-bcf0f847c5ca" providerId="ADAL" clId="{53198088-0A64-4779-BB92-2F70E1F68168}" dt="2022-07-27T19:41:56.064" v="19" actId="1076"/>
          <ac:spMkLst>
            <pc:docMk/>
            <pc:sldMk cId="2109453261" sldId="264"/>
            <ac:spMk id="6" creationId="{E51FA21C-DE51-42B4-8458-B604A4617537}"/>
          </ac:spMkLst>
        </pc:spChg>
        <pc:picChg chg="add del mod">
          <ac:chgData name="Swenson, Sarah" userId="54fca1ed-b65c-4c7d-9b1d-bcf0f847c5ca" providerId="ADAL" clId="{53198088-0A64-4779-BB92-2F70E1F68168}" dt="2022-08-01T13:41:49.029" v="315"/>
          <ac:picMkLst>
            <pc:docMk/>
            <pc:sldMk cId="2109453261" sldId="264"/>
            <ac:picMk id="7" creationId="{63DCCFB2-4832-4754-A180-9E315669BA4B}"/>
          </ac:picMkLst>
        </pc:picChg>
        <pc:picChg chg="add del mod">
          <ac:chgData name="Swenson, Sarah" userId="54fca1ed-b65c-4c7d-9b1d-bcf0f847c5ca" providerId="ADAL" clId="{53198088-0A64-4779-BB92-2F70E1F68168}" dt="2022-08-01T13:42:21.498" v="317"/>
          <ac:picMkLst>
            <pc:docMk/>
            <pc:sldMk cId="2109453261" sldId="264"/>
            <ac:picMk id="8" creationId="{2BC4B6C0-296D-4BE8-895A-9CC0205EE00E}"/>
          </ac:picMkLst>
        </pc:picChg>
        <pc:picChg chg="add del mod">
          <ac:chgData name="Swenson, Sarah" userId="54fca1ed-b65c-4c7d-9b1d-bcf0f847c5ca" providerId="ADAL" clId="{53198088-0A64-4779-BB92-2F70E1F68168}" dt="2022-08-01T13:42:54.933" v="319"/>
          <ac:picMkLst>
            <pc:docMk/>
            <pc:sldMk cId="2109453261" sldId="264"/>
            <ac:picMk id="9" creationId="{813CD154-E8E6-4C1F-B2E6-051B213B8BEF}"/>
          </ac:picMkLst>
        </pc:picChg>
        <pc:picChg chg="add del mod">
          <ac:chgData name="Swenson, Sarah" userId="54fca1ed-b65c-4c7d-9b1d-bcf0f847c5ca" providerId="ADAL" clId="{53198088-0A64-4779-BB92-2F70E1F68168}" dt="2022-08-01T13:43:40.200" v="321"/>
          <ac:picMkLst>
            <pc:docMk/>
            <pc:sldMk cId="2109453261" sldId="264"/>
            <ac:picMk id="10" creationId="{B9BA256F-6448-4A22-B3C9-B2DCFCB2E201}"/>
          </ac:picMkLst>
        </pc:picChg>
        <pc:picChg chg="add mod">
          <ac:chgData name="Swenson, Sarah" userId="54fca1ed-b65c-4c7d-9b1d-bcf0f847c5ca" providerId="ADAL" clId="{53198088-0A64-4779-BB92-2F70E1F68168}" dt="2022-08-01T13:48:07.175" v="322"/>
          <ac:picMkLst>
            <pc:docMk/>
            <pc:sldMk cId="2109453261" sldId="264"/>
            <ac:picMk id="11" creationId="{587D6591-A200-440B-9F6D-D9394B8C6345}"/>
          </ac:picMkLst>
        </pc:picChg>
      </pc:sldChg>
      <pc:sldChg chg="addSp delSp modSp modTransition modAnim">
        <pc:chgData name="Swenson, Sarah" userId="54fca1ed-b65c-4c7d-9b1d-bcf0f847c5ca" providerId="ADAL" clId="{53198088-0A64-4779-BB92-2F70E1F68168}" dt="2022-08-01T13:49:47.166" v="328"/>
        <pc:sldMkLst>
          <pc:docMk/>
          <pc:sldMk cId="3771609426" sldId="265"/>
        </pc:sldMkLst>
        <pc:picChg chg="add del mod">
          <ac:chgData name="Swenson, Sarah" userId="54fca1ed-b65c-4c7d-9b1d-bcf0f847c5ca" providerId="ADAL" clId="{53198088-0A64-4779-BB92-2F70E1F68168}" dt="2022-08-01T13:49:01.511" v="325"/>
          <ac:picMkLst>
            <pc:docMk/>
            <pc:sldMk cId="3771609426" sldId="265"/>
            <ac:picMk id="3" creationId="{0488AD5A-6D10-41BB-BBDC-1EA9C9479BC9}"/>
          </ac:picMkLst>
        </pc:picChg>
        <pc:picChg chg="add del mod">
          <ac:chgData name="Swenson, Sarah" userId="54fca1ed-b65c-4c7d-9b1d-bcf0f847c5ca" providerId="ADAL" clId="{53198088-0A64-4779-BB92-2F70E1F68168}" dt="2022-08-01T13:49:25.327" v="327"/>
          <ac:picMkLst>
            <pc:docMk/>
            <pc:sldMk cId="3771609426" sldId="265"/>
            <ac:picMk id="5" creationId="{3D413A55-6374-49F6-90EB-83F23BB91DF4}"/>
          </ac:picMkLst>
        </pc:picChg>
        <pc:picChg chg="add mod">
          <ac:chgData name="Swenson, Sarah" userId="54fca1ed-b65c-4c7d-9b1d-bcf0f847c5ca" providerId="ADAL" clId="{53198088-0A64-4779-BB92-2F70E1F68168}" dt="2022-08-01T13:49:47.166" v="328"/>
          <ac:picMkLst>
            <pc:docMk/>
            <pc:sldMk cId="3771609426" sldId="265"/>
            <ac:picMk id="6" creationId="{9952B2E2-C9B1-4B1B-8620-6B75349FE0D0}"/>
          </ac:picMkLst>
        </pc:picChg>
      </pc:sldChg>
      <pc:sldChg chg="addSp delSp modSp mod modTransition modAnim">
        <pc:chgData name="Swenson, Sarah" userId="54fca1ed-b65c-4c7d-9b1d-bcf0f847c5ca" providerId="ADAL" clId="{53198088-0A64-4779-BB92-2F70E1F68168}" dt="2022-08-01T13:52:53.081" v="335"/>
        <pc:sldMkLst>
          <pc:docMk/>
          <pc:sldMk cId="1923904028" sldId="266"/>
        </pc:sldMkLst>
        <pc:spChg chg="mod">
          <ac:chgData name="Swenson, Sarah" userId="54fca1ed-b65c-4c7d-9b1d-bcf0f847c5ca" providerId="ADAL" clId="{53198088-0A64-4779-BB92-2F70E1F68168}" dt="2022-07-29T16:14:58.413" v="181" actId="20577"/>
          <ac:spMkLst>
            <pc:docMk/>
            <pc:sldMk cId="1923904028" sldId="266"/>
            <ac:spMk id="3" creationId="{477C1C3D-0A6D-4885-B979-4E3999FAE688}"/>
          </ac:spMkLst>
        </pc:spChg>
        <pc:picChg chg="add del mod">
          <ac:chgData name="Swenson, Sarah" userId="54fca1ed-b65c-4c7d-9b1d-bcf0f847c5ca" providerId="ADAL" clId="{53198088-0A64-4779-BB92-2F70E1F68168}" dt="2022-08-01T13:50:43.050" v="330"/>
          <ac:picMkLst>
            <pc:docMk/>
            <pc:sldMk cId="1923904028" sldId="266"/>
            <ac:picMk id="5" creationId="{20047959-9B58-4C2C-8318-06C36309BAB1}"/>
          </ac:picMkLst>
        </pc:picChg>
        <pc:picChg chg="add del mod">
          <ac:chgData name="Swenson, Sarah" userId="54fca1ed-b65c-4c7d-9b1d-bcf0f847c5ca" providerId="ADAL" clId="{53198088-0A64-4779-BB92-2F70E1F68168}" dt="2022-08-01T13:51:07.695" v="332"/>
          <ac:picMkLst>
            <pc:docMk/>
            <pc:sldMk cId="1923904028" sldId="266"/>
            <ac:picMk id="6" creationId="{DD0DBD16-AAB6-4E1E-8905-6B596A35FD19}"/>
          </ac:picMkLst>
        </pc:picChg>
        <pc:picChg chg="add del mod">
          <ac:chgData name="Swenson, Sarah" userId="54fca1ed-b65c-4c7d-9b1d-bcf0f847c5ca" providerId="ADAL" clId="{53198088-0A64-4779-BB92-2F70E1F68168}" dt="2022-08-01T13:51:30.408" v="334"/>
          <ac:picMkLst>
            <pc:docMk/>
            <pc:sldMk cId="1923904028" sldId="266"/>
            <ac:picMk id="7" creationId="{7E3212A3-4EDF-40E2-B36E-F07162D2FB70}"/>
          </ac:picMkLst>
        </pc:picChg>
        <pc:picChg chg="add mod">
          <ac:chgData name="Swenson, Sarah" userId="54fca1ed-b65c-4c7d-9b1d-bcf0f847c5ca" providerId="ADAL" clId="{53198088-0A64-4779-BB92-2F70E1F68168}" dt="2022-08-01T13:52:53.081" v="335"/>
          <ac:picMkLst>
            <pc:docMk/>
            <pc:sldMk cId="1923904028" sldId="266"/>
            <ac:picMk id="8" creationId="{4D226240-B852-46A5-B5BD-DA5639256BF8}"/>
          </ac:picMkLst>
        </pc:picChg>
      </pc:sldChg>
      <pc:sldChg chg="addSp delSp modSp mod modTransition delAnim">
        <pc:chgData name="Swenson, Sarah" userId="54fca1ed-b65c-4c7d-9b1d-bcf0f847c5ca" providerId="ADAL" clId="{53198088-0A64-4779-BB92-2F70E1F68168}" dt="2022-08-01T14:21:33.196" v="557" actId="478"/>
        <pc:sldMkLst>
          <pc:docMk/>
          <pc:sldMk cId="1347910914" sldId="267"/>
        </pc:sldMkLst>
        <pc:spChg chg="mod">
          <ac:chgData name="Swenson, Sarah" userId="54fca1ed-b65c-4c7d-9b1d-bcf0f847c5ca" providerId="ADAL" clId="{53198088-0A64-4779-BB92-2F70E1F68168}" dt="2022-08-01T14:20:22.792" v="556" actId="948"/>
          <ac:spMkLst>
            <pc:docMk/>
            <pc:sldMk cId="1347910914" sldId="267"/>
            <ac:spMk id="3" creationId="{477C1C3D-0A6D-4885-B979-4E3999FAE688}"/>
          </ac:spMkLst>
        </pc:spChg>
        <pc:picChg chg="add del mod">
          <ac:chgData name="Swenson, Sarah" userId="54fca1ed-b65c-4c7d-9b1d-bcf0f847c5ca" providerId="ADAL" clId="{53198088-0A64-4779-BB92-2F70E1F68168}" dt="2022-08-01T14:21:33.196" v="557" actId="478"/>
          <ac:picMkLst>
            <pc:docMk/>
            <pc:sldMk cId="1347910914" sldId="267"/>
            <ac:picMk id="5" creationId="{0671B9C4-A524-48AC-8FD6-614CAE69903E}"/>
          </ac:picMkLst>
        </pc:picChg>
      </pc:sldChg>
      <pc:sldChg chg="addSp delSp modSp mod modTransition setBg">
        <pc:chgData name="Swenson, Sarah" userId="54fca1ed-b65c-4c7d-9b1d-bcf0f847c5ca" providerId="ADAL" clId="{53198088-0A64-4779-BB92-2F70E1F68168}" dt="2022-08-01T13:40:27.433" v="312"/>
        <pc:sldMkLst>
          <pc:docMk/>
          <pc:sldMk cId="1889474235" sldId="268"/>
        </pc:sldMkLst>
        <pc:spChg chg="mod ord">
          <ac:chgData name="Swenson, Sarah" userId="54fca1ed-b65c-4c7d-9b1d-bcf0f847c5ca" providerId="ADAL" clId="{53198088-0A64-4779-BB92-2F70E1F68168}" dt="2022-07-27T20:02:46.128" v="121" actId="26606"/>
          <ac:spMkLst>
            <pc:docMk/>
            <pc:sldMk cId="1889474235" sldId="268"/>
            <ac:spMk id="4" creationId="{B73CDF49-9E92-4B2E-B6EF-6C8663410E71}"/>
          </ac:spMkLst>
        </pc:spChg>
        <pc:spChg chg="add del">
          <ac:chgData name="Swenson, Sarah" userId="54fca1ed-b65c-4c7d-9b1d-bcf0f847c5ca" providerId="ADAL" clId="{53198088-0A64-4779-BB92-2F70E1F68168}" dt="2022-07-27T20:02:37.082" v="117" actId="26606"/>
          <ac:spMkLst>
            <pc:docMk/>
            <pc:sldMk cId="1889474235" sldId="268"/>
            <ac:spMk id="7" creationId="{32BC26D8-82FB-445E-AA49-62A77D7C1EE0}"/>
          </ac:spMkLst>
        </pc:spChg>
        <pc:spChg chg="add del">
          <ac:chgData name="Swenson, Sarah" userId="54fca1ed-b65c-4c7d-9b1d-bcf0f847c5ca" providerId="ADAL" clId="{53198088-0A64-4779-BB92-2F70E1F68168}" dt="2022-07-27T20:02:23.709" v="115" actId="26606"/>
          <ac:spMkLst>
            <pc:docMk/>
            <pc:sldMk cId="1889474235" sldId="268"/>
            <ac:spMk id="9" creationId="{42A4FC2C-047E-45A5-965D-8E1E3BF09BC6}"/>
          </ac:spMkLst>
        </pc:spChg>
        <pc:spChg chg="add del">
          <ac:chgData name="Swenson, Sarah" userId="54fca1ed-b65c-4c7d-9b1d-bcf0f847c5ca" providerId="ADAL" clId="{53198088-0A64-4779-BB92-2F70E1F68168}" dt="2022-07-27T20:02:37.082" v="117" actId="26606"/>
          <ac:spMkLst>
            <pc:docMk/>
            <pc:sldMk cId="1889474235" sldId="268"/>
            <ac:spMk id="11" creationId="{CB44330D-EA18-4254-AA95-EB49948539B8}"/>
          </ac:spMkLst>
        </pc:spChg>
        <pc:spChg chg="add del">
          <ac:chgData name="Swenson, Sarah" userId="54fca1ed-b65c-4c7d-9b1d-bcf0f847c5ca" providerId="ADAL" clId="{53198088-0A64-4779-BB92-2F70E1F68168}" dt="2022-07-27T20:02:40.534" v="119" actId="26606"/>
          <ac:spMkLst>
            <pc:docMk/>
            <pc:sldMk cId="1889474235" sldId="268"/>
            <ac:spMk id="13" creationId="{2633B3B5-CC90-43F0-8714-D31D1F3F0209}"/>
          </ac:spMkLst>
        </pc:spChg>
        <pc:spChg chg="add del">
          <ac:chgData name="Swenson, Sarah" userId="54fca1ed-b65c-4c7d-9b1d-bcf0f847c5ca" providerId="ADAL" clId="{53198088-0A64-4779-BB92-2F70E1F68168}" dt="2022-07-27T20:02:40.534" v="119" actId="26606"/>
          <ac:spMkLst>
            <pc:docMk/>
            <pc:sldMk cId="1889474235" sldId="268"/>
            <ac:spMk id="14" creationId="{AB8C311F-7253-4AED-9701-7FC0708C41C7}"/>
          </ac:spMkLst>
        </pc:spChg>
        <pc:spChg chg="add del">
          <ac:chgData name="Swenson, Sarah" userId="54fca1ed-b65c-4c7d-9b1d-bcf0f847c5ca" providerId="ADAL" clId="{53198088-0A64-4779-BB92-2F70E1F68168}" dt="2022-07-27T20:02:40.534" v="119" actId="26606"/>
          <ac:spMkLst>
            <pc:docMk/>
            <pc:sldMk cId="1889474235" sldId="268"/>
            <ac:spMk id="15" creationId="{A8D57A06-A426-446D-B02C-A2DC6B62E45E}"/>
          </ac:spMkLst>
        </pc:spChg>
        <pc:spChg chg="add del">
          <ac:chgData name="Swenson, Sarah" userId="54fca1ed-b65c-4c7d-9b1d-bcf0f847c5ca" providerId="ADAL" clId="{53198088-0A64-4779-BB92-2F70E1F68168}" dt="2022-07-27T20:02:40.534" v="119" actId="26606"/>
          <ac:spMkLst>
            <pc:docMk/>
            <pc:sldMk cId="1889474235" sldId="268"/>
            <ac:spMk id="16" creationId="{E2384209-CB15-4CDF-9D31-C44FD9A3F20D}"/>
          </ac:spMkLst>
        </pc:spChg>
        <pc:spChg chg="add del">
          <ac:chgData name="Swenson, Sarah" userId="54fca1ed-b65c-4c7d-9b1d-bcf0f847c5ca" providerId="ADAL" clId="{53198088-0A64-4779-BB92-2F70E1F68168}" dt="2022-07-27T20:02:46.128" v="121" actId="26606"/>
          <ac:spMkLst>
            <pc:docMk/>
            <pc:sldMk cId="1889474235" sldId="268"/>
            <ac:spMk id="18" creationId="{42A4FC2C-047E-45A5-965D-8E1E3BF09BC6}"/>
          </ac:spMkLst>
        </pc:spChg>
        <pc:picChg chg="add mod">
          <ac:chgData name="Swenson, Sarah" userId="54fca1ed-b65c-4c7d-9b1d-bcf0f847c5ca" providerId="ADAL" clId="{53198088-0A64-4779-BB92-2F70E1F68168}" dt="2022-08-01T13:40:27.433" v="312"/>
          <ac:picMkLst>
            <pc:docMk/>
            <pc:sldMk cId="1889474235" sldId="268"/>
            <ac:picMk id="2" creationId="{1ED6363E-4C17-487F-8CA3-951CC9464575}"/>
          </ac:picMkLst>
        </pc:picChg>
        <pc:picChg chg="add mod">
          <ac:chgData name="Swenson, Sarah" userId="54fca1ed-b65c-4c7d-9b1d-bcf0f847c5ca" providerId="ADAL" clId="{53198088-0A64-4779-BB92-2F70E1F68168}" dt="2022-07-27T20:03:25.248" v="125" actId="1440"/>
          <ac:picMkLst>
            <pc:docMk/>
            <pc:sldMk cId="1889474235" sldId="268"/>
            <ac:picMk id="3" creationId="{E57393D1-67DF-4FC4-9FF3-47BEE9CBFF69}"/>
          </ac:picMkLst>
        </pc:picChg>
        <pc:picChg chg="del">
          <ac:chgData name="Swenson, Sarah" userId="54fca1ed-b65c-4c7d-9b1d-bcf0f847c5ca" providerId="ADAL" clId="{53198088-0A64-4779-BB92-2F70E1F68168}" dt="2022-07-27T20:01:38.233" v="110" actId="478"/>
          <ac:picMkLst>
            <pc:docMk/>
            <pc:sldMk cId="1889474235" sldId="268"/>
            <ac:picMk id="6" creationId="{0CCA2105-EE2D-4767-AD9D-727B94099D17}"/>
          </ac:picMkLst>
        </pc:picChg>
      </pc:sldChg>
    </pc:docChg>
  </pc:docChgLst>
  <pc:docChgLst>
    <pc:chgData name="Swenson, Sarah (she/her/hers)" userId="S::swenson.sarah@epa.gov::54fca1ed-b65c-4c7d-9b1d-bcf0f847c5ca" providerId="AD" clId="Web-{065ECE65-3535-49D7-7F2E-24834B4D45C3}"/>
    <pc:docChg chg="sldOrd">
      <pc:chgData name="Swenson, Sarah (she/her/hers)" userId="S::swenson.sarah@epa.gov::54fca1ed-b65c-4c7d-9b1d-bcf0f847c5ca" providerId="AD" clId="Web-{065ECE65-3535-49D7-7F2E-24834B4D45C3}" dt="2023-08-16T18:00:02.083" v="1"/>
      <pc:docMkLst>
        <pc:docMk/>
      </pc:docMkLst>
      <pc:sldChg chg="ord">
        <pc:chgData name="Swenson, Sarah (she/her/hers)" userId="S::swenson.sarah@epa.gov::54fca1ed-b65c-4c7d-9b1d-bcf0f847c5ca" providerId="AD" clId="Web-{065ECE65-3535-49D7-7F2E-24834B4D45C3}" dt="2023-08-16T17:59:59.943" v="0"/>
        <pc:sldMkLst>
          <pc:docMk/>
          <pc:sldMk cId="3392199082" sldId="262"/>
        </pc:sldMkLst>
      </pc:sldChg>
      <pc:sldChg chg="ord">
        <pc:chgData name="Swenson, Sarah (she/her/hers)" userId="S::swenson.sarah@epa.gov::54fca1ed-b65c-4c7d-9b1d-bcf0f847c5ca" providerId="AD" clId="Web-{065ECE65-3535-49D7-7F2E-24834B4D45C3}" dt="2023-08-16T18:00:02.083" v="1"/>
        <pc:sldMkLst>
          <pc:docMk/>
          <pc:sldMk cId="2109453261" sldId="264"/>
        </pc:sldMkLst>
      </pc:sldChg>
    </pc:docChg>
  </pc:docChgLst>
  <pc:docChgLst>
    <pc:chgData name="Swenson, Sarah (she/her/hers)" userId="54fca1ed-b65c-4c7d-9b1d-bcf0f847c5ca" providerId="ADAL" clId="{53198088-0A64-4779-BB92-2F70E1F68168}"/>
    <pc:docChg chg="custSel modSld sldOrd">
      <pc:chgData name="Swenson, Sarah (she/her/hers)" userId="54fca1ed-b65c-4c7d-9b1d-bcf0f847c5ca" providerId="ADAL" clId="{53198088-0A64-4779-BB92-2F70E1F68168}" dt="2023-08-10T16:55:02.123" v="179" actId="6549"/>
      <pc:docMkLst>
        <pc:docMk/>
      </pc:docMkLst>
      <pc:sldChg chg="delSp modTransition modAnim">
        <pc:chgData name="Swenson, Sarah (she/her/hers)" userId="54fca1ed-b65c-4c7d-9b1d-bcf0f847c5ca" providerId="ADAL" clId="{53198088-0A64-4779-BB92-2F70E1F68168}" dt="2023-08-10T16:47:36.948" v="0"/>
        <pc:sldMkLst>
          <pc:docMk/>
          <pc:sldMk cId="3990501483" sldId="257"/>
        </pc:sldMkLst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3990501483" sldId="257"/>
            <ac:picMk id="12" creationId="{8BB57CD2-E46D-4890-9951-02320EDA3465}"/>
          </ac:picMkLst>
        </pc:picChg>
      </pc:sldChg>
      <pc:sldChg chg="delSp modSp mod modTransition modAnim">
        <pc:chgData name="Swenson, Sarah (she/her/hers)" userId="54fca1ed-b65c-4c7d-9b1d-bcf0f847c5ca" providerId="ADAL" clId="{53198088-0A64-4779-BB92-2F70E1F68168}" dt="2023-08-10T16:49:36.158" v="96" actId="20577"/>
        <pc:sldMkLst>
          <pc:docMk/>
          <pc:sldMk cId="3649414626" sldId="259"/>
        </pc:sldMkLst>
        <pc:spChg chg="mod">
          <ac:chgData name="Swenson, Sarah (she/her/hers)" userId="54fca1ed-b65c-4c7d-9b1d-bcf0f847c5ca" providerId="ADAL" clId="{53198088-0A64-4779-BB92-2F70E1F68168}" dt="2023-08-10T16:49:36.158" v="96" actId="20577"/>
          <ac:spMkLst>
            <pc:docMk/>
            <pc:sldMk cId="3649414626" sldId="259"/>
            <ac:spMk id="3" creationId="{477C1C3D-0A6D-4885-B979-4E3999FAE688}"/>
          </ac:spMkLst>
        </pc:spChg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3649414626" sldId="259"/>
            <ac:picMk id="6" creationId="{574BAEDE-E16B-4551-8085-854905C686AF}"/>
          </ac:picMkLst>
        </pc:picChg>
      </pc:sldChg>
      <pc:sldChg chg="delSp modTransition modAnim">
        <pc:chgData name="Swenson, Sarah (she/her/hers)" userId="54fca1ed-b65c-4c7d-9b1d-bcf0f847c5ca" providerId="ADAL" clId="{53198088-0A64-4779-BB92-2F70E1F68168}" dt="2023-08-10T16:47:36.948" v="0"/>
        <pc:sldMkLst>
          <pc:docMk/>
          <pc:sldMk cId="3392199082" sldId="262"/>
        </pc:sldMkLst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3392199082" sldId="262"/>
            <ac:picMk id="6" creationId="{988F1E83-6D9F-4F65-896B-09EBD403E27E}"/>
          </ac:picMkLst>
        </pc:picChg>
      </pc:sldChg>
      <pc:sldChg chg="delSp modSp mod modTransition modAnim">
        <pc:chgData name="Swenson, Sarah (she/her/hers)" userId="54fca1ed-b65c-4c7d-9b1d-bcf0f847c5ca" providerId="ADAL" clId="{53198088-0A64-4779-BB92-2F70E1F68168}" dt="2023-08-10T16:51:02.607" v="98" actId="948"/>
        <pc:sldMkLst>
          <pc:docMk/>
          <pc:sldMk cId="676799257" sldId="263"/>
        </pc:sldMkLst>
        <pc:spChg chg="mod">
          <ac:chgData name="Swenson, Sarah (she/her/hers)" userId="54fca1ed-b65c-4c7d-9b1d-bcf0f847c5ca" providerId="ADAL" clId="{53198088-0A64-4779-BB92-2F70E1F68168}" dt="2023-08-10T16:51:02.607" v="98" actId="948"/>
          <ac:spMkLst>
            <pc:docMk/>
            <pc:sldMk cId="676799257" sldId="263"/>
            <ac:spMk id="3" creationId="{477C1C3D-0A6D-4885-B979-4E3999FAE688}"/>
          </ac:spMkLst>
        </pc:spChg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676799257" sldId="263"/>
            <ac:picMk id="7" creationId="{E05BB494-6B87-4F17-A042-E8D533B552CA}"/>
          </ac:picMkLst>
        </pc:picChg>
      </pc:sldChg>
      <pc:sldChg chg="delSp modTransition modAnim">
        <pc:chgData name="Swenson, Sarah (she/her/hers)" userId="54fca1ed-b65c-4c7d-9b1d-bcf0f847c5ca" providerId="ADAL" clId="{53198088-0A64-4779-BB92-2F70E1F68168}" dt="2023-08-10T16:47:36.948" v="0"/>
        <pc:sldMkLst>
          <pc:docMk/>
          <pc:sldMk cId="2109453261" sldId="264"/>
        </pc:sldMkLst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2109453261" sldId="264"/>
            <ac:picMk id="11" creationId="{587D6591-A200-440B-9F6D-D9394B8C6345}"/>
          </ac:picMkLst>
        </pc:picChg>
      </pc:sldChg>
      <pc:sldChg chg="delSp modTransition modAnim">
        <pc:chgData name="Swenson, Sarah (she/her/hers)" userId="54fca1ed-b65c-4c7d-9b1d-bcf0f847c5ca" providerId="ADAL" clId="{53198088-0A64-4779-BB92-2F70E1F68168}" dt="2023-08-10T16:47:36.948" v="0"/>
        <pc:sldMkLst>
          <pc:docMk/>
          <pc:sldMk cId="3771609426" sldId="265"/>
        </pc:sldMkLst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3771609426" sldId="265"/>
            <ac:picMk id="6" creationId="{9952B2E2-C9B1-4B1B-8620-6B75349FE0D0}"/>
          </ac:picMkLst>
        </pc:picChg>
      </pc:sldChg>
      <pc:sldChg chg="delSp modSp mod ord modTransition modAnim">
        <pc:chgData name="Swenson, Sarah (she/her/hers)" userId="54fca1ed-b65c-4c7d-9b1d-bcf0f847c5ca" providerId="ADAL" clId="{53198088-0A64-4779-BB92-2F70E1F68168}" dt="2023-08-10T16:55:02.123" v="179" actId="6549"/>
        <pc:sldMkLst>
          <pc:docMk/>
          <pc:sldMk cId="1923904028" sldId="266"/>
        </pc:sldMkLst>
        <pc:spChg chg="mod">
          <ac:chgData name="Swenson, Sarah (she/her/hers)" userId="54fca1ed-b65c-4c7d-9b1d-bcf0f847c5ca" providerId="ADAL" clId="{53198088-0A64-4779-BB92-2F70E1F68168}" dt="2023-08-10T16:55:02.123" v="179" actId="6549"/>
          <ac:spMkLst>
            <pc:docMk/>
            <pc:sldMk cId="1923904028" sldId="266"/>
            <ac:spMk id="3" creationId="{477C1C3D-0A6D-4885-B979-4E3999FAE688}"/>
          </ac:spMkLst>
        </pc:spChg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1923904028" sldId="266"/>
            <ac:picMk id="8" creationId="{4D226240-B852-46A5-B5BD-DA5639256BF8}"/>
          </ac:picMkLst>
        </pc:picChg>
      </pc:sldChg>
      <pc:sldChg chg="modSp mod modTransition">
        <pc:chgData name="Swenson, Sarah (she/her/hers)" userId="54fca1ed-b65c-4c7d-9b1d-bcf0f847c5ca" providerId="ADAL" clId="{53198088-0A64-4779-BB92-2F70E1F68168}" dt="2023-08-10T16:50:42.098" v="97" actId="2711"/>
        <pc:sldMkLst>
          <pc:docMk/>
          <pc:sldMk cId="1347910914" sldId="267"/>
        </pc:sldMkLst>
        <pc:spChg chg="mod">
          <ac:chgData name="Swenson, Sarah (she/her/hers)" userId="54fca1ed-b65c-4c7d-9b1d-bcf0f847c5ca" providerId="ADAL" clId="{53198088-0A64-4779-BB92-2F70E1F68168}" dt="2023-08-10T16:50:42.098" v="97" actId="2711"/>
          <ac:spMkLst>
            <pc:docMk/>
            <pc:sldMk cId="1347910914" sldId="267"/>
            <ac:spMk id="3" creationId="{477C1C3D-0A6D-4885-B979-4E3999FAE688}"/>
          </ac:spMkLst>
        </pc:spChg>
      </pc:sldChg>
      <pc:sldChg chg="delSp modTransition modAnim">
        <pc:chgData name="Swenson, Sarah (she/her/hers)" userId="54fca1ed-b65c-4c7d-9b1d-bcf0f847c5ca" providerId="ADAL" clId="{53198088-0A64-4779-BB92-2F70E1F68168}" dt="2023-08-10T16:47:36.948" v="0"/>
        <pc:sldMkLst>
          <pc:docMk/>
          <pc:sldMk cId="1889474235" sldId="268"/>
        </pc:sldMkLst>
        <pc:picChg chg="del">
          <ac:chgData name="Swenson, Sarah (she/her/hers)" userId="54fca1ed-b65c-4c7d-9b1d-bcf0f847c5ca" providerId="ADAL" clId="{53198088-0A64-4779-BB92-2F70E1F68168}" dt="2023-08-10T16:47:36.948" v="0"/>
          <ac:picMkLst>
            <pc:docMk/>
            <pc:sldMk cId="1889474235" sldId="268"/>
            <ac:picMk id="2" creationId="{1ED6363E-4C17-487F-8CA3-951CC9464575}"/>
          </ac:picMkLst>
        </pc:picChg>
      </pc:sldChg>
    </pc:docChg>
  </pc:docChgLst>
  <pc:docChgLst>
    <pc:chgData name="Antisdel, Timothy" userId="S::antisdel.timothy@epa.gov::ac9067c7-d48e-4b01-b35c-c29e009493db" providerId="AD" clId="Web-{7FDB6340-7F96-44BF-9937-021AA8C2B88C}"/>
    <pc:docChg chg="mod modSld">
      <pc:chgData name="Antisdel, Timothy" userId="S::antisdel.timothy@epa.gov::ac9067c7-d48e-4b01-b35c-c29e009493db" providerId="AD" clId="Web-{7FDB6340-7F96-44BF-9937-021AA8C2B88C}" dt="2023-08-15T21:11:22.681" v="14"/>
      <pc:docMkLst>
        <pc:docMk/>
      </pc:docMkLst>
      <pc:sldChg chg="addCm">
        <pc:chgData name="Antisdel, Timothy" userId="S::antisdel.timothy@epa.gov::ac9067c7-d48e-4b01-b35c-c29e009493db" providerId="AD" clId="Web-{7FDB6340-7F96-44BF-9937-021AA8C2B88C}" dt="2023-08-15T21:08:50.957" v="13"/>
        <pc:sldMkLst>
          <pc:docMk/>
          <pc:sldMk cId="2109453261" sldId="264"/>
        </pc:sldMkLst>
      </pc:sldChg>
      <pc:sldChg chg="modSp addCm">
        <pc:chgData name="Antisdel, Timothy" userId="S::antisdel.timothy@epa.gov::ac9067c7-d48e-4b01-b35c-c29e009493db" providerId="AD" clId="Web-{7FDB6340-7F96-44BF-9937-021AA8C2B88C}" dt="2023-08-15T21:11:22.681" v="14"/>
        <pc:sldMkLst>
          <pc:docMk/>
          <pc:sldMk cId="1604688826" sldId="270"/>
        </pc:sldMkLst>
        <pc:graphicFrameChg chg="modGraphic">
          <ac:chgData name="Antisdel, Timothy" userId="S::antisdel.timothy@epa.gov::ac9067c7-d48e-4b01-b35c-c29e009493db" providerId="AD" clId="Web-{7FDB6340-7F96-44BF-9937-021AA8C2B88C}" dt="2023-08-15T21:04:47.137" v="11" actId="20577"/>
          <ac:graphicFrameMkLst>
            <pc:docMk/>
            <pc:sldMk cId="1604688826" sldId="270"/>
            <ac:graphicFrameMk id="4" creationId="{88A788F4-D18E-A3B3-C807-7FF9147EBB9C}"/>
          </ac:graphicFrameMkLst>
        </pc:graphicFrameChg>
      </pc:sldChg>
    </pc:docChg>
  </pc:docChgLst>
  <pc:docChgLst>
    <pc:chgData name="Swenson, Sarah" userId="54fca1ed-b65c-4c7d-9b1d-bcf0f847c5ca" providerId="ADAL" clId="{68DA5624-956A-40D3-B3B2-2F92606B5DBA}"/>
    <pc:docChg chg="modSld">
      <pc:chgData name="Swenson, Sarah" userId="54fca1ed-b65c-4c7d-9b1d-bcf0f847c5ca" providerId="ADAL" clId="{68DA5624-956A-40D3-B3B2-2F92606B5DBA}" dt="2022-06-16T16:23:18.910" v="41" actId="1076"/>
      <pc:docMkLst>
        <pc:docMk/>
      </pc:docMkLst>
      <pc:sldChg chg="modSp mod">
        <pc:chgData name="Swenson, Sarah" userId="54fca1ed-b65c-4c7d-9b1d-bcf0f847c5ca" providerId="ADAL" clId="{68DA5624-956A-40D3-B3B2-2F92606B5DBA}" dt="2022-06-16T16:22:47.955" v="34" actId="207"/>
        <pc:sldMkLst>
          <pc:docMk/>
          <pc:sldMk cId="3392199082" sldId="262"/>
        </pc:sldMkLst>
        <pc:spChg chg="mod">
          <ac:chgData name="Swenson, Sarah" userId="54fca1ed-b65c-4c7d-9b1d-bcf0f847c5ca" providerId="ADAL" clId="{68DA5624-956A-40D3-B3B2-2F92606B5DBA}" dt="2022-06-16T16:22:47.955" v="34" actId="207"/>
          <ac:spMkLst>
            <pc:docMk/>
            <pc:sldMk cId="3392199082" sldId="262"/>
            <ac:spMk id="3" creationId="{477C1C3D-0A6D-4885-B979-4E3999FAE688}"/>
          </ac:spMkLst>
        </pc:spChg>
      </pc:sldChg>
      <pc:sldChg chg="modSp mod">
        <pc:chgData name="Swenson, Sarah" userId="54fca1ed-b65c-4c7d-9b1d-bcf0f847c5ca" providerId="ADAL" clId="{68DA5624-956A-40D3-B3B2-2F92606B5DBA}" dt="2022-06-16T16:22:32.344" v="33" actId="1076"/>
        <pc:sldMkLst>
          <pc:docMk/>
          <pc:sldMk cId="2109453261" sldId="264"/>
        </pc:sldMkLst>
        <pc:spChg chg="mod">
          <ac:chgData name="Swenson, Sarah" userId="54fca1ed-b65c-4c7d-9b1d-bcf0f847c5ca" providerId="ADAL" clId="{68DA5624-956A-40D3-B3B2-2F92606B5DBA}" dt="2022-06-16T16:22:09.996" v="28" actId="207"/>
          <ac:spMkLst>
            <pc:docMk/>
            <pc:sldMk cId="2109453261" sldId="264"/>
            <ac:spMk id="3" creationId="{477C1C3D-0A6D-4885-B979-4E3999FAE688}"/>
          </ac:spMkLst>
        </pc:spChg>
        <pc:spChg chg="mod">
          <ac:chgData name="Swenson, Sarah" userId="54fca1ed-b65c-4c7d-9b1d-bcf0f847c5ca" providerId="ADAL" clId="{68DA5624-956A-40D3-B3B2-2F92606B5DBA}" dt="2022-06-16T16:22:32.344" v="33" actId="1076"/>
          <ac:spMkLst>
            <pc:docMk/>
            <pc:sldMk cId="2109453261" sldId="264"/>
            <ac:spMk id="5" creationId="{18A855A5-1457-4A4A-8FF9-A1E44A22315D}"/>
          </ac:spMkLst>
        </pc:spChg>
        <pc:spChg chg="mod">
          <ac:chgData name="Swenson, Sarah" userId="54fca1ed-b65c-4c7d-9b1d-bcf0f847c5ca" providerId="ADAL" clId="{68DA5624-956A-40D3-B3B2-2F92606B5DBA}" dt="2022-06-16T16:22:16.219" v="30" actId="1076"/>
          <ac:spMkLst>
            <pc:docMk/>
            <pc:sldMk cId="2109453261" sldId="264"/>
            <ac:spMk id="6" creationId="{E51FA21C-DE51-42B4-8458-B604A4617537}"/>
          </ac:spMkLst>
        </pc:spChg>
      </pc:sldChg>
      <pc:sldChg chg="modSp mod">
        <pc:chgData name="Swenson, Sarah" userId="54fca1ed-b65c-4c7d-9b1d-bcf0f847c5ca" providerId="ADAL" clId="{68DA5624-956A-40D3-B3B2-2F92606B5DBA}" dt="2022-06-16T16:23:18.910" v="41" actId="1076"/>
        <pc:sldMkLst>
          <pc:docMk/>
          <pc:sldMk cId="1923904028" sldId="266"/>
        </pc:sldMkLst>
        <pc:spChg chg="mod">
          <ac:chgData name="Swenson, Sarah" userId="54fca1ed-b65c-4c7d-9b1d-bcf0f847c5ca" providerId="ADAL" clId="{68DA5624-956A-40D3-B3B2-2F92606B5DBA}" dt="2022-06-16T16:23:18.910" v="41" actId="1076"/>
          <ac:spMkLst>
            <pc:docMk/>
            <pc:sldMk cId="1923904028" sldId="266"/>
            <ac:spMk id="3" creationId="{477C1C3D-0A6D-4885-B979-4E3999FAE688}"/>
          </ac:spMkLst>
        </pc:spChg>
      </pc:sldChg>
      <pc:sldChg chg="modSp mod">
        <pc:chgData name="Swenson, Sarah" userId="54fca1ed-b65c-4c7d-9b1d-bcf0f847c5ca" providerId="ADAL" clId="{68DA5624-956A-40D3-B3B2-2F92606B5DBA}" dt="2022-06-15T20:00:23.795" v="8" actId="948"/>
        <pc:sldMkLst>
          <pc:docMk/>
          <pc:sldMk cId="1347910914" sldId="267"/>
        </pc:sldMkLst>
        <pc:spChg chg="mod">
          <ac:chgData name="Swenson, Sarah" userId="54fca1ed-b65c-4c7d-9b1d-bcf0f847c5ca" providerId="ADAL" clId="{68DA5624-956A-40D3-B3B2-2F92606B5DBA}" dt="2022-06-15T20:00:23.795" v="8" actId="948"/>
          <ac:spMkLst>
            <pc:docMk/>
            <pc:sldMk cId="1347910914" sldId="267"/>
            <ac:spMk id="3" creationId="{477C1C3D-0A6D-4885-B979-4E3999FAE688}"/>
          </ac:spMkLst>
        </pc:spChg>
      </pc:sldChg>
    </pc:docChg>
  </pc:docChgLst>
  <pc:docChgLst>
    <pc:chgData name="Swenson, Sarah (she/her/hers)" userId="54fca1ed-b65c-4c7d-9b1d-bcf0f847c5ca" providerId="ADAL" clId="{CFE1AEAA-547B-417B-A1BB-5F2485E4FF68}"/>
    <pc:docChg chg="undo redo custSel addSld delSld modSld sldOrd modMainMaster">
      <pc:chgData name="Swenson, Sarah (she/her/hers)" userId="54fca1ed-b65c-4c7d-9b1d-bcf0f847c5ca" providerId="ADAL" clId="{CFE1AEAA-547B-417B-A1BB-5F2485E4FF68}" dt="2023-08-23T21:32:08.811" v="4317" actId="20577"/>
      <pc:docMkLst>
        <pc:docMk/>
      </pc:docMkLst>
      <pc:sldChg chg="addSp modSp mod setBg">
        <pc:chgData name="Swenson, Sarah (she/her/hers)" userId="54fca1ed-b65c-4c7d-9b1d-bcf0f847c5ca" providerId="ADAL" clId="{CFE1AEAA-547B-417B-A1BB-5F2485E4FF68}" dt="2023-08-23T21:17:54.898" v="2913" actId="962"/>
        <pc:sldMkLst>
          <pc:docMk/>
          <pc:sldMk cId="2230546214" sldId="256"/>
        </pc:sldMkLst>
        <pc:spChg chg="mod">
          <ac:chgData name="Swenson, Sarah (she/her/hers)" userId="54fca1ed-b65c-4c7d-9b1d-bcf0f847c5ca" providerId="ADAL" clId="{CFE1AEAA-547B-417B-A1BB-5F2485E4FF68}" dt="2023-08-23T20:54:47.459" v="2626" actId="1076"/>
          <ac:spMkLst>
            <pc:docMk/>
            <pc:sldMk cId="2230546214" sldId="256"/>
            <ac:spMk id="2" creationId="{66709CA2-D9E8-4908-B508-CC3CA0408BD3}"/>
          </ac:spMkLst>
        </pc:spChg>
        <pc:spChg chg="mod">
          <ac:chgData name="Swenson, Sarah (she/her/hers)" userId="54fca1ed-b65c-4c7d-9b1d-bcf0f847c5ca" providerId="ADAL" clId="{CFE1AEAA-547B-417B-A1BB-5F2485E4FF68}" dt="2023-08-23T20:54:53.639" v="2628" actId="1076"/>
          <ac:spMkLst>
            <pc:docMk/>
            <pc:sldMk cId="2230546214" sldId="256"/>
            <ac:spMk id="3" creationId="{0707F3FF-BCCC-4D8B-8FC6-8070346B83EF}"/>
          </ac:spMkLst>
        </pc:spChg>
        <pc:picChg chg="add mod">
          <ac:chgData name="Swenson, Sarah (she/her/hers)" userId="54fca1ed-b65c-4c7d-9b1d-bcf0f847c5ca" providerId="ADAL" clId="{CFE1AEAA-547B-417B-A1BB-5F2485E4FF68}" dt="2023-08-23T21:17:54.898" v="2913" actId="962"/>
          <ac:picMkLst>
            <pc:docMk/>
            <pc:sldMk cId="2230546214" sldId="256"/>
            <ac:picMk id="4" creationId="{9886F351-AB87-1E20-FE2C-8F6E3BBA0A42}"/>
          </ac:picMkLst>
        </pc:picChg>
      </pc:sldChg>
      <pc:sldChg chg="modSp mod delCm modCm">
        <pc:chgData name="Swenson, Sarah (she/her/hers)" userId="54fca1ed-b65c-4c7d-9b1d-bcf0f847c5ca" providerId="ADAL" clId="{CFE1AEAA-547B-417B-A1BB-5F2485E4FF68}" dt="2023-08-17T17:44:37.807" v="2104"/>
        <pc:sldMkLst>
          <pc:docMk/>
          <pc:sldMk cId="3990501483" sldId="257"/>
        </pc:sldMkLst>
        <pc:spChg chg="mod">
          <ac:chgData name="Swenson, Sarah (she/her/hers)" userId="54fca1ed-b65c-4c7d-9b1d-bcf0f847c5ca" providerId="ADAL" clId="{CFE1AEAA-547B-417B-A1BB-5F2485E4FF68}" dt="2023-08-17T12:12:12.830" v="1824" actId="20577"/>
          <ac:spMkLst>
            <pc:docMk/>
            <pc:sldMk cId="3990501483" sldId="257"/>
            <ac:spMk id="2" creationId="{00000000-0000-0000-0000-000000000000}"/>
          </ac:spMkLst>
        </pc:spChg>
      </pc:sldChg>
      <pc:sldChg chg="modSp mod setBg">
        <pc:chgData name="Swenson, Sarah (she/her/hers)" userId="54fca1ed-b65c-4c7d-9b1d-bcf0f847c5ca" providerId="ADAL" clId="{CFE1AEAA-547B-417B-A1BB-5F2485E4FF68}" dt="2023-08-23T21:18:44.248" v="2915" actId="962"/>
        <pc:sldMkLst>
          <pc:docMk/>
          <pc:sldMk cId="2204177200" sldId="258"/>
        </pc:sldMkLst>
        <pc:spChg chg="mod">
          <ac:chgData name="Swenson, Sarah (she/her/hers)" userId="54fca1ed-b65c-4c7d-9b1d-bcf0f847c5ca" providerId="ADAL" clId="{CFE1AEAA-547B-417B-A1BB-5F2485E4FF68}" dt="2023-08-23T20:56:43.964" v="2639" actId="20577"/>
          <ac:spMkLst>
            <pc:docMk/>
            <pc:sldMk cId="2204177200" sldId="258"/>
            <ac:spMk id="2" creationId="{3892B25C-4FFD-4BA2-BA05-F64C11651029}"/>
          </ac:spMkLst>
        </pc:spChg>
        <pc:spChg chg="ord">
          <ac:chgData name="Swenson, Sarah (she/her/hers)" userId="54fca1ed-b65c-4c7d-9b1d-bcf0f847c5ca" providerId="ADAL" clId="{CFE1AEAA-547B-417B-A1BB-5F2485E4FF68}" dt="2023-08-23T21:17:17.122" v="2787" actId="13244"/>
          <ac:spMkLst>
            <pc:docMk/>
            <pc:sldMk cId="2204177200" sldId="258"/>
            <ac:spMk id="5" creationId="{B15F5D16-F32B-4D5D-BA14-D8F29577BEA2}"/>
          </ac:spMkLst>
        </pc:spChg>
        <pc:spChg chg="mod ord">
          <ac:chgData name="Swenson, Sarah (she/her/hers)" userId="54fca1ed-b65c-4c7d-9b1d-bcf0f847c5ca" providerId="ADAL" clId="{CFE1AEAA-547B-417B-A1BB-5F2485E4FF68}" dt="2023-08-23T21:17:21.082" v="2788" actId="13244"/>
          <ac:spMkLst>
            <pc:docMk/>
            <pc:sldMk cId="2204177200" sldId="258"/>
            <ac:spMk id="13" creationId="{164146A1-445D-4F63-B741-0E895EEC2B83}"/>
          </ac:spMkLst>
        </pc:spChg>
        <pc:picChg chg="mod">
          <ac:chgData name="Swenson, Sarah (she/her/hers)" userId="54fca1ed-b65c-4c7d-9b1d-bcf0f847c5ca" providerId="ADAL" clId="{CFE1AEAA-547B-417B-A1BB-5F2485E4FF68}" dt="2023-08-23T21:17:10.070" v="2786" actId="962"/>
          <ac:picMkLst>
            <pc:docMk/>
            <pc:sldMk cId="2204177200" sldId="258"/>
            <ac:picMk id="14" creationId="{AAA7196B-F14A-4E55-A4BC-6A716654B3DE}"/>
          </ac:picMkLst>
        </pc:picChg>
        <pc:picChg chg="mod ord">
          <ac:chgData name="Swenson, Sarah (she/her/hers)" userId="54fca1ed-b65c-4c7d-9b1d-bcf0f847c5ca" providerId="ADAL" clId="{CFE1AEAA-547B-417B-A1BB-5F2485E4FF68}" dt="2023-08-23T21:16:16.005" v="2784" actId="13244"/>
          <ac:picMkLst>
            <pc:docMk/>
            <pc:sldMk cId="2204177200" sldId="258"/>
            <ac:picMk id="15" creationId="{C0C1C260-D816-4AB6-8F03-A4574D7B02C2}"/>
          </ac:picMkLst>
        </pc:picChg>
        <pc:cxnChg chg="mod">
          <ac:chgData name="Swenson, Sarah (she/her/hers)" userId="54fca1ed-b65c-4c7d-9b1d-bcf0f847c5ca" providerId="ADAL" clId="{CFE1AEAA-547B-417B-A1BB-5F2485E4FF68}" dt="2023-08-23T21:18:40.956" v="2914" actId="962"/>
          <ac:cxnSpMkLst>
            <pc:docMk/>
            <pc:sldMk cId="2204177200" sldId="258"/>
            <ac:cxnSpMk id="4" creationId="{728741E3-5DC2-419D-BFC9-68585AF61EAF}"/>
          </ac:cxnSpMkLst>
        </pc:cxnChg>
        <pc:cxnChg chg="mod">
          <ac:chgData name="Swenson, Sarah (she/her/hers)" userId="54fca1ed-b65c-4c7d-9b1d-bcf0f847c5ca" providerId="ADAL" clId="{CFE1AEAA-547B-417B-A1BB-5F2485E4FF68}" dt="2023-08-23T21:18:44.248" v="2915" actId="962"/>
          <ac:cxnSpMkLst>
            <pc:docMk/>
            <pc:sldMk cId="2204177200" sldId="258"/>
            <ac:cxnSpMk id="6" creationId="{4D9BB315-ED85-4AAC-98A4-BD27F61CBD03}"/>
          </ac:cxnSpMkLst>
        </pc:cxnChg>
      </pc:sldChg>
      <pc:sldChg chg="addSp delSp modSp mod setBg">
        <pc:chgData name="Swenson, Sarah (she/her/hers)" userId="54fca1ed-b65c-4c7d-9b1d-bcf0f847c5ca" providerId="ADAL" clId="{CFE1AEAA-547B-417B-A1BB-5F2485E4FF68}" dt="2023-08-23T21:25:38.865" v="4310" actId="13244"/>
        <pc:sldMkLst>
          <pc:docMk/>
          <pc:sldMk cId="3649414626" sldId="259"/>
        </pc:sldMkLst>
        <pc:spChg chg="mod">
          <ac:chgData name="Swenson, Sarah (she/her/hers)" userId="54fca1ed-b65c-4c7d-9b1d-bcf0f847c5ca" providerId="ADAL" clId="{CFE1AEAA-547B-417B-A1BB-5F2485E4FF68}" dt="2023-08-17T12:25:32.011" v="2025" actId="207"/>
          <ac:spMkLst>
            <pc:docMk/>
            <pc:sldMk cId="3649414626" sldId="259"/>
            <ac:spMk id="2" creationId="{8169DF71-0260-4FF3-8355-BDAA89C6D142}"/>
          </ac:spMkLst>
        </pc:spChg>
        <pc:spChg chg="add mod ord">
          <ac:chgData name="Swenson, Sarah (she/her/hers)" userId="54fca1ed-b65c-4c7d-9b1d-bcf0f847c5ca" providerId="ADAL" clId="{CFE1AEAA-547B-417B-A1BB-5F2485E4FF68}" dt="2023-08-23T21:25:38.865" v="4310" actId="13244"/>
          <ac:spMkLst>
            <pc:docMk/>
            <pc:sldMk cId="3649414626" sldId="259"/>
            <ac:spMk id="3" creationId="{143FA5D6-6437-864E-CE67-D476D06B8BB8}"/>
          </ac:spMkLst>
        </pc:spChg>
        <pc:spChg chg="del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3" creationId="{477C1C3D-0A6D-4885-B979-4E3999FAE688}"/>
          </ac:spMkLst>
        </pc:spChg>
        <pc:spChg chg="mo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4" creationId="{6CE99B42-EA58-4F9A-96FB-A3DE4F24B0B0}"/>
          </ac:spMkLst>
        </pc:spChg>
        <pc:spChg chg="add del mod">
          <ac:chgData name="Swenson, Sarah (she/her/hers)" userId="54fca1ed-b65c-4c7d-9b1d-bcf0f847c5ca" providerId="ADAL" clId="{CFE1AEAA-547B-417B-A1BB-5F2485E4FF68}" dt="2023-08-14T17:19:34.339" v="20" actId="21"/>
          <ac:spMkLst>
            <pc:docMk/>
            <pc:sldMk cId="3649414626" sldId="259"/>
            <ac:spMk id="6" creationId="{58DDF84D-5CC5-82A0-EFF4-0F2D5DDBE3F3}"/>
          </ac:spMkLst>
        </pc:spChg>
        <pc:spChg chg="ad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10" creationId="{BACC6370-2D7E-4714-9D71-7542949D7D5D}"/>
          </ac:spMkLst>
        </pc:spChg>
        <pc:spChg chg="ad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12" creationId="{256B2C21-A230-48C0-8DF1-C46611373C44}"/>
          </ac:spMkLst>
        </pc:spChg>
        <pc:spChg chg="ad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14" creationId="{3847E18C-932D-4C95-AABA-FEC7C9499AD7}"/>
          </ac:spMkLst>
        </pc:spChg>
        <pc:spChg chg="ad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16" creationId="{3150CB11-0C61-439E-910F-5787759E72A0}"/>
          </ac:spMkLst>
        </pc:spChg>
        <pc:spChg chg="ad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18" creationId="{43F8A58B-5155-44CE-A5FF-7647B47D0A7A}"/>
          </ac:spMkLst>
        </pc:spChg>
        <pc:spChg chg="add">
          <ac:chgData name="Swenson, Sarah (she/her/hers)" userId="54fca1ed-b65c-4c7d-9b1d-bcf0f847c5ca" providerId="ADAL" clId="{CFE1AEAA-547B-417B-A1BB-5F2485E4FF68}" dt="2023-08-14T17:19:00.580" v="13" actId="26606"/>
          <ac:spMkLst>
            <pc:docMk/>
            <pc:sldMk cId="3649414626" sldId="259"/>
            <ac:spMk id="20" creationId="{443F2ACA-E6D6-4028-82DD-F03C262D5DE6}"/>
          </ac:spMkLst>
        </pc:spChg>
        <pc:graphicFrameChg chg="add del mod">
          <ac:chgData name="Swenson, Sarah (she/her/hers)" userId="54fca1ed-b65c-4c7d-9b1d-bcf0f847c5ca" providerId="ADAL" clId="{CFE1AEAA-547B-417B-A1BB-5F2485E4FF68}" dt="2023-08-14T22:47:16.714" v="1418" actId="11529"/>
          <ac:graphicFrameMkLst>
            <pc:docMk/>
            <pc:sldMk cId="3649414626" sldId="259"/>
            <ac:graphicFrameMk id="7" creationId="{AA525AF0-BC37-0BCA-8B41-FA641448FBE2}"/>
          </ac:graphicFrameMkLst>
        </pc:graphicFrameChg>
      </pc:sldChg>
      <pc:sldChg chg="modSp mod setBg">
        <pc:chgData name="Swenson, Sarah (she/her/hers)" userId="54fca1ed-b65c-4c7d-9b1d-bcf0f847c5ca" providerId="ADAL" clId="{CFE1AEAA-547B-417B-A1BB-5F2485E4FF68}" dt="2023-08-23T21:21:04.701" v="3528" actId="962"/>
        <pc:sldMkLst>
          <pc:docMk/>
          <pc:sldMk cId="1479229390" sldId="260"/>
        </pc:sldMkLst>
        <pc:spChg chg="mod">
          <ac:chgData name="Swenson, Sarah (she/her/hers)" userId="54fca1ed-b65c-4c7d-9b1d-bcf0f847c5ca" providerId="ADAL" clId="{CFE1AEAA-547B-417B-A1BB-5F2485E4FF68}" dt="2023-08-23T20:57:33.923" v="2644" actId="14100"/>
          <ac:spMkLst>
            <pc:docMk/>
            <pc:sldMk cId="1479229390" sldId="260"/>
            <ac:spMk id="2" creationId="{34F3DCF7-44B9-4DDF-99B0-202B8EE1E65C}"/>
          </ac:spMkLst>
        </pc:spChg>
        <pc:spChg chg="mod">
          <ac:chgData name="Swenson, Sarah (she/her/hers)" userId="54fca1ed-b65c-4c7d-9b1d-bcf0f847c5ca" providerId="ADAL" clId="{CFE1AEAA-547B-417B-A1BB-5F2485E4FF68}" dt="2023-08-23T21:20:55.087" v="3525" actId="962"/>
          <ac:spMkLst>
            <pc:docMk/>
            <pc:sldMk cId="1479229390" sldId="260"/>
            <ac:spMk id="5" creationId="{30588C5F-6661-4936-AC9B-847225B580D9}"/>
          </ac:spMkLst>
        </pc:spChg>
        <pc:picChg chg="mod">
          <ac:chgData name="Swenson, Sarah (she/her/hers)" userId="54fca1ed-b65c-4c7d-9b1d-bcf0f847c5ca" providerId="ADAL" clId="{CFE1AEAA-547B-417B-A1BB-5F2485E4FF68}" dt="2023-08-23T21:20:20.168" v="3397" actId="962"/>
          <ac:picMkLst>
            <pc:docMk/>
            <pc:sldMk cId="1479229390" sldId="260"/>
            <ac:picMk id="4" creationId="{234AFECD-B2E8-4775-AB0E-8D54975D7C14}"/>
          </ac:picMkLst>
        </pc:picChg>
        <pc:cxnChg chg="mod">
          <ac:chgData name="Swenson, Sarah (she/her/hers)" userId="54fca1ed-b65c-4c7d-9b1d-bcf0f847c5ca" providerId="ADAL" clId="{CFE1AEAA-547B-417B-A1BB-5F2485E4FF68}" dt="2023-08-23T21:21:01.272" v="3526" actId="962"/>
          <ac:cxnSpMkLst>
            <pc:docMk/>
            <pc:sldMk cId="1479229390" sldId="260"/>
            <ac:cxnSpMk id="6" creationId="{02A47CB1-94E4-40F5-8BC1-547DEAAB8D94}"/>
          </ac:cxnSpMkLst>
        </pc:cxnChg>
        <pc:cxnChg chg="mod">
          <ac:chgData name="Swenson, Sarah (she/her/hers)" userId="54fca1ed-b65c-4c7d-9b1d-bcf0f847c5ca" providerId="ADAL" clId="{CFE1AEAA-547B-417B-A1BB-5F2485E4FF68}" dt="2023-08-23T21:21:02.783" v="3527" actId="962"/>
          <ac:cxnSpMkLst>
            <pc:docMk/>
            <pc:sldMk cId="1479229390" sldId="260"/>
            <ac:cxnSpMk id="9" creationId="{906D5ED0-3C04-465F-ACF5-C1E3DB62ED45}"/>
          </ac:cxnSpMkLst>
        </pc:cxnChg>
        <pc:cxnChg chg="mod">
          <ac:chgData name="Swenson, Sarah (she/her/hers)" userId="54fca1ed-b65c-4c7d-9b1d-bcf0f847c5ca" providerId="ADAL" clId="{CFE1AEAA-547B-417B-A1BB-5F2485E4FF68}" dt="2023-08-23T21:21:04.701" v="3528" actId="962"/>
          <ac:cxnSpMkLst>
            <pc:docMk/>
            <pc:sldMk cId="1479229390" sldId="260"/>
            <ac:cxnSpMk id="11" creationId="{84F8B2BC-2BC0-46E3-B5F9-EEDCEC68D7E8}"/>
          </ac:cxnSpMkLst>
        </pc:cxnChg>
      </pc:sldChg>
      <pc:sldChg chg="modSp mod setBg">
        <pc:chgData name="Swenson, Sarah (she/her/hers)" userId="54fca1ed-b65c-4c7d-9b1d-bcf0f847c5ca" providerId="ADAL" clId="{CFE1AEAA-547B-417B-A1BB-5F2485E4FF68}" dt="2023-08-23T21:21:55.181" v="3784" actId="962"/>
        <pc:sldMkLst>
          <pc:docMk/>
          <pc:sldMk cId="3153335472" sldId="261"/>
        </pc:sldMkLst>
        <pc:spChg chg="mod">
          <ac:chgData name="Swenson, Sarah (she/her/hers)" userId="54fca1ed-b65c-4c7d-9b1d-bcf0f847c5ca" providerId="ADAL" clId="{CFE1AEAA-547B-417B-A1BB-5F2485E4FF68}" dt="2023-08-23T20:57:50.055" v="2649" actId="20577"/>
          <ac:spMkLst>
            <pc:docMk/>
            <pc:sldMk cId="3153335472" sldId="261"/>
            <ac:spMk id="2" creationId="{BE907B05-B035-4AD4-A3CA-5690B5E2BCBD}"/>
          </ac:spMkLst>
        </pc:spChg>
        <pc:spChg chg="mod">
          <ac:chgData name="Swenson, Sarah (she/her/hers)" userId="54fca1ed-b65c-4c7d-9b1d-bcf0f847c5ca" providerId="ADAL" clId="{CFE1AEAA-547B-417B-A1BB-5F2485E4FF68}" dt="2023-08-23T21:21:47.936" v="3782" actId="962"/>
          <ac:spMkLst>
            <pc:docMk/>
            <pc:sldMk cId="3153335472" sldId="261"/>
            <ac:spMk id="5" creationId="{E8794F58-B023-47CE-89BA-3D19D6D4B478}"/>
          </ac:spMkLst>
        </pc:spChg>
        <pc:picChg chg="mod">
          <ac:chgData name="Swenson, Sarah (she/her/hers)" userId="54fca1ed-b65c-4c7d-9b1d-bcf0f847c5ca" providerId="ADAL" clId="{CFE1AEAA-547B-417B-A1BB-5F2485E4FF68}" dt="2023-08-23T21:21:19.547" v="3632" actId="962"/>
          <ac:picMkLst>
            <pc:docMk/>
            <pc:sldMk cId="3153335472" sldId="261"/>
            <ac:picMk id="4" creationId="{9ECB604B-38E2-4947-AA82-C13261269767}"/>
          </ac:picMkLst>
        </pc:picChg>
        <pc:cxnChg chg="mod">
          <ac:chgData name="Swenson, Sarah (she/her/hers)" userId="54fca1ed-b65c-4c7d-9b1d-bcf0f847c5ca" providerId="ADAL" clId="{CFE1AEAA-547B-417B-A1BB-5F2485E4FF68}" dt="2023-08-23T21:21:53.211" v="3783" actId="962"/>
          <ac:cxnSpMkLst>
            <pc:docMk/>
            <pc:sldMk cId="3153335472" sldId="261"/>
            <ac:cxnSpMk id="6" creationId="{47D23A6F-4D4C-45F8-A6D6-334822DB443C}"/>
          </ac:cxnSpMkLst>
        </pc:cxnChg>
        <pc:cxnChg chg="mod">
          <ac:chgData name="Swenson, Sarah (she/her/hers)" userId="54fca1ed-b65c-4c7d-9b1d-bcf0f847c5ca" providerId="ADAL" clId="{CFE1AEAA-547B-417B-A1BB-5F2485E4FF68}" dt="2023-08-23T21:21:55.181" v="3784" actId="962"/>
          <ac:cxnSpMkLst>
            <pc:docMk/>
            <pc:sldMk cId="3153335472" sldId="261"/>
            <ac:cxnSpMk id="9" creationId="{E39EA6C5-BF4A-417A-9AC5-72689D511496}"/>
          </ac:cxnSpMkLst>
        </pc:cxnChg>
      </pc:sldChg>
      <pc:sldChg chg="addSp delSp modSp mod setBg">
        <pc:chgData name="Swenson, Sarah (she/her/hers)" userId="54fca1ed-b65c-4c7d-9b1d-bcf0f847c5ca" providerId="ADAL" clId="{CFE1AEAA-547B-417B-A1BB-5F2485E4FF68}" dt="2023-08-23T11:34:12.856" v="2585" actId="20577"/>
        <pc:sldMkLst>
          <pc:docMk/>
          <pc:sldMk cId="3392199082" sldId="262"/>
        </pc:sldMkLst>
        <pc:spChg chg="mod">
          <ac:chgData name="Swenson, Sarah (she/her/hers)" userId="54fca1ed-b65c-4c7d-9b1d-bcf0f847c5ca" providerId="ADAL" clId="{CFE1AEAA-547B-417B-A1BB-5F2485E4FF68}" dt="2023-08-17T12:21:52.986" v="2003" actId="1076"/>
          <ac:spMkLst>
            <pc:docMk/>
            <pc:sldMk cId="3392199082" sldId="262"/>
            <ac:spMk id="2" creationId="{8169DF71-0260-4FF3-8355-BDAA89C6D142}"/>
          </ac:spMkLst>
        </pc:spChg>
        <pc:spChg chg="add del mo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3" creationId="{477C1C3D-0A6D-4885-B979-4E3999FAE688}"/>
          </ac:spMkLst>
        </pc:spChg>
        <pc:spChg chg="mo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4" creationId="{6CE99B42-EA58-4F9A-96FB-A3DE4F24B0B0}"/>
          </ac:spMkLst>
        </pc:spChg>
        <pc:spChg chg="add del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9" creationId="{907EF6B7-1338-4443-8C46-6A318D952DFD}"/>
          </ac:spMkLst>
        </pc:spChg>
        <pc:spChg chg="add del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11" creationId="{DAAE4CDD-124C-4DCF-9584-B6033B545DD5}"/>
          </ac:spMkLst>
        </pc:spChg>
        <pc:spChg chg="add del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13" creationId="{081E4A58-353D-44AE-B2FC-2A74E2E400F7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18" creationId="{09588DA8-065E-4F6F-8EFD-43104AB2E0CF}"/>
          </ac:spMkLst>
        </pc:spChg>
        <pc:spChg chg="add del">
          <ac:chgData name="Swenson, Sarah (she/her/hers)" userId="54fca1ed-b65c-4c7d-9b1d-bcf0f847c5ca" providerId="ADAL" clId="{CFE1AEAA-547B-417B-A1BB-5F2485E4FF68}" dt="2023-08-15T14:17:32.479" v="1515" actId="26606"/>
          <ac:spMkLst>
            <pc:docMk/>
            <pc:sldMk cId="3392199082" sldId="262"/>
            <ac:spMk id="19" creationId="{9DBC8166-481C-4473-95F5-9A5B9073B7F1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20" creationId="{C4285719-470E-454C-AF62-8323075F1F5B}"/>
          </ac:spMkLst>
        </pc:spChg>
        <pc:spChg chg="add del">
          <ac:chgData name="Swenson, Sarah (she/her/hers)" userId="54fca1ed-b65c-4c7d-9b1d-bcf0f847c5ca" providerId="ADAL" clId="{CFE1AEAA-547B-417B-A1BB-5F2485E4FF68}" dt="2023-08-15T14:17:32.479" v="1515" actId="26606"/>
          <ac:spMkLst>
            <pc:docMk/>
            <pc:sldMk cId="3392199082" sldId="262"/>
            <ac:spMk id="21" creationId="{A5A5CE6E-90AF-4D43-A014-1F9EC83EB93D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22" creationId="{CD9FE4EF-C4D8-49A0-B2FF-81D8DB7D8A24}"/>
          </ac:spMkLst>
        </pc:spChg>
        <pc:spChg chg="ad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23" creationId="{1B15ED52-F352-441B-82BF-E0EA34836D08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24" creationId="{4300840D-0A0B-4512-BACA-B439D5B9C57C}"/>
          </ac:spMkLst>
        </pc:spChg>
        <pc:spChg chg="ad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25" creationId="{3B2E3793-BFE6-45A2-9B7B-E18844431C99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26" creationId="{D2B78728-A580-49A7-84F9-6EF6F583ADE0}"/>
          </ac:spMkLst>
        </pc:spChg>
        <pc:spChg chg="ad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27" creationId="{BC4C4868-CB8F-4AF9-9CDB-8108F2C19B67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28" creationId="{38FAA1A1-D861-433F-88FA-1E9D6FD31D11}"/>
          </ac:spMkLst>
        </pc:spChg>
        <pc:spChg chg="ad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29" creationId="{375E0459-6403-40CD-989D-56A4407CA12E}"/>
          </ac:spMkLst>
        </pc:spChg>
        <pc:spChg chg="add del">
          <ac:chgData name="Swenson, Sarah (she/her/hers)" userId="54fca1ed-b65c-4c7d-9b1d-bcf0f847c5ca" providerId="ADAL" clId="{CFE1AEAA-547B-417B-A1BB-5F2485E4FF68}" dt="2023-08-15T14:17:12.103" v="1513" actId="26606"/>
          <ac:spMkLst>
            <pc:docMk/>
            <pc:sldMk cId="3392199082" sldId="262"/>
            <ac:spMk id="30" creationId="{8D71EDA1-87BF-4D5D-AB79-F346FD19278A}"/>
          </ac:spMkLst>
        </pc:spChg>
        <pc:spChg chg="add">
          <ac:chgData name="Swenson, Sarah (she/her/hers)" userId="54fca1ed-b65c-4c7d-9b1d-bcf0f847c5ca" providerId="ADAL" clId="{CFE1AEAA-547B-417B-A1BB-5F2485E4FF68}" dt="2023-08-15T14:17:32.493" v="1516" actId="26606"/>
          <ac:spMkLst>
            <pc:docMk/>
            <pc:sldMk cId="3392199082" sldId="262"/>
            <ac:spMk id="31" creationId="{53E5B1A8-3AC9-4BD1-9BBC-78CA94F2D1BA}"/>
          </ac:spMkLst>
        </pc:spChg>
        <pc:spChg chg="add mod">
          <ac:chgData name="Swenson, Sarah (she/her/hers)" userId="54fca1ed-b65c-4c7d-9b1d-bcf0f847c5ca" providerId="ADAL" clId="{CFE1AEAA-547B-417B-A1BB-5F2485E4FF68}" dt="2023-08-23T11:34:12.856" v="2585" actId="20577"/>
          <ac:spMkLst>
            <pc:docMk/>
            <pc:sldMk cId="3392199082" sldId="262"/>
            <ac:spMk id="32" creationId="{477C1C3D-0A6D-4885-B979-4E3999FAE688}"/>
          </ac:spMkLst>
        </pc:spChg>
        <pc:graphicFrameChg chg="add del">
          <ac:chgData name="Swenson, Sarah (she/her/hers)" userId="54fca1ed-b65c-4c7d-9b1d-bcf0f847c5ca" providerId="ADAL" clId="{CFE1AEAA-547B-417B-A1BB-5F2485E4FF68}" dt="2023-08-15T14:17:32.479" v="1515" actId="26606"/>
          <ac:graphicFrameMkLst>
            <pc:docMk/>
            <pc:sldMk cId="3392199082" sldId="262"/>
            <ac:graphicFrameMk id="15" creationId="{6FF7717A-B1EF-FBDC-C51A-125C9842F4D0}"/>
          </ac:graphicFrameMkLst>
        </pc:graphicFrameChg>
      </pc:sldChg>
      <pc:sldChg chg="addSp delSp modSp mod setBg">
        <pc:chgData name="Swenson, Sarah (she/her/hers)" userId="54fca1ed-b65c-4c7d-9b1d-bcf0f847c5ca" providerId="ADAL" clId="{CFE1AEAA-547B-417B-A1BB-5F2485E4FF68}" dt="2023-08-23T21:22:40.203" v="4112" actId="962"/>
        <pc:sldMkLst>
          <pc:docMk/>
          <pc:sldMk cId="676799257" sldId="263"/>
        </pc:sldMkLst>
        <pc:spChg chg="mod">
          <ac:chgData name="Swenson, Sarah (she/her/hers)" userId="54fca1ed-b65c-4c7d-9b1d-bcf0f847c5ca" providerId="ADAL" clId="{CFE1AEAA-547B-417B-A1BB-5F2485E4FF68}" dt="2023-08-23T21:06:32.524" v="2674" actId="26606"/>
          <ac:spMkLst>
            <pc:docMk/>
            <pc:sldMk cId="676799257" sldId="263"/>
            <ac:spMk id="2" creationId="{8169DF71-0260-4FF3-8355-BDAA89C6D142}"/>
          </ac:spMkLst>
        </pc:spChg>
        <pc:spChg chg="mod ord">
          <ac:chgData name="Swenson, Sarah (she/her/hers)" userId="54fca1ed-b65c-4c7d-9b1d-bcf0f847c5ca" providerId="ADAL" clId="{CFE1AEAA-547B-417B-A1BB-5F2485E4FF68}" dt="2023-08-23T21:08:10.321" v="2740" actId="20577"/>
          <ac:spMkLst>
            <pc:docMk/>
            <pc:sldMk cId="676799257" sldId="263"/>
            <ac:spMk id="3" creationId="{477C1C3D-0A6D-4885-B979-4E3999FAE688}"/>
          </ac:spMkLst>
        </pc:spChg>
        <pc:spChg chg="mod ord">
          <ac:chgData name="Swenson, Sarah (she/her/hers)" userId="54fca1ed-b65c-4c7d-9b1d-bcf0f847c5ca" providerId="ADAL" clId="{CFE1AEAA-547B-417B-A1BB-5F2485E4FF68}" dt="2023-08-23T21:06:23.211" v="2672" actId="26606"/>
          <ac:spMkLst>
            <pc:docMk/>
            <pc:sldMk cId="676799257" sldId="263"/>
            <ac:spMk id="4" creationId="{6CE99B42-EA58-4F9A-96FB-A3DE4F24B0B0}"/>
          </ac:spMkLst>
        </pc:spChg>
        <pc:spChg chg="add del">
          <ac:chgData name="Swenson, Sarah (she/her/hers)" userId="54fca1ed-b65c-4c7d-9b1d-bcf0f847c5ca" providerId="ADAL" clId="{CFE1AEAA-547B-417B-A1BB-5F2485E4FF68}" dt="2023-08-14T17:15:51.469" v="5" actId="26606"/>
          <ac:spMkLst>
            <pc:docMk/>
            <pc:sldMk cId="676799257" sldId="263"/>
            <ac:spMk id="11" creationId="{D009D6D5-DAC2-4A8B-A17A-E206B9012D09}"/>
          </ac:spMkLst>
        </pc:spChg>
        <pc:spChg chg="add del">
          <ac:chgData name="Swenson, Sarah (she/her/hers)" userId="54fca1ed-b65c-4c7d-9b1d-bcf0f847c5ca" providerId="ADAL" clId="{CFE1AEAA-547B-417B-A1BB-5F2485E4FF68}" dt="2023-08-14T17:15:56.722" v="7" actId="26606"/>
          <ac:spMkLst>
            <pc:docMk/>
            <pc:sldMk cId="676799257" sldId="263"/>
            <ac:spMk id="13" creationId="{D4974D33-8DC5-464E-8C6D-BE58F0669C17}"/>
          </ac:spMkLst>
        </pc:spChg>
        <pc:spChg chg="add del">
          <ac:chgData name="Swenson, Sarah (she/her/hers)" userId="54fca1ed-b65c-4c7d-9b1d-bcf0f847c5ca" providerId="ADAL" clId="{CFE1AEAA-547B-417B-A1BB-5F2485E4FF68}" dt="2023-08-14T17:15:56.722" v="7" actId="26606"/>
          <ac:spMkLst>
            <pc:docMk/>
            <pc:sldMk cId="676799257" sldId="263"/>
            <ac:spMk id="14" creationId="{F13C74B1-5B17-4795-BED0-7140497B445A}"/>
          </ac:spMkLst>
        </pc:spChg>
        <pc:spChg chg="add del">
          <ac:chgData name="Swenson, Sarah (she/her/hers)" userId="54fca1ed-b65c-4c7d-9b1d-bcf0f847c5ca" providerId="ADAL" clId="{CFE1AEAA-547B-417B-A1BB-5F2485E4FF68}" dt="2023-08-14T17:16:07.510" v="9" actId="26606"/>
          <ac:spMkLst>
            <pc:docMk/>
            <pc:sldMk cId="676799257" sldId="263"/>
            <ac:spMk id="16" creationId="{D009D6D5-DAC2-4A8B-A17A-E206B9012D09}"/>
          </ac:spMkLst>
        </pc:spChg>
        <pc:spChg chg="add del">
          <ac:chgData name="Swenson, Sarah (she/her/hers)" userId="54fca1ed-b65c-4c7d-9b1d-bcf0f847c5ca" providerId="ADAL" clId="{CFE1AEAA-547B-417B-A1BB-5F2485E4FF68}" dt="2023-08-14T22:05:29.649" v="1300" actId="26606"/>
          <ac:spMkLst>
            <pc:docMk/>
            <pc:sldMk cId="676799257" sldId="263"/>
            <ac:spMk id="18" creationId="{F13C74B1-5B17-4795-BED0-7140497B445A}"/>
          </ac:spMkLst>
        </pc:spChg>
        <pc:spChg chg="add del">
          <ac:chgData name="Swenson, Sarah (she/her/hers)" userId="54fca1ed-b65c-4c7d-9b1d-bcf0f847c5ca" providerId="ADAL" clId="{CFE1AEAA-547B-417B-A1BB-5F2485E4FF68}" dt="2023-08-14T22:05:29.649" v="1300" actId="26606"/>
          <ac:spMkLst>
            <pc:docMk/>
            <pc:sldMk cId="676799257" sldId="263"/>
            <ac:spMk id="19" creationId="{D4974D33-8DC5-464E-8C6D-BE58F0669C17}"/>
          </ac:spMkLst>
        </pc:spChg>
        <pc:spChg chg="add del">
          <ac:chgData name="Swenson, Sarah (she/her/hers)" userId="54fca1ed-b65c-4c7d-9b1d-bcf0f847c5ca" providerId="ADAL" clId="{CFE1AEAA-547B-417B-A1BB-5F2485E4FF68}" dt="2023-08-14T22:05:29.649" v="1299" actId="26606"/>
          <ac:spMkLst>
            <pc:docMk/>
            <pc:sldMk cId="676799257" sldId="263"/>
            <ac:spMk id="24" creationId="{04812C46-200A-4DEB-A05E-3ED6C68C2387}"/>
          </ac:spMkLst>
        </pc:spChg>
        <pc:spChg chg="add del">
          <ac:chgData name="Swenson, Sarah (she/her/hers)" userId="54fca1ed-b65c-4c7d-9b1d-bcf0f847c5ca" providerId="ADAL" clId="{CFE1AEAA-547B-417B-A1BB-5F2485E4FF68}" dt="2023-08-14T22:05:29.649" v="1299" actId="26606"/>
          <ac:spMkLst>
            <pc:docMk/>
            <pc:sldMk cId="676799257" sldId="263"/>
            <ac:spMk id="26" creationId="{D1EA859B-E555-4109-94F3-6700E046E008}"/>
          </ac:spMkLst>
        </pc:spChg>
        <pc:spChg chg="add del">
          <ac:chgData name="Swenson, Sarah (she/her/hers)" userId="54fca1ed-b65c-4c7d-9b1d-bcf0f847c5ca" providerId="ADAL" clId="{CFE1AEAA-547B-417B-A1BB-5F2485E4FF68}" dt="2023-08-14T22:08:38.649" v="1306" actId="26606"/>
          <ac:spMkLst>
            <pc:docMk/>
            <pc:sldMk cId="676799257" sldId="263"/>
            <ac:spMk id="28" creationId="{F13C74B1-5B17-4795-BED0-7140497B445A}"/>
          </ac:spMkLst>
        </pc:spChg>
        <pc:spChg chg="add del">
          <ac:chgData name="Swenson, Sarah (she/her/hers)" userId="54fca1ed-b65c-4c7d-9b1d-bcf0f847c5ca" providerId="ADAL" clId="{CFE1AEAA-547B-417B-A1BB-5F2485E4FF68}" dt="2023-08-14T22:08:38.649" v="1306" actId="26606"/>
          <ac:spMkLst>
            <pc:docMk/>
            <pc:sldMk cId="676799257" sldId="263"/>
            <ac:spMk id="29" creationId="{D4974D33-8DC5-464E-8C6D-BE58F0669C17}"/>
          </ac:spMkLst>
        </pc:spChg>
        <pc:spChg chg="add del">
          <ac:chgData name="Swenson, Sarah (she/her/hers)" userId="54fca1ed-b65c-4c7d-9b1d-bcf0f847c5ca" providerId="ADAL" clId="{CFE1AEAA-547B-417B-A1BB-5F2485E4FF68}" dt="2023-08-14T22:08:32.534" v="1303" actId="26606"/>
          <ac:spMkLst>
            <pc:docMk/>
            <pc:sldMk cId="676799257" sldId="263"/>
            <ac:spMk id="34" creationId="{D009D6D5-DAC2-4A8B-A17A-E206B9012D09}"/>
          </ac:spMkLst>
        </pc:spChg>
        <pc:spChg chg="add del">
          <ac:chgData name="Swenson, Sarah (she/her/hers)" userId="54fca1ed-b65c-4c7d-9b1d-bcf0f847c5ca" providerId="ADAL" clId="{CFE1AEAA-547B-417B-A1BB-5F2485E4FF68}" dt="2023-08-14T22:08:38.636" v="1305" actId="26606"/>
          <ac:spMkLst>
            <pc:docMk/>
            <pc:sldMk cId="676799257" sldId="263"/>
            <ac:spMk id="36" creationId="{D1EA859B-E555-4109-94F3-6700E046E008}"/>
          </ac:spMkLst>
        </pc:spChg>
        <pc:spChg chg="add del">
          <ac:chgData name="Swenson, Sarah (she/her/hers)" userId="54fca1ed-b65c-4c7d-9b1d-bcf0f847c5ca" providerId="ADAL" clId="{CFE1AEAA-547B-417B-A1BB-5F2485E4FF68}" dt="2023-08-14T22:08:38.636" v="1305" actId="26606"/>
          <ac:spMkLst>
            <pc:docMk/>
            <pc:sldMk cId="676799257" sldId="263"/>
            <ac:spMk id="37" creationId="{04812C46-200A-4DEB-A05E-3ED6C68C2387}"/>
          </ac:spMkLst>
        </pc:spChg>
        <pc:spChg chg="add del">
          <ac:chgData name="Swenson, Sarah (she/her/hers)" userId="54fca1ed-b65c-4c7d-9b1d-bcf0f847c5ca" providerId="ADAL" clId="{CFE1AEAA-547B-417B-A1BB-5F2485E4FF68}" dt="2023-08-23T21:06:32.524" v="2674" actId="26606"/>
          <ac:spMkLst>
            <pc:docMk/>
            <pc:sldMk cId="676799257" sldId="263"/>
            <ac:spMk id="39" creationId="{D1D34770-47A8-402C-AF23-2B653F2D88C1}"/>
          </ac:spMkLst>
        </pc:spChg>
        <pc:spChg chg="add del">
          <ac:chgData name="Swenson, Sarah (she/her/hers)" userId="54fca1ed-b65c-4c7d-9b1d-bcf0f847c5ca" providerId="ADAL" clId="{CFE1AEAA-547B-417B-A1BB-5F2485E4FF68}" dt="2023-08-23T21:06:32.524" v="2674" actId="26606"/>
          <ac:spMkLst>
            <pc:docMk/>
            <pc:sldMk cId="676799257" sldId="263"/>
            <ac:spMk id="41" creationId="{D009D6D5-DAC2-4A8B-A17A-E206B9012D09}"/>
          </ac:spMkLst>
        </pc:spChg>
        <pc:spChg chg="add del">
          <ac:chgData name="Swenson, Sarah (she/her/hers)" userId="54fca1ed-b65c-4c7d-9b1d-bcf0f847c5ca" providerId="ADAL" clId="{CFE1AEAA-547B-417B-A1BB-5F2485E4FF68}" dt="2023-08-23T21:06:23.211" v="2672" actId="26606"/>
          <ac:spMkLst>
            <pc:docMk/>
            <pc:sldMk cId="676799257" sldId="263"/>
            <ac:spMk id="44" creationId="{BFCBA134-9932-4625-92F2-ADE52ACE1BD6}"/>
          </ac:spMkLst>
        </pc:spChg>
        <pc:spChg chg="add del">
          <ac:chgData name="Swenson, Sarah (she/her/hers)" userId="54fca1ed-b65c-4c7d-9b1d-bcf0f847c5ca" providerId="ADAL" clId="{CFE1AEAA-547B-417B-A1BB-5F2485E4FF68}" dt="2023-08-23T21:06:23.211" v="2672" actId="26606"/>
          <ac:spMkLst>
            <pc:docMk/>
            <pc:sldMk cId="676799257" sldId="263"/>
            <ac:spMk id="46" creationId="{78B28E4E-0110-46E1-92BB-3DB2BAA5E975}"/>
          </ac:spMkLst>
        </pc:spChg>
        <pc:spChg chg="add del">
          <ac:chgData name="Swenson, Sarah (she/her/hers)" userId="54fca1ed-b65c-4c7d-9b1d-bcf0f847c5ca" providerId="ADAL" clId="{CFE1AEAA-547B-417B-A1BB-5F2485E4FF68}" dt="2023-08-23T21:06:23.211" v="2672" actId="26606"/>
          <ac:spMkLst>
            <pc:docMk/>
            <pc:sldMk cId="676799257" sldId="263"/>
            <ac:spMk id="48" creationId="{048EB4C9-ACAF-4CCA-BA6E-9314431923B2}"/>
          </ac:spMkLst>
        </pc:spChg>
        <pc:spChg chg="add del">
          <ac:chgData name="Swenson, Sarah (she/her/hers)" userId="54fca1ed-b65c-4c7d-9b1d-bcf0f847c5ca" providerId="ADAL" clId="{CFE1AEAA-547B-417B-A1BB-5F2485E4FF68}" dt="2023-08-23T21:06:23.211" v="2672" actId="26606"/>
          <ac:spMkLst>
            <pc:docMk/>
            <pc:sldMk cId="676799257" sldId="263"/>
            <ac:spMk id="50" creationId="{A63313B7-3007-48A7-BE97-9A74C1121EF2}"/>
          </ac:spMkLst>
        </pc:spChg>
        <pc:spChg chg="add del">
          <ac:chgData name="Swenson, Sarah (she/her/hers)" userId="54fca1ed-b65c-4c7d-9b1d-bcf0f847c5ca" providerId="ADAL" clId="{CFE1AEAA-547B-417B-A1BB-5F2485E4FF68}" dt="2023-08-23T21:06:23.211" v="2672" actId="26606"/>
          <ac:spMkLst>
            <pc:docMk/>
            <pc:sldMk cId="676799257" sldId="263"/>
            <ac:spMk id="52" creationId="{3FD46A31-BFB8-4D6E-8A49-A2DC0DEDACBB}"/>
          </ac:spMkLst>
        </pc:spChg>
        <pc:picChg chg="add mod ord">
          <ac:chgData name="Swenson, Sarah (she/her/hers)" userId="54fca1ed-b65c-4c7d-9b1d-bcf0f847c5ca" providerId="ADAL" clId="{CFE1AEAA-547B-417B-A1BB-5F2485E4FF68}" dt="2023-08-23T21:22:40.203" v="4112" actId="962"/>
          <ac:picMkLst>
            <pc:docMk/>
            <pc:sldMk cId="676799257" sldId="263"/>
            <ac:picMk id="6" creationId="{913E0A64-3DB7-2FF9-0517-E6DA44D15477}"/>
          </ac:picMkLst>
        </pc:picChg>
      </pc:sldChg>
      <pc:sldChg chg="addSp delSp modSp mod setBg modClrScheme delCm modCm chgLayout">
        <pc:chgData name="Swenson, Sarah (she/her/hers)" userId="54fca1ed-b65c-4c7d-9b1d-bcf0f847c5ca" providerId="ADAL" clId="{CFE1AEAA-547B-417B-A1BB-5F2485E4FF68}" dt="2023-08-23T21:26:27.338" v="4314" actId="13244"/>
        <pc:sldMkLst>
          <pc:docMk/>
          <pc:sldMk cId="2109453261" sldId="264"/>
        </pc:sldMkLst>
        <pc:spChg chg="mod ord">
          <ac:chgData name="Swenson, Sarah (she/her/hers)" userId="54fca1ed-b65c-4c7d-9b1d-bcf0f847c5ca" providerId="ADAL" clId="{CFE1AEAA-547B-417B-A1BB-5F2485E4FF68}" dt="2023-08-16T13:14:10.743" v="1795" actId="14100"/>
          <ac:spMkLst>
            <pc:docMk/>
            <pc:sldMk cId="2109453261" sldId="264"/>
            <ac:spMk id="2" creationId="{8169DF71-0260-4FF3-8355-BDAA89C6D142}"/>
          </ac:spMkLst>
        </pc:spChg>
        <pc:spChg chg="mod ord">
          <ac:chgData name="Swenson, Sarah (she/her/hers)" userId="54fca1ed-b65c-4c7d-9b1d-bcf0f847c5ca" providerId="ADAL" clId="{CFE1AEAA-547B-417B-A1BB-5F2485E4FF68}" dt="2023-08-17T17:49:26.188" v="2114" actId="1076"/>
          <ac:spMkLst>
            <pc:docMk/>
            <pc:sldMk cId="2109453261" sldId="264"/>
            <ac:spMk id="3" creationId="{477C1C3D-0A6D-4885-B979-4E3999FAE688}"/>
          </ac:spMkLst>
        </pc:spChg>
        <pc:spChg chg="mod ord">
          <ac:chgData name="Swenson, Sarah (she/her/hers)" userId="54fca1ed-b65c-4c7d-9b1d-bcf0f847c5ca" providerId="ADAL" clId="{CFE1AEAA-547B-417B-A1BB-5F2485E4FF68}" dt="2023-08-23T21:26:27.338" v="4314" actId="13244"/>
          <ac:spMkLst>
            <pc:docMk/>
            <pc:sldMk cId="2109453261" sldId="264"/>
            <ac:spMk id="4" creationId="{6CE99B42-EA58-4F9A-96FB-A3DE4F24B0B0}"/>
          </ac:spMkLst>
        </pc:spChg>
        <pc:spChg chg="del">
          <ac:chgData name="Swenson, Sarah (she/her/hers)" userId="54fca1ed-b65c-4c7d-9b1d-bcf0f847c5ca" providerId="ADAL" clId="{CFE1AEAA-547B-417B-A1BB-5F2485E4FF68}" dt="2023-08-14T17:43:20.681" v="135" actId="478"/>
          <ac:spMkLst>
            <pc:docMk/>
            <pc:sldMk cId="2109453261" sldId="264"/>
            <ac:spMk id="5" creationId="{18A855A5-1457-4A4A-8FF9-A1E44A22315D}"/>
          </ac:spMkLst>
        </pc:spChg>
        <pc:spChg chg="add del mod">
          <ac:chgData name="Swenson, Sarah (she/her/hers)" userId="54fca1ed-b65c-4c7d-9b1d-bcf0f847c5ca" providerId="ADAL" clId="{CFE1AEAA-547B-417B-A1BB-5F2485E4FF68}" dt="2023-08-15T14:22:14.967" v="1550" actId="478"/>
          <ac:spMkLst>
            <pc:docMk/>
            <pc:sldMk cId="2109453261" sldId="264"/>
            <ac:spMk id="5" creationId="{B175FA74-8F65-226E-E8BE-821EF1CC0830}"/>
          </ac:spMkLst>
        </pc:spChg>
        <pc:spChg chg="mod">
          <ac:chgData name="Swenson, Sarah (she/her/hers)" userId="54fca1ed-b65c-4c7d-9b1d-bcf0f847c5ca" providerId="ADAL" clId="{CFE1AEAA-547B-417B-A1BB-5F2485E4FF68}" dt="2023-08-15T23:21:33.723" v="1687" actId="14100"/>
          <ac:spMkLst>
            <pc:docMk/>
            <pc:sldMk cId="2109453261" sldId="264"/>
            <ac:spMk id="6" creationId="{E51FA21C-DE51-42B4-8458-B604A4617537}"/>
          </ac:spMkLst>
        </pc:spChg>
        <pc:picChg chg="add mod">
          <ac:chgData name="Swenson, Sarah (she/her/hers)" userId="54fca1ed-b65c-4c7d-9b1d-bcf0f847c5ca" providerId="ADAL" clId="{CFE1AEAA-547B-417B-A1BB-5F2485E4FF68}" dt="2023-08-17T17:49:15.772" v="2113" actId="14100"/>
          <ac:picMkLst>
            <pc:docMk/>
            <pc:sldMk cId="2109453261" sldId="264"/>
            <ac:picMk id="8" creationId="{40D8FE12-ED25-D1D4-94CE-9017D07521C5}"/>
          </ac:picMkLst>
        </pc:picChg>
        <pc:picChg chg="add del mod">
          <ac:chgData name="Swenson, Sarah (she/her/hers)" userId="54fca1ed-b65c-4c7d-9b1d-bcf0f847c5ca" providerId="ADAL" clId="{CFE1AEAA-547B-417B-A1BB-5F2485E4FF68}" dt="2023-08-15T14:23:17.531" v="1556" actId="478"/>
          <ac:picMkLst>
            <pc:docMk/>
            <pc:sldMk cId="2109453261" sldId="264"/>
            <ac:picMk id="9" creationId="{B20A783D-B422-2E8F-C8CF-ED9B90610C25}"/>
          </ac:picMkLst>
        </pc:picChg>
      </pc:sldChg>
      <pc:sldChg chg="addSp delSp modSp mod setBg">
        <pc:chgData name="Swenson, Sarah (she/her/hers)" userId="54fca1ed-b65c-4c7d-9b1d-bcf0f847c5ca" providerId="ADAL" clId="{CFE1AEAA-547B-417B-A1BB-5F2485E4FF68}" dt="2023-08-23T21:10:55.544" v="2769" actId="20577"/>
        <pc:sldMkLst>
          <pc:docMk/>
          <pc:sldMk cId="3771609426" sldId="265"/>
        </pc:sldMkLst>
        <pc:spChg chg="mod">
          <ac:chgData name="Swenson, Sarah (she/her/hers)" userId="54fca1ed-b65c-4c7d-9b1d-bcf0f847c5ca" providerId="ADAL" clId="{CFE1AEAA-547B-417B-A1BB-5F2485E4FF68}" dt="2023-08-23T21:10:55.544" v="2769" actId="20577"/>
          <ac:spMkLst>
            <pc:docMk/>
            <pc:sldMk cId="3771609426" sldId="265"/>
            <ac:spMk id="2" creationId="{75526EB1-6224-4090-A15E-AFC02442DCAC}"/>
          </ac:spMkLst>
        </pc:spChg>
        <pc:spChg chg="mo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4" creationId="{CE5963A7-ED02-4F75-8EE2-9BC7620F7CA3}"/>
          </ac:spMkLst>
        </pc:spChg>
        <pc:spChg chg="add del">
          <ac:chgData name="Swenson, Sarah (she/her/hers)" userId="54fca1ed-b65c-4c7d-9b1d-bcf0f847c5ca" providerId="ADAL" clId="{CFE1AEAA-547B-417B-A1BB-5F2485E4FF68}" dt="2023-08-14T17:50:05.927" v="144" actId="26606"/>
          <ac:spMkLst>
            <pc:docMk/>
            <pc:sldMk cId="3771609426" sldId="265"/>
            <ac:spMk id="9" creationId="{1EADCAF8-8823-4E89-8612-21029831A4B2}"/>
          </ac:spMkLst>
        </pc:spChg>
        <pc:spChg chg="add del">
          <ac:chgData name="Swenson, Sarah (she/her/hers)" userId="54fca1ed-b65c-4c7d-9b1d-bcf0f847c5ca" providerId="ADAL" clId="{CFE1AEAA-547B-417B-A1BB-5F2485E4FF68}" dt="2023-08-14T17:50:05.927" v="144" actId="26606"/>
          <ac:spMkLst>
            <pc:docMk/>
            <pc:sldMk cId="3771609426" sldId="265"/>
            <ac:spMk id="11" creationId="{28CA07B2-0819-4B62-9425-7A52BBDD7070}"/>
          </ac:spMkLst>
        </pc:spChg>
        <pc:spChg chg="ad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22" creationId="{6F5A5072-7B47-4D32-B52A-4EBBF590B8A5}"/>
          </ac:spMkLst>
        </pc:spChg>
        <pc:spChg chg="ad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23" creationId="{9715DAF0-AE1B-46C9-8A6B-DB2AA05AB91D}"/>
          </ac:spMkLst>
        </pc:spChg>
        <pc:spChg chg="ad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24" creationId="{6016219D-510E-4184-9090-6D5578A87BD1}"/>
          </ac:spMkLst>
        </pc:spChg>
        <pc:spChg chg="ad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25" creationId="{AFF4A713-7B75-4B21-90D7-5AB19547C728}"/>
          </ac:spMkLst>
        </pc:spChg>
        <pc:spChg chg="ad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26" creationId="{DC631C0B-6DA6-4E57-8231-CE32B3434A7E}"/>
          </ac:spMkLst>
        </pc:spChg>
        <pc:spChg chg="add">
          <ac:chgData name="Swenson, Sarah (she/her/hers)" userId="54fca1ed-b65c-4c7d-9b1d-bcf0f847c5ca" providerId="ADAL" clId="{CFE1AEAA-547B-417B-A1BB-5F2485E4FF68}" dt="2023-08-14T17:50:05.939" v="145" actId="26606"/>
          <ac:spMkLst>
            <pc:docMk/>
            <pc:sldMk cId="3771609426" sldId="265"/>
            <ac:spMk id="27" creationId="{C29501E6-A978-4A61-9689-9085AF97A53A}"/>
          </ac:spMkLst>
        </pc:spChg>
        <pc:grpChg chg="add del">
          <ac:chgData name="Swenson, Sarah (she/her/hers)" userId="54fca1ed-b65c-4c7d-9b1d-bcf0f847c5ca" providerId="ADAL" clId="{CFE1AEAA-547B-417B-A1BB-5F2485E4FF68}" dt="2023-08-14T17:50:05.927" v="144" actId="26606"/>
          <ac:grpSpMkLst>
            <pc:docMk/>
            <pc:sldMk cId="3771609426" sldId="265"/>
            <ac:grpSpMk id="13" creationId="{DA02BEE4-A5D4-40AF-882D-49D34B086FFF}"/>
          </ac:grpSpMkLst>
        </pc:grpChg>
      </pc:sldChg>
      <pc:sldChg chg="addSp delSp modSp mod setBg delCm modCm">
        <pc:chgData name="Swenson, Sarah (she/her/hers)" userId="54fca1ed-b65c-4c7d-9b1d-bcf0f847c5ca" providerId="ADAL" clId="{CFE1AEAA-547B-417B-A1BB-5F2485E4FF68}" dt="2023-08-23T21:10:19.813" v="2753" actId="20577"/>
        <pc:sldMkLst>
          <pc:docMk/>
          <pc:sldMk cId="1923904028" sldId="266"/>
        </pc:sldMkLst>
        <pc:spChg chg="mod ord">
          <ac:chgData name="Swenson, Sarah (she/her/hers)" userId="54fca1ed-b65c-4c7d-9b1d-bcf0f847c5ca" providerId="ADAL" clId="{CFE1AEAA-547B-417B-A1BB-5F2485E4FF68}" dt="2023-08-15T14:14:46.868" v="1502" actId="1076"/>
          <ac:spMkLst>
            <pc:docMk/>
            <pc:sldMk cId="1923904028" sldId="266"/>
            <ac:spMk id="2" creationId="{8169DF71-0260-4FF3-8355-BDAA89C6D142}"/>
          </ac:spMkLst>
        </pc:spChg>
        <pc:spChg chg="mod">
          <ac:chgData name="Swenson, Sarah (she/her/hers)" userId="54fca1ed-b65c-4c7d-9b1d-bcf0f847c5ca" providerId="ADAL" clId="{CFE1AEAA-547B-417B-A1BB-5F2485E4FF68}" dt="2023-08-23T21:10:19.813" v="2753" actId="20577"/>
          <ac:spMkLst>
            <pc:docMk/>
            <pc:sldMk cId="1923904028" sldId="266"/>
            <ac:spMk id="3" creationId="{477C1C3D-0A6D-4885-B979-4E3999FAE688}"/>
          </ac:spMkLst>
        </pc:spChg>
        <pc:spChg chg="mod">
          <ac:chgData name="Swenson, Sarah (she/her/hers)" userId="54fca1ed-b65c-4c7d-9b1d-bcf0f847c5ca" providerId="ADAL" clId="{CFE1AEAA-547B-417B-A1BB-5F2485E4FF68}" dt="2023-08-17T18:06:58.099" v="2560" actId="1076"/>
          <ac:spMkLst>
            <pc:docMk/>
            <pc:sldMk cId="1923904028" sldId="266"/>
            <ac:spMk id="4" creationId="{6CE99B42-EA58-4F9A-96FB-A3DE4F24B0B0}"/>
          </ac:spMkLst>
        </pc:spChg>
        <pc:spChg chg="add del">
          <ac:chgData name="Swenson, Sarah (she/her/hers)" userId="54fca1ed-b65c-4c7d-9b1d-bcf0f847c5ca" providerId="ADAL" clId="{CFE1AEAA-547B-417B-A1BB-5F2485E4FF68}" dt="2023-08-14T22:45:46.888" v="1413" actId="26606"/>
          <ac:spMkLst>
            <pc:docMk/>
            <pc:sldMk cId="1923904028" sldId="266"/>
            <ac:spMk id="11" creationId="{79BB35BC-D5C2-4C8B-A22A-A71E6191913B}"/>
          </ac:spMkLst>
        </pc:spChg>
        <pc:spChg chg="add del">
          <ac:chgData name="Swenson, Sarah (she/her/hers)" userId="54fca1ed-b65c-4c7d-9b1d-bcf0f847c5ca" providerId="ADAL" clId="{CFE1AEAA-547B-417B-A1BB-5F2485E4FF68}" dt="2023-08-14T22:45:46.873" v="1412" actId="26606"/>
          <ac:spMkLst>
            <pc:docMk/>
            <pc:sldMk cId="1923904028" sldId="266"/>
            <ac:spMk id="16" creationId="{04812C46-200A-4DEB-A05E-3ED6C68C2387}"/>
          </ac:spMkLst>
        </pc:spChg>
        <pc:spChg chg="add del">
          <ac:chgData name="Swenson, Sarah (she/her/hers)" userId="54fca1ed-b65c-4c7d-9b1d-bcf0f847c5ca" providerId="ADAL" clId="{CFE1AEAA-547B-417B-A1BB-5F2485E4FF68}" dt="2023-08-14T22:45:46.873" v="1412" actId="26606"/>
          <ac:spMkLst>
            <pc:docMk/>
            <pc:sldMk cId="1923904028" sldId="266"/>
            <ac:spMk id="18" creationId="{D1EA859B-E555-4109-94F3-6700E046E008}"/>
          </ac:spMkLst>
        </pc:spChg>
        <pc:spChg chg="add">
          <ac:chgData name="Swenson, Sarah (she/her/hers)" userId="54fca1ed-b65c-4c7d-9b1d-bcf0f847c5ca" providerId="ADAL" clId="{CFE1AEAA-547B-417B-A1BB-5F2485E4FF68}" dt="2023-08-14T22:45:46.888" v="1413" actId="26606"/>
          <ac:spMkLst>
            <pc:docMk/>
            <pc:sldMk cId="1923904028" sldId="266"/>
            <ac:spMk id="20" creationId="{79BB35BC-D5C2-4C8B-A22A-A71E6191913B}"/>
          </ac:spMkLst>
        </pc:spChg>
        <pc:picChg chg="add mod ord">
          <ac:chgData name="Swenson, Sarah (she/her/hers)" userId="54fca1ed-b65c-4c7d-9b1d-bcf0f847c5ca" providerId="ADAL" clId="{CFE1AEAA-547B-417B-A1BB-5F2485E4FF68}" dt="2023-08-14T22:45:52.096" v="1415" actId="27614"/>
          <ac:picMkLst>
            <pc:docMk/>
            <pc:sldMk cId="1923904028" sldId="266"/>
            <ac:picMk id="6" creationId="{17B8F3B8-7D67-6220-3D81-4C1676618483}"/>
          </ac:picMkLst>
        </pc:picChg>
      </pc:sldChg>
      <pc:sldChg chg="addSp delSp modSp mod setBg modClrScheme chgLayout">
        <pc:chgData name="Swenson, Sarah (she/her/hers)" userId="54fca1ed-b65c-4c7d-9b1d-bcf0f847c5ca" providerId="ADAL" clId="{CFE1AEAA-547B-417B-A1BB-5F2485E4FF68}" dt="2023-08-23T11:36:24.500" v="2589" actId="20577"/>
        <pc:sldMkLst>
          <pc:docMk/>
          <pc:sldMk cId="1347910914" sldId="267"/>
        </pc:sldMkLst>
        <pc:spChg chg="mod ord">
          <ac:chgData name="Swenson, Sarah (she/her/hers)" userId="54fca1ed-b65c-4c7d-9b1d-bcf0f847c5ca" providerId="ADAL" clId="{CFE1AEAA-547B-417B-A1BB-5F2485E4FF68}" dt="2023-08-15T23:24:20.216" v="1722" actId="26606"/>
          <ac:spMkLst>
            <pc:docMk/>
            <pc:sldMk cId="1347910914" sldId="267"/>
            <ac:spMk id="2" creationId="{8169DF71-0260-4FF3-8355-BDAA89C6D142}"/>
          </ac:spMkLst>
        </pc:spChg>
        <pc:spChg chg="mod ord">
          <ac:chgData name="Swenson, Sarah (she/her/hers)" userId="54fca1ed-b65c-4c7d-9b1d-bcf0f847c5ca" providerId="ADAL" clId="{CFE1AEAA-547B-417B-A1BB-5F2485E4FF68}" dt="2023-08-23T11:36:24.500" v="2589" actId="20577"/>
          <ac:spMkLst>
            <pc:docMk/>
            <pc:sldMk cId="1347910914" sldId="267"/>
            <ac:spMk id="3" creationId="{477C1C3D-0A6D-4885-B979-4E3999FAE688}"/>
          </ac:spMkLst>
        </pc:spChg>
        <pc:spChg chg="mod ord">
          <ac:chgData name="Swenson, Sarah (she/her/hers)" userId="54fca1ed-b65c-4c7d-9b1d-bcf0f847c5ca" providerId="ADAL" clId="{CFE1AEAA-547B-417B-A1BB-5F2485E4FF68}" dt="2023-08-15T23:24:20.216" v="1722" actId="26606"/>
          <ac:spMkLst>
            <pc:docMk/>
            <pc:sldMk cId="1347910914" sldId="267"/>
            <ac:spMk id="4" creationId="{6CE99B42-EA58-4F9A-96FB-A3DE4F24B0B0}"/>
          </ac:spMkLst>
        </pc:spChg>
        <pc:spChg chg="add del">
          <ac:chgData name="Swenson, Sarah (she/her/hers)" userId="54fca1ed-b65c-4c7d-9b1d-bcf0f847c5ca" providerId="ADAL" clId="{CFE1AEAA-547B-417B-A1BB-5F2485E4FF68}" dt="2023-08-15T23:24:20.199" v="1721" actId="26606"/>
          <ac:spMkLst>
            <pc:docMk/>
            <pc:sldMk cId="1347910914" sldId="267"/>
            <ac:spMk id="9" creationId="{100EDD19-6802-4EC3-95CE-CFFAB042CFD6}"/>
          </ac:spMkLst>
        </pc:spChg>
        <pc:spChg chg="add del">
          <ac:chgData name="Swenson, Sarah (she/her/hers)" userId="54fca1ed-b65c-4c7d-9b1d-bcf0f847c5ca" providerId="ADAL" clId="{CFE1AEAA-547B-417B-A1BB-5F2485E4FF68}" dt="2023-08-15T23:24:20.199" v="1721" actId="26606"/>
          <ac:spMkLst>
            <pc:docMk/>
            <pc:sldMk cId="1347910914" sldId="267"/>
            <ac:spMk id="11" creationId="{DB17E863-922E-4C26-BD64-E8FD41D28661}"/>
          </ac:spMkLst>
        </pc:spChg>
        <pc:spChg chg="add">
          <ac:chgData name="Swenson, Sarah (she/her/hers)" userId="54fca1ed-b65c-4c7d-9b1d-bcf0f847c5ca" providerId="ADAL" clId="{CFE1AEAA-547B-417B-A1BB-5F2485E4FF68}" dt="2023-08-15T23:24:20.216" v="1722" actId="26606"/>
          <ac:spMkLst>
            <pc:docMk/>
            <pc:sldMk cId="1347910914" sldId="267"/>
            <ac:spMk id="13" creationId="{777A147A-9ED8-46B4-8660-1B3C2AA880B5}"/>
          </ac:spMkLst>
        </pc:spChg>
        <pc:spChg chg="add">
          <ac:chgData name="Swenson, Sarah (she/her/hers)" userId="54fca1ed-b65c-4c7d-9b1d-bcf0f847c5ca" providerId="ADAL" clId="{CFE1AEAA-547B-417B-A1BB-5F2485E4FF68}" dt="2023-08-15T23:24:20.216" v="1722" actId="26606"/>
          <ac:spMkLst>
            <pc:docMk/>
            <pc:sldMk cId="1347910914" sldId="267"/>
            <ac:spMk id="14" creationId="{5D6C15A0-C087-4593-8414-2B4EC1CDC3DE}"/>
          </ac:spMkLst>
        </pc:spChg>
      </pc:sldChg>
      <pc:sldChg chg="del ord modNotesTx">
        <pc:chgData name="Swenson, Sarah (she/her/hers)" userId="54fca1ed-b65c-4c7d-9b1d-bcf0f847c5ca" providerId="ADAL" clId="{CFE1AEAA-547B-417B-A1BB-5F2485E4FF68}" dt="2023-08-14T22:04:08.677" v="1297" actId="47"/>
        <pc:sldMkLst>
          <pc:docMk/>
          <pc:sldMk cId="1889474235" sldId="268"/>
        </pc:sldMkLst>
      </pc:sldChg>
      <pc:sldChg chg="new del">
        <pc:chgData name="Swenson, Sarah (she/her/hers)" userId="54fca1ed-b65c-4c7d-9b1d-bcf0f847c5ca" providerId="ADAL" clId="{CFE1AEAA-547B-417B-A1BB-5F2485E4FF68}" dt="2023-08-14T22:15:50.025" v="1347" actId="47"/>
        <pc:sldMkLst>
          <pc:docMk/>
          <pc:sldMk cId="342841569" sldId="269"/>
        </pc:sldMkLst>
      </pc:sldChg>
      <pc:sldChg chg="addSp delSp modSp new mod setBg delCm modCm modNotesTx">
        <pc:chgData name="Swenson, Sarah (she/her/hers)" userId="54fca1ed-b65c-4c7d-9b1d-bcf0f847c5ca" providerId="ADAL" clId="{CFE1AEAA-547B-417B-A1BB-5F2485E4FF68}" dt="2023-08-23T21:32:08.811" v="4317" actId="20577"/>
        <pc:sldMkLst>
          <pc:docMk/>
          <pc:sldMk cId="1604688826" sldId="270"/>
        </pc:sldMkLst>
        <pc:spChg chg="mod ord">
          <ac:chgData name="Swenson, Sarah (she/her/hers)" userId="54fca1ed-b65c-4c7d-9b1d-bcf0f847c5ca" providerId="ADAL" clId="{CFE1AEAA-547B-417B-A1BB-5F2485E4FF68}" dt="2023-08-23T21:26:05.211" v="4311" actId="13244"/>
          <ac:spMkLst>
            <pc:docMk/>
            <pc:sldMk cId="1604688826" sldId="270"/>
            <ac:spMk id="2" creationId="{B470A08A-02FD-94AF-2C99-EFDBCE3F0ED0}"/>
          </ac:spMkLst>
        </pc:spChg>
        <pc:spChg chg="add mod ord">
          <ac:chgData name="Swenson, Sarah (she/her/hers)" userId="54fca1ed-b65c-4c7d-9b1d-bcf0f847c5ca" providerId="ADAL" clId="{CFE1AEAA-547B-417B-A1BB-5F2485E4FF68}" dt="2023-08-23T21:13:17.132" v="2780" actId="33553"/>
          <ac:spMkLst>
            <pc:docMk/>
            <pc:sldMk cId="1604688826" sldId="270"/>
            <ac:spMk id="5" creationId="{0E55C026-4747-7D5B-8CA3-DF58165DA051}"/>
          </ac:spMkLst>
        </pc:spChg>
        <pc:spChg chg="add del">
          <ac:chgData name="Swenson, Sarah (she/her/hers)" userId="54fca1ed-b65c-4c7d-9b1d-bcf0f847c5ca" providerId="ADAL" clId="{CFE1AEAA-547B-417B-A1BB-5F2485E4FF68}" dt="2023-08-14T21:57:42.646" v="1248" actId="26606"/>
          <ac:spMkLst>
            <pc:docMk/>
            <pc:sldMk cId="1604688826" sldId="270"/>
            <ac:spMk id="7" creationId="{7D144591-E9E9-4209-8701-3BB48A917D51}"/>
          </ac:spMkLst>
        </pc:spChg>
        <pc:spChg chg="add del">
          <ac:chgData name="Swenson, Sarah (she/her/hers)" userId="54fca1ed-b65c-4c7d-9b1d-bcf0f847c5ca" providerId="ADAL" clId="{CFE1AEAA-547B-417B-A1BB-5F2485E4FF68}" dt="2023-08-14T21:57:49.296" v="1252" actId="26606"/>
          <ac:spMkLst>
            <pc:docMk/>
            <pc:sldMk cId="1604688826" sldId="270"/>
            <ac:spMk id="8" creationId="{DCC231C8-C761-4B31-9B1C-C6D19248C6B3}"/>
          </ac:spMkLst>
        </pc:spChg>
        <pc:spChg chg="add">
          <ac:chgData name="Swenson, Sarah (she/her/hers)" userId="54fca1ed-b65c-4c7d-9b1d-bcf0f847c5ca" providerId="ADAL" clId="{CFE1AEAA-547B-417B-A1BB-5F2485E4FF68}" dt="2023-08-14T21:57:54.525" v="1255" actId="26606"/>
          <ac:spMkLst>
            <pc:docMk/>
            <pc:sldMk cId="1604688826" sldId="270"/>
            <ac:spMk id="9" creationId="{98DED6BC-9A3E-48D4-AD7C-A56D63F547E8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10" creationId="{F3060C83-F051-4F0E-ABAD-AA0DFC48B218}"/>
          </ac:spMkLst>
        </pc:spChg>
        <pc:spChg chg="add">
          <ac:chgData name="Swenson, Sarah (she/her/hers)" userId="54fca1ed-b65c-4c7d-9b1d-bcf0f847c5ca" providerId="ADAL" clId="{CFE1AEAA-547B-417B-A1BB-5F2485E4FF68}" dt="2023-08-14T21:57:54.525" v="1255" actId="26606"/>
          <ac:spMkLst>
            <pc:docMk/>
            <pc:sldMk cId="1604688826" sldId="270"/>
            <ac:spMk id="11" creationId="{6B6E033A-DB2E-49B8-B600-B38E0C280263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12" creationId="{83C98ABE-055B-441F-B07E-44F97F083C39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14" creationId="{29FDB030-9B49-4CED-8CCD-4D99382388AC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16" creationId="{3783CA14-24A1-485C-8B30-D6A5D87987AD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18" creationId="{9A97C86A-04D6-40F7-AE84-31AB43E6A846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20" creationId="{FF9F2414-84E8-453E-B1F3-389FDE8192D9}"/>
          </ac:spMkLst>
        </pc:spChg>
        <pc:spChg chg="add del">
          <ac:chgData name="Swenson, Sarah (she/her/hers)" userId="54fca1ed-b65c-4c7d-9b1d-bcf0f847c5ca" providerId="ADAL" clId="{CFE1AEAA-547B-417B-A1BB-5F2485E4FF68}" dt="2023-08-14T21:57:39.318" v="1244" actId="26606"/>
          <ac:spMkLst>
            <pc:docMk/>
            <pc:sldMk cId="1604688826" sldId="270"/>
            <ac:spMk id="22" creationId="{3ECA69A1-7536-43AC-85EF-C7106179F5ED}"/>
          </ac:spMkLst>
        </pc:spChg>
        <pc:grpChg chg="mod">
          <ac:chgData name="Swenson, Sarah (she/her/hers)" userId="54fca1ed-b65c-4c7d-9b1d-bcf0f847c5ca" providerId="ADAL" clId="{CFE1AEAA-547B-417B-A1BB-5F2485E4FF68}" dt="2023-08-14T22:00:52.910" v="1278"/>
          <ac:grpSpMkLst>
            <pc:docMk/>
            <pc:sldMk cId="1604688826" sldId="270"/>
            <ac:grpSpMk id="19" creationId="{6746789E-124C-57A7-7A27-CC1B5E0EE7DF}"/>
          </ac:grpSpMkLst>
        </pc:grpChg>
        <pc:grpChg chg="mod">
          <ac:chgData name="Swenson, Sarah (she/her/hers)" userId="54fca1ed-b65c-4c7d-9b1d-bcf0f847c5ca" providerId="ADAL" clId="{CFE1AEAA-547B-417B-A1BB-5F2485E4FF68}" dt="2023-08-14T22:00:43.689" v="1270"/>
          <ac:grpSpMkLst>
            <pc:docMk/>
            <pc:sldMk cId="1604688826" sldId="270"/>
            <ac:grpSpMk id="27" creationId="{6E9CC8D2-FC18-FA87-E679-2D17240AE058}"/>
          </ac:grpSpMkLst>
        </pc:grpChg>
        <pc:graphicFrameChg chg="add del modGraphic">
          <ac:chgData name="Swenson, Sarah (she/her/hers)" userId="54fca1ed-b65c-4c7d-9b1d-bcf0f847c5ca" providerId="ADAL" clId="{CFE1AEAA-547B-417B-A1BB-5F2485E4FF68}" dt="2023-08-14T21:17:09.544" v="556" actId="1032"/>
          <ac:graphicFrameMkLst>
            <pc:docMk/>
            <pc:sldMk cId="1604688826" sldId="270"/>
            <ac:graphicFrameMk id="3" creationId="{CDDCF4E3-70D9-6A78-025B-EFBA30514C35}"/>
          </ac:graphicFrameMkLst>
        </pc:graphicFrameChg>
        <pc:graphicFrameChg chg="add mod modGraphic">
          <ac:chgData name="Swenson, Sarah (she/her/hers)" userId="54fca1ed-b65c-4c7d-9b1d-bcf0f847c5ca" providerId="ADAL" clId="{CFE1AEAA-547B-417B-A1BB-5F2485E4FF68}" dt="2023-08-23T21:23:58.429" v="4304" actId="962"/>
          <ac:graphicFrameMkLst>
            <pc:docMk/>
            <pc:sldMk cId="1604688826" sldId="270"/>
            <ac:graphicFrameMk id="4" creationId="{88A788F4-D18E-A3B3-C807-7FF9147EBB9C}"/>
          </ac:graphicFrameMkLst>
        </pc:graphicFrameChg>
        <pc:picChg chg="add mod">
          <ac:chgData name="Swenson, Sarah (she/her/hers)" userId="54fca1ed-b65c-4c7d-9b1d-bcf0f847c5ca" providerId="ADAL" clId="{CFE1AEAA-547B-417B-A1BB-5F2485E4FF68}" dt="2023-08-23T21:26:12.123" v="4312" actId="962"/>
          <ac:picMkLst>
            <pc:docMk/>
            <pc:sldMk cId="1604688826" sldId="270"/>
            <ac:picMk id="6" creationId="{8C6EF201-B0D3-C96F-2D4C-680C260FFD6C}"/>
          </ac:picMkLst>
        </pc:picChg>
        <pc:picChg chg="add mod">
          <ac:chgData name="Swenson, Sarah (she/her/hers)" userId="54fca1ed-b65c-4c7d-9b1d-bcf0f847c5ca" providerId="ADAL" clId="{CFE1AEAA-547B-417B-A1BB-5F2485E4FF68}" dt="2023-08-23T21:26:13.245" v="4313" actId="962"/>
          <ac:picMkLst>
            <pc:docMk/>
            <pc:sldMk cId="1604688826" sldId="270"/>
            <ac:picMk id="7" creationId="{04D5C181-0614-DB4D-F4CE-C339CC8F909C}"/>
          </ac:picMkLst>
        </pc:picChg>
        <pc:inkChg chg="add del mod">
          <ac:chgData name="Swenson, Sarah (she/her/hers)" userId="54fca1ed-b65c-4c7d-9b1d-bcf0f847c5ca" providerId="ADAL" clId="{CFE1AEAA-547B-417B-A1BB-5F2485E4FF68}" dt="2023-08-14T22:01:03.022" v="1279" actId="478"/>
          <ac:inkMkLst>
            <pc:docMk/>
            <pc:sldMk cId="1604688826" sldId="270"/>
            <ac:inkMk id="15" creationId="{BDE3F00D-2815-6BA8-B4DF-6787068E94AA}"/>
          </ac:inkMkLst>
        </pc:inkChg>
        <pc:inkChg chg="add del mod">
          <ac:chgData name="Swenson, Sarah (she/her/hers)" userId="54fca1ed-b65c-4c7d-9b1d-bcf0f847c5ca" providerId="ADAL" clId="{CFE1AEAA-547B-417B-A1BB-5F2485E4FF68}" dt="2023-08-14T22:00:52.910" v="1278"/>
          <ac:inkMkLst>
            <pc:docMk/>
            <pc:sldMk cId="1604688826" sldId="270"/>
            <ac:inkMk id="17" creationId="{912678F8-E977-F516-5735-C7C35CE923DC}"/>
          </ac:inkMkLst>
        </pc:inkChg>
        <pc:inkChg chg="add del">
          <ac:chgData name="Swenson, Sarah (she/her/hers)" userId="54fca1ed-b65c-4c7d-9b1d-bcf0f847c5ca" providerId="ADAL" clId="{CFE1AEAA-547B-417B-A1BB-5F2485E4FF68}" dt="2023-08-14T22:00:52.644" v="1276" actId="9405"/>
          <ac:inkMkLst>
            <pc:docMk/>
            <pc:sldMk cId="1604688826" sldId="270"/>
            <ac:inkMk id="21" creationId="{C1438988-BA1C-CDC3-8E94-73EAE487DCEC}"/>
          </ac:inkMkLst>
        </pc:inkChg>
        <pc:inkChg chg="add del">
          <ac:chgData name="Swenson, Sarah (she/her/hers)" userId="54fca1ed-b65c-4c7d-9b1d-bcf0f847c5ca" providerId="ADAL" clId="{CFE1AEAA-547B-417B-A1BB-5F2485E4FF68}" dt="2023-08-14T22:00:46.566" v="1273" actId="9405"/>
          <ac:inkMkLst>
            <pc:docMk/>
            <pc:sldMk cId="1604688826" sldId="270"/>
            <ac:inkMk id="23" creationId="{DE2C2E3B-CD9D-B832-2186-80C7015DD82F}"/>
          </ac:inkMkLst>
        </pc:inkChg>
        <pc:inkChg chg="add del">
          <ac:chgData name="Swenson, Sarah (she/her/hers)" userId="54fca1ed-b65c-4c7d-9b1d-bcf0f847c5ca" providerId="ADAL" clId="{CFE1AEAA-547B-417B-A1BB-5F2485E4FF68}" dt="2023-08-14T22:00:46.048" v="1272" actId="9405"/>
          <ac:inkMkLst>
            <pc:docMk/>
            <pc:sldMk cId="1604688826" sldId="270"/>
            <ac:inkMk id="24" creationId="{95F012A3-0AE2-F8CD-90AC-1DEF03B9B5D5}"/>
          </ac:inkMkLst>
        </pc:inkChg>
        <pc:inkChg chg="add del mod">
          <ac:chgData name="Swenson, Sarah (she/her/hers)" userId="54fca1ed-b65c-4c7d-9b1d-bcf0f847c5ca" providerId="ADAL" clId="{CFE1AEAA-547B-417B-A1BB-5F2485E4FF68}" dt="2023-08-14T22:00:45.266" v="1271" actId="9405"/>
          <ac:inkMkLst>
            <pc:docMk/>
            <pc:sldMk cId="1604688826" sldId="270"/>
            <ac:inkMk id="25" creationId="{07E03A54-C21C-A41C-B1BB-09546E00C8A0}"/>
          </ac:inkMkLst>
        </pc:inkChg>
        <pc:inkChg chg="add del mod">
          <ac:chgData name="Swenson, Sarah (she/her/hers)" userId="54fca1ed-b65c-4c7d-9b1d-bcf0f847c5ca" providerId="ADAL" clId="{CFE1AEAA-547B-417B-A1BB-5F2485E4FF68}" dt="2023-08-14T22:00:43.689" v="1270"/>
          <ac:inkMkLst>
            <pc:docMk/>
            <pc:sldMk cId="1604688826" sldId="270"/>
            <ac:inkMk id="26" creationId="{A27EA21A-0F95-81B2-6F53-C28978A8750B}"/>
          </ac:inkMkLst>
        </pc:inkChg>
        <pc:inkChg chg="add del">
          <ac:chgData name="Swenson, Sarah (she/her/hers)" userId="54fca1ed-b65c-4c7d-9b1d-bcf0f847c5ca" providerId="ADAL" clId="{CFE1AEAA-547B-417B-A1BB-5F2485E4FF68}" dt="2023-08-14T22:00:52.336" v="1275" actId="9405"/>
          <ac:inkMkLst>
            <pc:docMk/>
            <pc:sldMk cId="1604688826" sldId="270"/>
            <ac:inkMk id="28" creationId="{D16ED2C4-28CD-8587-8389-C4313D0268EE}"/>
          </ac:inkMkLst>
        </pc:inkChg>
        <pc:cxnChg chg="add del mod">
          <ac:chgData name="Swenson, Sarah (she/her/hers)" userId="54fca1ed-b65c-4c7d-9b1d-bcf0f847c5ca" providerId="ADAL" clId="{CFE1AEAA-547B-417B-A1BB-5F2485E4FF68}" dt="2023-08-14T21:59:58.985" v="1259" actId="478"/>
          <ac:cxnSpMkLst>
            <pc:docMk/>
            <pc:sldMk cId="1604688826" sldId="270"/>
            <ac:cxnSpMk id="13" creationId="{EB853ACD-A342-AE9C-03F5-6D32846E1F28}"/>
          </ac:cxnSpMkLst>
        </pc:cxnChg>
      </pc:sldChg>
      <pc:sldChg chg="new del">
        <pc:chgData name="Swenson, Sarah (she/her/hers)" userId="54fca1ed-b65c-4c7d-9b1d-bcf0f847c5ca" providerId="ADAL" clId="{CFE1AEAA-547B-417B-A1BB-5F2485E4FF68}" dt="2023-08-15T14:14:10.585" v="1488" actId="47"/>
        <pc:sldMkLst>
          <pc:docMk/>
          <pc:sldMk cId="725479030" sldId="271"/>
        </pc:sldMkLst>
      </pc:sldChg>
      <pc:sldChg chg="addSp delSp modSp mod setBg">
        <pc:chgData name="Swenson, Sarah (she/her/hers)" userId="54fca1ed-b65c-4c7d-9b1d-bcf0f847c5ca" providerId="ADAL" clId="{CFE1AEAA-547B-417B-A1BB-5F2485E4FF68}" dt="2023-08-23T21:00:39.232" v="2652"/>
        <pc:sldMkLst>
          <pc:docMk/>
          <pc:sldMk cId="3803845687" sldId="273"/>
        </pc:sldMkLst>
        <pc:spChg chg="mod">
          <ac:chgData name="Swenson, Sarah (she/her/hers)" userId="54fca1ed-b65c-4c7d-9b1d-bcf0f847c5ca" providerId="ADAL" clId="{CFE1AEAA-547B-417B-A1BB-5F2485E4FF68}" dt="2023-08-23T20:56:14.470" v="2634" actId="14100"/>
          <ac:spMkLst>
            <pc:docMk/>
            <pc:sldMk cId="3803845687" sldId="273"/>
            <ac:spMk id="2" creationId="{8C3A1896-45DD-4B83-A3E0-516C90AC692E}"/>
          </ac:spMkLst>
        </pc:spChg>
        <pc:picChg chg="add del">
          <ac:chgData name="Swenson, Sarah (she/her/hers)" userId="54fca1ed-b65c-4c7d-9b1d-bcf0f847c5ca" providerId="ADAL" clId="{CFE1AEAA-547B-417B-A1BB-5F2485E4FF68}" dt="2023-08-23T20:45:26.627" v="2606"/>
          <ac:picMkLst>
            <pc:docMk/>
            <pc:sldMk cId="3803845687" sldId="273"/>
            <ac:picMk id="4" creationId="{EF434BFE-F053-9A50-2B97-1AABBD5069E2}"/>
          </ac:picMkLst>
        </pc:picChg>
      </pc:sldChg>
      <pc:sldChg chg="modSp mod setBg">
        <pc:chgData name="Swenson, Sarah (she/her/hers)" userId="54fca1ed-b65c-4c7d-9b1d-bcf0f847c5ca" providerId="ADAL" clId="{CFE1AEAA-547B-417B-A1BB-5F2485E4FF68}" dt="2023-08-23T21:25:21.323" v="4309" actId="13244"/>
        <pc:sldMkLst>
          <pc:docMk/>
          <pc:sldMk cId="2697570021" sldId="274"/>
        </pc:sldMkLst>
        <pc:spChg chg="mod ord">
          <ac:chgData name="Swenson, Sarah (she/her/hers)" userId="54fca1ed-b65c-4c7d-9b1d-bcf0f847c5ca" providerId="ADAL" clId="{CFE1AEAA-547B-417B-A1BB-5F2485E4FF68}" dt="2023-08-23T21:24:26.295" v="4306" actId="13244"/>
          <ac:spMkLst>
            <pc:docMk/>
            <pc:sldMk cId="2697570021" sldId="274"/>
            <ac:spMk id="2" creationId="{AA108920-3A56-47FC-B823-4D2F98047D2D}"/>
          </ac:spMkLst>
        </pc:spChg>
        <pc:spChg chg="mod ord">
          <ac:chgData name="Swenson, Sarah (she/her/hers)" userId="54fca1ed-b65c-4c7d-9b1d-bcf0f847c5ca" providerId="ADAL" clId="{CFE1AEAA-547B-417B-A1BB-5F2485E4FF68}" dt="2023-08-23T21:25:17.623" v="4308" actId="13244"/>
          <ac:spMkLst>
            <pc:docMk/>
            <pc:sldMk cId="2697570021" sldId="274"/>
            <ac:spMk id="8" creationId="{F3D90D11-FE9B-4C67-948B-3C2FA1BFE854}"/>
          </ac:spMkLst>
        </pc:spChg>
        <pc:picChg chg="mod ord">
          <ac:chgData name="Swenson, Sarah (she/her/hers)" userId="54fca1ed-b65c-4c7d-9b1d-bcf0f847c5ca" providerId="ADAL" clId="{CFE1AEAA-547B-417B-A1BB-5F2485E4FF68}" dt="2023-08-23T21:25:21.323" v="4309" actId="13244"/>
          <ac:picMkLst>
            <pc:docMk/>
            <pc:sldMk cId="2697570021" sldId="274"/>
            <ac:picMk id="11" creationId="{F8A2E5A6-D917-4673-8460-6CABD73CB495}"/>
          </ac:picMkLst>
        </pc:picChg>
        <pc:picChg chg="mod ord">
          <ac:chgData name="Swenson, Sarah (she/her/hers)" userId="54fca1ed-b65c-4c7d-9b1d-bcf0f847c5ca" providerId="ADAL" clId="{CFE1AEAA-547B-417B-A1BB-5F2485E4FF68}" dt="2023-08-23T21:24:19.824" v="4305" actId="13244"/>
          <ac:picMkLst>
            <pc:docMk/>
            <pc:sldMk cId="2697570021" sldId="274"/>
            <ac:picMk id="14" creationId="{E0384471-C9D1-404A-91B8-2840751A63F4}"/>
          </ac:picMkLst>
        </pc:picChg>
        <pc:cxnChg chg="mod">
          <ac:chgData name="Swenson, Sarah (she/her/hers)" userId="54fca1ed-b65c-4c7d-9b1d-bcf0f847c5ca" providerId="ADAL" clId="{CFE1AEAA-547B-417B-A1BB-5F2485E4FF68}" dt="2023-08-23T21:18:46.108" v="2916" actId="962"/>
          <ac:cxnSpMkLst>
            <pc:docMk/>
            <pc:sldMk cId="2697570021" sldId="274"/>
            <ac:cxnSpMk id="12" creationId="{BB66929B-02A1-491D-9EC5-2EF7984156C5}"/>
          </ac:cxnSpMkLst>
        </pc:cxnChg>
        <pc:cxnChg chg="mod">
          <ac:chgData name="Swenson, Sarah (she/her/hers)" userId="54fca1ed-b65c-4c7d-9b1d-bcf0f847c5ca" providerId="ADAL" clId="{CFE1AEAA-547B-417B-A1BB-5F2485E4FF68}" dt="2023-08-23T21:18:47.975" v="2917" actId="962"/>
          <ac:cxnSpMkLst>
            <pc:docMk/>
            <pc:sldMk cId="2697570021" sldId="274"/>
            <ac:cxnSpMk id="13" creationId="{0261A628-BA6A-4DEE-9CAE-CDA3F0EF4152}"/>
          </ac:cxnSpMkLst>
        </pc:cxnChg>
      </pc:sldChg>
      <pc:sldChg chg="addSp delSp modSp add del mod setBg delDesignElem">
        <pc:chgData name="Swenson, Sarah (she/her/hers)" userId="54fca1ed-b65c-4c7d-9b1d-bcf0f847c5ca" providerId="ADAL" clId="{CFE1AEAA-547B-417B-A1BB-5F2485E4FF68}" dt="2023-08-23T20:45:03.695" v="2601"/>
        <pc:sldMkLst>
          <pc:docMk/>
          <pc:sldMk cId="871486817" sldId="275"/>
        </pc:sldMkLst>
        <pc:spChg chg="mod">
          <ac:chgData name="Swenson, Sarah (she/her/hers)" userId="54fca1ed-b65c-4c7d-9b1d-bcf0f847c5ca" providerId="ADAL" clId="{CFE1AEAA-547B-417B-A1BB-5F2485E4FF68}" dt="2023-08-23T20:45:02.668" v="2600" actId="207"/>
          <ac:spMkLst>
            <pc:docMk/>
            <pc:sldMk cId="871486817" sldId="275"/>
            <ac:spMk id="2" creationId="{00000000-0000-0000-0000-000000000000}"/>
          </ac:spMkLst>
        </pc:spChg>
        <pc:spChg chg="add del">
          <ac:chgData name="Swenson, Sarah (she/her/hers)" userId="54fca1ed-b65c-4c7d-9b1d-bcf0f847c5ca" providerId="ADAL" clId="{CFE1AEAA-547B-417B-A1BB-5F2485E4FF68}" dt="2023-08-23T20:45:03.695" v="2601"/>
          <ac:spMkLst>
            <pc:docMk/>
            <pc:sldMk cId="871486817" sldId="275"/>
            <ac:spMk id="16" creationId="{7383B190-6BFB-422F-B667-06B7B25F096A}"/>
          </ac:spMkLst>
        </pc:spChg>
        <pc:picChg chg="mod">
          <ac:chgData name="Swenson, Sarah (she/her/hers)" userId="54fca1ed-b65c-4c7d-9b1d-bcf0f847c5ca" providerId="ADAL" clId="{CFE1AEAA-547B-417B-A1BB-5F2485E4FF68}" dt="2023-08-23T20:45:01.838" v="2599" actId="1076"/>
          <ac:picMkLst>
            <pc:docMk/>
            <pc:sldMk cId="871486817" sldId="275"/>
            <ac:picMk id="10" creationId="{B7F3EC6D-273E-43C0-9B17-2B0343D3880D}"/>
          </ac:picMkLst>
        </pc:picChg>
        <pc:cxnChg chg="add del">
          <ac:chgData name="Swenson, Sarah (she/her/hers)" userId="54fca1ed-b65c-4c7d-9b1d-bcf0f847c5ca" providerId="ADAL" clId="{CFE1AEAA-547B-417B-A1BB-5F2485E4FF68}" dt="2023-08-23T20:45:03.695" v="2601"/>
          <ac:cxnSpMkLst>
            <pc:docMk/>
            <pc:sldMk cId="871486817" sldId="275"/>
            <ac:cxnSpMk id="15" creationId="{ED28E597-4AF8-4D69-A9AB-A1EDC6156B04}"/>
          </ac:cxnSpMkLst>
        </pc:cxnChg>
      </pc:sldChg>
      <pc:sldChg chg="addSp delSp add del setBg delDesignElem">
        <pc:chgData name="Swenson, Sarah (she/her/hers)" userId="54fca1ed-b65c-4c7d-9b1d-bcf0f847c5ca" providerId="ADAL" clId="{CFE1AEAA-547B-417B-A1BB-5F2485E4FF68}" dt="2023-08-23T20:45:23.626" v="2604"/>
        <pc:sldMkLst>
          <pc:docMk/>
          <pc:sldMk cId="4183143042" sldId="275"/>
        </pc:sldMkLst>
        <pc:spChg chg="add del">
          <ac:chgData name="Swenson, Sarah (she/her/hers)" userId="54fca1ed-b65c-4c7d-9b1d-bcf0f847c5ca" providerId="ADAL" clId="{CFE1AEAA-547B-417B-A1BB-5F2485E4FF68}" dt="2023-08-23T20:45:23.626" v="2604"/>
          <ac:spMkLst>
            <pc:docMk/>
            <pc:sldMk cId="4183143042" sldId="275"/>
            <ac:spMk id="16" creationId="{7383B190-6BFB-422F-B667-06B7B25F096A}"/>
          </ac:spMkLst>
        </pc:spChg>
        <pc:cxnChg chg="add del">
          <ac:chgData name="Swenson, Sarah (she/her/hers)" userId="54fca1ed-b65c-4c7d-9b1d-bcf0f847c5ca" providerId="ADAL" clId="{CFE1AEAA-547B-417B-A1BB-5F2485E4FF68}" dt="2023-08-23T20:45:23.626" v="2604"/>
          <ac:cxnSpMkLst>
            <pc:docMk/>
            <pc:sldMk cId="4183143042" sldId="275"/>
            <ac:cxnSpMk id="15" creationId="{ED28E597-4AF8-4D69-A9AB-A1EDC6156B04}"/>
          </ac:cxnSpMkLst>
        </pc:cxnChg>
      </pc:sldChg>
      <pc:sldMasterChg chg="delSp modSp mod modSldLayout">
        <pc:chgData name="Swenson, Sarah (she/her/hers)" userId="54fca1ed-b65c-4c7d-9b1d-bcf0f847c5ca" providerId="ADAL" clId="{CFE1AEAA-547B-417B-A1BB-5F2485E4FF68}" dt="2023-08-23T20:50:26.397" v="2620" actId="478"/>
        <pc:sldMasterMkLst>
          <pc:docMk/>
          <pc:sldMasterMk cId="407850311" sldId="2147483648"/>
        </pc:sldMasterMkLst>
        <pc:spChg chg="del">
          <ac:chgData name="Swenson, Sarah (she/her/hers)" userId="54fca1ed-b65c-4c7d-9b1d-bcf0f847c5ca" providerId="ADAL" clId="{CFE1AEAA-547B-417B-A1BB-5F2485E4FF68}" dt="2023-08-23T20:46:31.437" v="2607" actId="478"/>
          <ac:spMkLst>
            <pc:docMk/>
            <pc:sldMasterMk cId="407850311" sldId="2147483648"/>
            <ac:spMk id="7" creationId="{00000000-0000-0000-0000-000000000000}"/>
          </ac:spMkLst>
        </pc:spChg>
        <pc:picChg chg="del mod">
          <ac:chgData name="Swenson, Sarah (she/her/hers)" userId="54fca1ed-b65c-4c7d-9b1d-bcf0f847c5ca" providerId="ADAL" clId="{CFE1AEAA-547B-417B-A1BB-5F2485E4FF68}" dt="2023-08-23T20:50:26.397" v="2620" actId="478"/>
          <ac:picMkLst>
            <pc:docMk/>
            <pc:sldMasterMk cId="407850311" sldId="2147483648"/>
            <ac:picMk id="9" creationId="{00000000-0000-0000-0000-000000000000}"/>
          </ac:picMkLst>
        </pc:picChg>
        <pc:sldLayoutChg chg="delSp mod">
          <pc:chgData name="Swenson, Sarah (she/her/hers)" userId="54fca1ed-b65c-4c7d-9b1d-bcf0f847c5ca" providerId="ADAL" clId="{CFE1AEAA-547B-417B-A1BB-5F2485E4FF68}" dt="2023-08-23T20:47:24.148" v="2608" actId="478"/>
          <pc:sldLayoutMkLst>
            <pc:docMk/>
            <pc:sldMasterMk cId="407850311" sldId="2147483648"/>
            <pc:sldLayoutMk cId="800614690" sldId="2147483650"/>
          </pc:sldLayoutMkLst>
          <pc:spChg chg="del">
            <ac:chgData name="Swenson, Sarah (she/her/hers)" userId="54fca1ed-b65c-4c7d-9b1d-bcf0f847c5ca" providerId="ADAL" clId="{CFE1AEAA-547B-417B-A1BB-5F2485E4FF68}" dt="2023-08-23T20:47:24.148" v="2608" actId="478"/>
            <ac:spMkLst>
              <pc:docMk/>
              <pc:sldMasterMk cId="407850311" sldId="2147483648"/>
              <pc:sldLayoutMk cId="800614690" sldId="2147483650"/>
              <ac:spMk id="7" creationId="{00000000-0000-0000-0000-000000000000}"/>
            </ac:spMkLst>
          </pc:spChg>
        </pc:sldLayoutChg>
        <pc:sldLayoutChg chg="delSp mod">
          <pc:chgData name="Swenson, Sarah (she/her/hers)" userId="54fca1ed-b65c-4c7d-9b1d-bcf0f847c5ca" providerId="ADAL" clId="{CFE1AEAA-547B-417B-A1BB-5F2485E4FF68}" dt="2023-08-23T20:47:27.306" v="2609" actId="478"/>
          <pc:sldLayoutMkLst>
            <pc:docMk/>
            <pc:sldMasterMk cId="407850311" sldId="2147483648"/>
            <pc:sldLayoutMk cId="2780888215" sldId="2147483652"/>
          </pc:sldLayoutMkLst>
          <pc:spChg chg="del">
            <ac:chgData name="Swenson, Sarah (she/her/hers)" userId="54fca1ed-b65c-4c7d-9b1d-bcf0f847c5ca" providerId="ADAL" clId="{CFE1AEAA-547B-417B-A1BB-5F2485E4FF68}" dt="2023-08-23T20:47:27.306" v="2609" actId="478"/>
            <ac:spMkLst>
              <pc:docMk/>
              <pc:sldMasterMk cId="407850311" sldId="2147483648"/>
              <pc:sldLayoutMk cId="2780888215" sldId="2147483652"/>
              <ac:spMk id="8" creationId="{00000000-0000-0000-0000-000000000000}"/>
            </ac:spMkLst>
          </pc:spChg>
        </pc:sldLayoutChg>
        <pc:sldLayoutChg chg="delSp mod">
          <pc:chgData name="Swenson, Sarah (she/her/hers)" userId="54fca1ed-b65c-4c7d-9b1d-bcf0f847c5ca" providerId="ADAL" clId="{CFE1AEAA-547B-417B-A1BB-5F2485E4FF68}" dt="2023-08-23T20:47:30.247" v="2610" actId="478"/>
          <pc:sldLayoutMkLst>
            <pc:docMk/>
            <pc:sldMasterMk cId="407850311" sldId="2147483648"/>
            <pc:sldLayoutMk cId="3034413128" sldId="2147483653"/>
          </pc:sldLayoutMkLst>
          <pc:spChg chg="del">
            <ac:chgData name="Swenson, Sarah (she/her/hers)" userId="54fca1ed-b65c-4c7d-9b1d-bcf0f847c5ca" providerId="ADAL" clId="{CFE1AEAA-547B-417B-A1BB-5F2485E4FF68}" dt="2023-08-23T20:47:30.247" v="2610" actId="478"/>
            <ac:spMkLst>
              <pc:docMk/>
              <pc:sldMasterMk cId="407850311" sldId="2147483648"/>
              <pc:sldLayoutMk cId="3034413128" sldId="2147483653"/>
              <ac:spMk id="10" creationId="{00000000-0000-0000-0000-000000000000}"/>
            </ac:spMkLst>
          </pc:spChg>
        </pc:sldLayoutChg>
        <pc:sldLayoutChg chg="delSp mod">
          <pc:chgData name="Swenson, Sarah (she/her/hers)" userId="54fca1ed-b65c-4c7d-9b1d-bcf0f847c5ca" providerId="ADAL" clId="{CFE1AEAA-547B-417B-A1BB-5F2485E4FF68}" dt="2023-08-23T20:47:33.303" v="2611" actId="478"/>
          <pc:sldLayoutMkLst>
            <pc:docMk/>
            <pc:sldMasterMk cId="407850311" sldId="2147483648"/>
            <pc:sldLayoutMk cId="113691761" sldId="2147483654"/>
          </pc:sldLayoutMkLst>
          <pc:spChg chg="del">
            <ac:chgData name="Swenson, Sarah (she/her/hers)" userId="54fca1ed-b65c-4c7d-9b1d-bcf0f847c5ca" providerId="ADAL" clId="{CFE1AEAA-547B-417B-A1BB-5F2485E4FF68}" dt="2023-08-23T20:47:33.303" v="2611" actId="478"/>
            <ac:spMkLst>
              <pc:docMk/>
              <pc:sldMasterMk cId="407850311" sldId="2147483648"/>
              <pc:sldLayoutMk cId="113691761" sldId="2147483654"/>
              <ac:spMk id="7" creationId="{00000000-0000-0000-0000-000000000000}"/>
            </ac:spMkLst>
          </pc:spChg>
        </pc:sldLayoutChg>
        <pc:sldLayoutChg chg="delSp mod">
          <pc:chgData name="Swenson, Sarah (she/her/hers)" userId="54fca1ed-b65c-4c7d-9b1d-bcf0f847c5ca" providerId="ADAL" clId="{CFE1AEAA-547B-417B-A1BB-5F2485E4FF68}" dt="2023-08-23T20:47:37.340" v="2612" actId="478"/>
          <pc:sldLayoutMkLst>
            <pc:docMk/>
            <pc:sldMasterMk cId="407850311" sldId="2147483648"/>
            <pc:sldLayoutMk cId="4142112639" sldId="2147483656"/>
          </pc:sldLayoutMkLst>
          <pc:spChg chg="del">
            <ac:chgData name="Swenson, Sarah (she/her/hers)" userId="54fca1ed-b65c-4c7d-9b1d-bcf0f847c5ca" providerId="ADAL" clId="{CFE1AEAA-547B-417B-A1BB-5F2485E4FF68}" dt="2023-08-23T20:47:37.340" v="2612" actId="478"/>
            <ac:spMkLst>
              <pc:docMk/>
              <pc:sldMasterMk cId="407850311" sldId="2147483648"/>
              <pc:sldLayoutMk cId="4142112639" sldId="2147483656"/>
              <ac:spMk id="9" creationId="{00000000-0000-0000-0000-000000000000}"/>
            </ac:spMkLst>
          </pc:spChg>
        </pc:sldLayoutChg>
        <pc:sldLayoutChg chg="delSp mod">
          <pc:chgData name="Swenson, Sarah (she/her/hers)" userId="54fca1ed-b65c-4c7d-9b1d-bcf0f847c5ca" providerId="ADAL" clId="{CFE1AEAA-547B-417B-A1BB-5F2485E4FF68}" dt="2023-08-23T20:47:40.438" v="2613" actId="478"/>
          <pc:sldLayoutMkLst>
            <pc:docMk/>
            <pc:sldMasterMk cId="407850311" sldId="2147483648"/>
            <pc:sldLayoutMk cId="3741109176" sldId="2147483657"/>
          </pc:sldLayoutMkLst>
          <pc:spChg chg="del">
            <ac:chgData name="Swenson, Sarah (she/her/hers)" userId="54fca1ed-b65c-4c7d-9b1d-bcf0f847c5ca" providerId="ADAL" clId="{CFE1AEAA-547B-417B-A1BB-5F2485E4FF68}" dt="2023-08-23T20:47:40.438" v="2613" actId="478"/>
            <ac:spMkLst>
              <pc:docMk/>
              <pc:sldMasterMk cId="407850311" sldId="2147483648"/>
              <pc:sldLayoutMk cId="3741109176" sldId="2147483657"/>
              <ac:spMk id="9" creationId="{00000000-0000-0000-0000-000000000000}"/>
            </ac:spMkLst>
          </pc:spChg>
        </pc:sldLayoutChg>
      </pc:sldMasterChg>
    </pc:docChg>
  </pc:docChgLst>
  <pc:docChgLst>
    <pc:chgData name="Swenson, Sarah" userId="S::swenson.sarah@epa.gov::54fca1ed-b65c-4c7d-9b1d-bcf0f847c5ca" providerId="AD" clId="Web-{C894F8F6-6CA6-B470-0A00-7CC80C7F5EE4}"/>
    <pc:docChg chg="modSld">
      <pc:chgData name="Swenson, Sarah" userId="S::swenson.sarah@epa.gov::54fca1ed-b65c-4c7d-9b1d-bcf0f847c5ca" providerId="AD" clId="Web-{C894F8F6-6CA6-B470-0A00-7CC80C7F5EE4}" dt="2022-06-22T13:28:03.100" v="14" actId="20577"/>
      <pc:docMkLst>
        <pc:docMk/>
      </pc:docMkLst>
      <pc:sldChg chg="modSp delCm">
        <pc:chgData name="Swenson, Sarah" userId="S::swenson.sarah@epa.gov::54fca1ed-b65c-4c7d-9b1d-bcf0f847c5ca" providerId="AD" clId="Web-{C894F8F6-6CA6-B470-0A00-7CC80C7F5EE4}" dt="2022-06-22T13:28:03.100" v="14" actId="20577"/>
        <pc:sldMkLst>
          <pc:docMk/>
          <pc:sldMk cId="676799257" sldId="263"/>
        </pc:sldMkLst>
        <pc:spChg chg="mod">
          <ac:chgData name="Swenson, Sarah" userId="S::swenson.sarah@epa.gov::54fca1ed-b65c-4c7d-9b1d-bcf0f847c5ca" providerId="AD" clId="Web-{C894F8F6-6CA6-B470-0A00-7CC80C7F5EE4}" dt="2022-06-22T13:28:03.100" v="14" actId="20577"/>
          <ac:spMkLst>
            <pc:docMk/>
            <pc:sldMk cId="676799257" sldId="263"/>
            <ac:spMk id="3" creationId="{477C1C3D-0A6D-4885-B979-4E3999FAE688}"/>
          </ac:spMkLst>
        </pc:spChg>
      </pc:sldChg>
    </pc:docChg>
  </pc:docChgLst>
  <pc:docChgLst>
    <pc:chgData name="Durand, Chloe" userId="16ea1eab-92e2-4aeb-b1bd-380f9e5dd390" providerId="ADAL" clId="{CBFDB560-1BB1-4300-8529-6B5137EC8E8B}"/>
    <pc:docChg chg="addSld delSld modSld sldOrd">
      <pc:chgData name="Durand, Chloe" userId="16ea1eab-92e2-4aeb-b1bd-380f9e5dd390" providerId="ADAL" clId="{CBFDB560-1BB1-4300-8529-6B5137EC8E8B}" dt="2023-08-23T17:21:12.978" v="6" actId="47"/>
      <pc:docMkLst>
        <pc:docMk/>
      </pc:docMkLst>
      <pc:sldChg chg="add">
        <pc:chgData name="Durand, Chloe" userId="16ea1eab-92e2-4aeb-b1bd-380f9e5dd390" providerId="ADAL" clId="{CBFDB560-1BB1-4300-8529-6B5137EC8E8B}" dt="2023-08-23T17:21:09.593" v="4"/>
        <pc:sldMkLst>
          <pc:docMk/>
          <pc:sldMk cId="2230546214" sldId="256"/>
        </pc:sldMkLst>
      </pc:sldChg>
      <pc:sldChg chg="add">
        <pc:chgData name="Durand, Chloe" userId="16ea1eab-92e2-4aeb-b1bd-380f9e5dd390" providerId="ADAL" clId="{CBFDB560-1BB1-4300-8529-6B5137EC8E8B}" dt="2023-08-23T17:21:09.593" v="4"/>
        <pc:sldMkLst>
          <pc:docMk/>
          <pc:sldMk cId="2204177200" sldId="258"/>
        </pc:sldMkLst>
      </pc:sldChg>
      <pc:sldChg chg="add">
        <pc:chgData name="Durand, Chloe" userId="16ea1eab-92e2-4aeb-b1bd-380f9e5dd390" providerId="ADAL" clId="{CBFDB560-1BB1-4300-8529-6B5137EC8E8B}" dt="2023-08-23T17:21:09.593" v="4"/>
        <pc:sldMkLst>
          <pc:docMk/>
          <pc:sldMk cId="1479229390" sldId="260"/>
        </pc:sldMkLst>
      </pc:sldChg>
      <pc:sldChg chg="add">
        <pc:chgData name="Durand, Chloe" userId="16ea1eab-92e2-4aeb-b1bd-380f9e5dd390" providerId="ADAL" clId="{CBFDB560-1BB1-4300-8529-6B5137EC8E8B}" dt="2023-08-23T17:21:09.593" v="4"/>
        <pc:sldMkLst>
          <pc:docMk/>
          <pc:sldMk cId="3153335472" sldId="261"/>
        </pc:sldMkLst>
      </pc:sldChg>
      <pc:sldChg chg="new del ord">
        <pc:chgData name="Durand, Chloe" userId="16ea1eab-92e2-4aeb-b1bd-380f9e5dd390" providerId="ADAL" clId="{CBFDB560-1BB1-4300-8529-6B5137EC8E8B}" dt="2023-08-23T17:21:11.701" v="5" actId="47"/>
        <pc:sldMkLst>
          <pc:docMk/>
          <pc:sldMk cId="2706323421" sldId="271"/>
        </pc:sldMkLst>
      </pc:sldChg>
      <pc:sldChg chg="new del">
        <pc:chgData name="Durand, Chloe" userId="16ea1eab-92e2-4aeb-b1bd-380f9e5dd390" providerId="ADAL" clId="{CBFDB560-1BB1-4300-8529-6B5137EC8E8B}" dt="2023-08-23T17:21:12.978" v="6" actId="47"/>
        <pc:sldMkLst>
          <pc:docMk/>
          <pc:sldMk cId="465588564" sldId="272"/>
        </pc:sldMkLst>
      </pc:sldChg>
      <pc:sldChg chg="add">
        <pc:chgData name="Durand, Chloe" userId="16ea1eab-92e2-4aeb-b1bd-380f9e5dd390" providerId="ADAL" clId="{CBFDB560-1BB1-4300-8529-6B5137EC8E8B}" dt="2023-08-23T17:21:09.593" v="4"/>
        <pc:sldMkLst>
          <pc:docMk/>
          <pc:sldMk cId="3803845687" sldId="273"/>
        </pc:sldMkLst>
      </pc:sldChg>
      <pc:sldChg chg="add">
        <pc:chgData name="Durand, Chloe" userId="16ea1eab-92e2-4aeb-b1bd-380f9e5dd390" providerId="ADAL" clId="{CBFDB560-1BB1-4300-8529-6B5137EC8E8B}" dt="2023-08-23T17:21:09.593" v="4"/>
        <pc:sldMkLst>
          <pc:docMk/>
          <pc:sldMk cId="2697570021" sldId="274"/>
        </pc:sldMkLst>
      </pc:sldChg>
    </pc:docChg>
  </pc:docChgLst>
  <pc:docChgLst>
    <pc:chgData name="Swenson, Sarah" userId="S::swenson.sarah@epa.gov::54fca1ed-b65c-4c7d-9b1d-bcf0f847c5ca" providerId="AD" clId="Web-{01E9F27D-0C29-C5A8-EFE7-B0CF0DCC5487}"/>
    <pc:docChg chg="modSld">
      <pc:chgData name="Swenson, Sarah" userId="S::swenson.sarah@epa.gov::54fca1ed-b65c-4c7d-9b1d-bcf0f847c5ca" providerId="AD" clId="Web-{01E9F27D-0C29-C5A8-EFE7-B0CF0DCC5487}" dt="2022-06-16T16:21:27.290" v="13" actId="20577"/>
      <pc:docMkLst>
        <pc:docMk/>
      </pc:docMkLst>
      <pc:sldChg chg="modSp">
        <pc:chgData name="Swenson, Sarah" userId="S::swenson.sarah@epa.gov::54fca1ed-b65c-4c7d-9b1d-bcf0f847c5ca" providerId="AD" clId="Web-{01E9F27D-0C29-C5A8-EFE7-B0CF0DCC5487}" dt="2022-06-16T16:20:55.524" v="0" actId="20577"/>
        <pc:sldMkLst>
          <pc:docMk/>
          <pc:sldMk cId="3649414626" sldId="259"/>
        </pc:sldMkLst>
        <pc:spChg chg="mod">
          <ac:chgData name="Swenson, Sarah" userId="S::swenson.sarah@epa.gov::54fca1ed-b65c-4c7d-9b1d-bcf0f847c5ca" providerId="AD" clId="Web-{01E9F27D-0C29-C5A8-EFE7-B0CF0DCC5487}" dt="2022-06-16T16:20:55.524" v="0" actId="20577"/>
          <ac:spMkLst>
            <pc:docMk/>
            <pc:sldMk cId="3649414626" sldId="259"/>
            <ac:spMk id="3" creationId="{477C1C3D-0A6D-4885-B979-4E3999FAE688}"/>
          </ac:spMkLst>
        </pc:spChg>
      </pc:sldChg>
      <pc:sldChg chg="modSp">
        <pc:chgData name="Swenson, Sarah" userId="S::swenson.sarah@epa.gov::54fca1ed-b65c-4c7d-9b1d-bcf0f847c5ca" providerId="AD" clId="Web-{01E9F27D-0C29-C5A8-EFE7-B0CF0DCC5487}" dt="2022-06-16T16:21:27.290" v="13" actId="20577"/>
        <pc:sldMkLst>
          <pc:docMk/>
          <pc:sldMk cId="2109453261" sldId="264"/>
        </pc:sldMkLst>
        <pc:spChg chg="mod">
          <ac:chgData name="Swenson, Sarah" userId="S::swenson.sarah@epa.gov::54fca1ed-b65c-4c7d-9b1d-bcf0f847c5ca" providerId="AD" clId="Web-{01E9F27D-0C29-C5A8-EFE7-B0CF0DCC5487}" dt="2022-06-16T16:21:27.290" v="13" actId="20577"/>
          <ac:spMkLst>
            <pc:docMk/>
            <pc:sldMk cId="2109453261" sldId="264"/>
            <ac:spMk id="3" creationId="{477C1C3D-0A6D-4885-B979-4E3999FAE688}"/>
          </ac:spMkLst>
        </pc:spChg>
      </pc:sldChg>
    </pc:docChg>
  </pc:docChgLst>
  <pc:docChgLst>
    <pc:chgData name="Devito, Steve" userId="S::devito.steve@epa.gov::50585699-eab5-4e74-900c-e40c6befcecd" providerId="AD" clId="Web-{C428B8CC-A774-19AA-3BC8-310180F6F2EC}"/>
    <pc:docChg chg="modSld">
      <pc:chgData name="Devito, Steve" userId="S::devito.steve@epa.gov::50585699-eab5-4e74-900c-e40c6befcecd" providerId="AD" clId="Web-{C428B8CC-A774-19AA-3BC8-310180F6F2EC}" dt="2022-06-16T11:30:02.003" v="18" actId="20577"/>
      <pc:docMkLst>
        <pc:docMk/>
      </pc:docMkLst>
      <pc:sldChg chg="modSp">
        <pc:chgData name="Devito, Steve" userId="S::devito.steve@epa.gov::50585699-eab5-4e74-900c-e40c6befcecd" providerId="AD" clId="Web-{C428B8CC-A774-19AA-3BC8-310180F6F2EC}" dt="2022-06-16T11:28:21.564" v="5" actId="20577"/>
        <pc:sldMkLst>
          <pc:docMk/>
          <pc:sldMk cId="3649414626" sldId="259"/>
        </pc:sldMkLst>
        <pc:spChg chg="mod">
          <ac:chgData name="Devito, Steve" userId="S::devito.steve@epa.gov::50585699-eab5-4e74-900c-e40c6befcecd" providerId="AD" clId="Web-{C428B8CC-A774-19AA-3BC8-310180F6F2EC}" dt="2022-06-16T11:28:21.564" v="5" actId="20577"/>
          <ac:spMkLst>
            <pc:docMk/>
            <pc:sldMk cId="3649414626" sldId="259"/>
            <ac:spMk id="3" creationId="{477C1C3D-0A6D-4885-B979-4E3999FAE688}"/>
          </ac:spMkLst>
        </pc:spChg>
      </pc:sldChg>
      <pc:sldChg chg="modSp">
        <pc:chgData name="Devito, Steve" userId="S::devito.steve@epa.gov::50585699-eab5-4e74-900c-e40c6befcecd" providerId="AD" clId="Web-{C428B8CC-A774-19AA-3BC8-310180F6F2EC}" dt="2022-06-16T11:30:02.003" v="18" actId="20577"/>
        <pc:sldMkLst>
          <pc:docMk/>
          <pc:sldMk cId="3392199082" sldId="262"/>
        </pc:sldMkLst>
        <pc:spChg chg="mod">
          <ac:chgData name="Devito, Steve" userId="S::devito.steve@epa.gov::50585699-eab5-4e74-900c-e40c6befcecd" providerId="AD" clId="Web-{C428B8CC-A774-19AA-3BC8-310180F6F2EC}" dt="2022-06-16T11:30:02.003" v="18" actId="20577"/>
          <ac:spMkLst>
            <pc:docMk/>
            <pc:sldMk cId="3392199082" sldId="262"/>
            <ac:spMk id="3" creationId="{477C1C3D-0A6D-4885-B979-4E3999FAE688}"/>
          </ac:spMkLst>
        </pc:spChg>
      </pc:sldChg>
      <pc:sldChg chg="modSp">
        <pc:chgData name="Devito, Steve" userId="S::devito.steve@epa.gov::50585699-eab5-4e74-900c-e40c6befcecd" providerId="AD" clId="Web-{C428B8CC-A774-19AA-3BC8-310180F6F2EC}" dt="2022-06-16T11:29:36.471" v="14" actId="20577"/>
        <pc:sldMkLst>
          <pc:docMk/>
          <pc:sldMk cId="2109453261" sldId="264"/>
        </pc:sldMkLst>
        <pc:spChg chg="mod">
          <ac:chgData name="Devito, Steve" userId="S::devito.steve@epa.gov::50585699-eab5-4e74-900c-e40c6befcecd" providerId="AD" clId="Web-{C428B8CC-A774-19AA-3BC8-310180F6F2EC}" dt="2022-06-16T11:29:36.471" v="14" actId="20577"/>
          <ac:spMkLst>
            <pc:docMk/>
            <pc:sldMk cId="2109453261" sldId="264"/>
            <ac:spMk id="3" creationId="{477C1C3D-0A6D-4885-B979-4E3999FAE688}"/>
          </ac:spMkLst>
        </pc:spChg>
      </pc:sldChg>
    </pc:docChg>
  </pc:docChgLst>
  <pc:docChgLst>
    <pc:chgData name="Gaona, Sandra" userId="7eb00263-7b41-4c06-b21c-50eab6376e3c" providerId="ADAL" clId="{747D23E7-BF52-4C0D-A58E-B40A11D5DB2F}"/>
    <pc:docChg chg="undo custSel modSld">
      <pc:chgData name="Gaona, Sandra" userId="7eb00263-7b41-4c06-b21c-50eab6376e3c" providerId="ADAL" clId="{747D23E7-BF52-4C0D-A58E-B40A11D5DB2F}" dt="2023-08-16T19:23:50.550" v="876" actId="400"/>
      <pc:docMkLst>
        <pc:docMk/>
      </pc:docMkLst>
      <pc:sldChg chg="addCm">
        <pc:chgData name="Gaona, Sandra" userId="7eb00263-7b41-4c06-b21c-50eab6376e3c" providerId="ADAL" clId="{747D23E7-BF52-4C0D-A58E-B40A11D5DB2F}" dt="2023-08-16T18:35:08.751" v="119"/>
        <pc:sldMkLst>
          <pc:docMk/>
          <pc:sldMk cId="3990501483" sldId="257"/>
        </pc:sldMkLst>
      </pc:sldChg>
      <pc:sldChg chg="modSp mod">
        <pc:chgData name="Gaona, Sandra" userId="7eb00263-7b41-4c06-b21c-50eab6376e3c" providerId="ADAL" clId="{747D23E7-BF52-4C0D-A58E-B40A11D5DB2F}" dt="2023-08-16T18:46:08.154" v="518" actId="207"/>
        <pc:sldMkLst>
          <pc:docMk/>
          <pc:sldMk cId="3649414626" sldId="259"/>
        </pc:sldMkLst>
        <pc:spChg chg="mod">
          <ac:chgData name="Gaona, Sandra" userId="7eb00263-7b41-4c06-b21c-50eab6376e3c" providerId="ADAL" clId="{747D23E7-BF52-4C0D-A58E-B40A11D5DB2F}" dt="2023-08-16T18:46:08.154" v="518" actId="207"/>
          <ac:spMkLst>
            <pc:docMk/>
            <pc:sldMk cId="3649414626" sldId="259"/>
            <ac:spMk id="2" creationId="{8169DF71-0260-4FF3-8355-BDAA89C6D142}"/>
          </ac:spMkLst>
        </pc:spChg>
        <pc:spChg chg="mod">
          <ac:chgData name="Gaona, Sandra" userId="7eb00263-7b41-4c06-b21c-50eab6376e3c" providerId="ADAL" clId="{747D23E7-BF52-4C0D-A58E-B40A11D5DB2F}" dt="2023-08-16T18:43:25.760" v="508" actId="207"/>
          <ac:spMkLst>
            <pc:docMk/>
            <pc:sldMk cId="3649414626" sldId="259"/>
            <ac:spMk id="3" creationId="{143FA5D6-6437-864E-CE67-D476D06B8BB8}"/>
          </ac:spMkLst>
        </pc:spChg>
      </pc:sldChg>
      <pc:sldChg chg="modSp mod">
        <pc:chgData name="Gaona, Sandra" userId="7eb00263-7b41-4c06-b21c-50eab6376e3c" providerId="ADAL" clId="{747D23E7-BF52-4C0D-A58E-B40A11D5DB2F}" dt="2023-08-16T18:58:14.737" v="874" actId="400"/>
        <pc:sldMkLst>
          <pc:docMk/>
          <pc:sldMk cId="3392199082" sldId="262"/>
        </pc:sldMkLst>
        <pc:spChg chg="mod">
          <ac:chgData name="Gaona, Sandra" userId="7eb00263-7b41-4c06-b21c-50eab6376e3c" providerId="ADAL" clId="{747D23E7-BF52-4C0D-A58E-B40A11D5DB2F}" dt="2023-08-16T18:58:14.737" v="874" actId="400"/>
          <ac:spMkLst>
            <pc:docMk/>
            <pc:sldMk cId="3392199082" sldId="262"/>
            <ac:spMk id="2" creationId="{8169DF71-0260-4FF3-8355-BDAA89C6D142}"/>
          </ac:spMkLst>
        </pc:spChg>
        <pc:spChg chg="mod">
          <ac:chgData name="Gaona, Sandra" userId="7eb00263-7b41-4c06-b21c-50eab6376e3c" providerId="ADAL" clId="{747D23E7-BF52-4C0D-A58E-B40A11D5DB2F}" dt="2023-08-16T18:57:26.325" v="846" actId="400"/>
          <ac:spMkLst>
            <pc:docMk/>
            <pc:sldMk cId="3392199082" sldId="262"/>
            <ac:spMk id="32" creationId="{477C1C3D-0A6D-4885-B979-4E3999FAE688}"/>
          </ac:spMkLst>
        </pc:spChg>
      </pc:sldChg>
      <pc:sldChg chg="modSp mod">
        <pc:chgData name="Gaona, Sandra" userId="7eb00263-7b41-4c06-b21c-50eab6376e3c" providerId="ADAL" clId="{747D23E7-BF52-4C0D-A58E-B40A11D5DB2F}" dt="2023-08-16T18:32:10.304" v="118" actId="20577"/>
        <pc:sldMkLst>
          <pc:docMk/>
          <pc:sldMk cId="676799257" sldId="263"/>
        </pc:sldMkLst>
        <pc:spChg chg="mod">
          <ac:chgData name="Gaona, Sandra" userId="7eb00263-7b41-4c06-b21c-50eab6376e3c" providerId="ADAL" clId="{747D23E7-BF52-4C0D-A58E-B40A11D5DB2F}" dt="2023-08-16T18:32:10.304" v="118" actId="20577"/>
          <ac:spMkLst>
            <pc:docMk/>
            <pc:sldMk cId="676799257" sldId="263"/>
            <ac:spMk id="3" creationId="{477C1C3D-0A6D-4885-B979-4E3999FAE688}"/>
          </ac:spMkLst>
        </pc:spChg>
      </pc:sldChg>
      <pc:sldChg chg="modSp mod">
        <pc:chgData name="Gaona, Sandra" userId="7eb00263-7b41-4c06-b21c-50eab6376e3c" providerId="ADAL" clId="{747D23E7-BF52-4C0D-A58E-B40A11D5DB2F}" dt="2023-08-16T19:23:50.550" v="876" actId="400"/>
        <pc:sldMkLst>
          <pc:docMk/>
          <pc:sldMk cId="3771609426" sldId="265"/>
        </pc:sldMkLst>
        <pc:spChg chg="mod">
          <ac:chgData name="Gaona, Sandra" userId="7eb00263-7b41-4c06-b21c-50eab6376e3c" providerId="ADAL" clId="{747D23E7-BF52-4C0D-A58E-B40A11D5DB2F}" dt="2023-08-16T19:23:50.550" v="876" actId="400"/>
          <ac:spMkLst>
            <pc:docMk/>
            <pc:sldMk cId="3771609426" sldId="265"/>
            <ac:spMk id="2" creationId="{75526EB1-6224-4090-A15E-AFC02442DCAC}"/>
          </ac:spMkLst>
        </pc:spChg>
      </pc:sldChg>
      <pc:sldChg chg="addCm">
        <pc:chgData name="Gaona, Sandra" userId="7eb00263-7b41-4c06-b21c-50eab6376e3c" providerId="ADAL" clId="{747D23E7-BF52-4C0D-A58E-B40A11D5DB2F}" dt="2023-08-16T19:23:03.423" v="875"/>
        <pc:sldMkLst>
          <pc:docMk/>
          <pc:sldMk cId="1923904028" sldId="266"/>
        </pc:sldMkLst>
      </pc:sldChg>
      <pc:sldChg chg="modSp mod">
        <pc:chgData name="Gaona, Sandra" userId="7eb00263-7b41-4c06-b21c-50eab6376e3c" providerId="ADAL" clId="{747D23E7-BF52-4C0D-A58E-B40A11D5DB2F}" dt="2023-08-16T18:56:13.847" v="845" actId="207"/>
        <pc:sldMkLst>
          <pc:docMk/>
          <pc:sldMk cId="1604688826" sldId="270"/>
        </pc:sldMkLst>
        <pc:spChg chg="mod">
          <ac:chgData name="Gaona, Sandra" userId="7eb00263-7b41-4c06-b21c-50eab6376e3c" providerId="ADAL" clId="{747D23E7-BF52-4C0D-A58E-B40A11D5DB2F}" dt="2023-08-16T18:52:54.326" v="619" actId="1076"/>
          <ac:spMkLst>
            <pc:docMk/>
            <pc:sldMk cId="1604688826" sldId="270"/>
            <ac:spMk id="5" creationId="{0E55C026-4747-7D5B-8CA3-DF58165DA051}"/>
          </ac:spMkLst>
        </pc:spChg>
        <pc:graphicFrameChg chg="mod modGraphic">
          <ac:chgData name="Gaona, Sandra" userId="7eb00263-7b41-4c06-b21c-50eab6376e3c" providerId="ADAL" clId="{747D23E7-BF52-4C0D-A58E-B40A11D5DB2F}" dt="2023-08-16T18:56:13.847" v="845" actId="207"/>
          <ac:graphicFrameMkLst>
            <pc:docMk/>
            <pc:sldMk cId="1604688826" sldId="270"/>
            <ac:graphicFrameMk id="4" creationId="{88A788F4-D18E-A3B3-C807-7FF9147EBB9C}"/>
          </ac:graphicFrameMkLst>
        </pc:graphicFrameChg>
        <pc:picChg chg="mod">
          <ac:chgData name="Gaona, Sandra" userId="7eb00263-7b41-4c06-b21c-50eab6376e3c" providerId="ADAL" clId="{747D23E7-BF52-4C0D-A58E-B40A11D5DB2F}" dt="2023-08-16T18:53:09.819" v="623" actId="14100"/>
          <ac:picMkLst>
            <pc:docMk/>
            <pc:sldMk cId="1604688826" sldId="270"/>
            <ac:picMk id="6" creationId="{8C6EF201-B0D3-C96F-2D4C-680C260FFD6C}"/>
          </ac:picMkLst>
        </pc:picChg>
        <pc:picChg chg="mod">
          <ac:chgData name="Gaona, Sandra" userId="7eb00263-7b41-4c06-b21c-50eab6376e3c" providerId="ADAL" clId="{747D23E7-BF52-4C0D-A58E-B40A11D5DB2F}" dt="2023-08-16T18:48:01.476" v="530" actId="1076"/>
          <ac:picMkLst>
            <pc:docMk/>
            <pc:sldMk cId="1604688826" sldId="270"/>
            <ac:picMk id="7" creationId="{04D5C181-0614-DB4D-F4CE-C339CC8F909C}"/>
          </ac:picMkLst>
        </pc:picChg>
      </pc:sldChg>
    </pc:docChg>
  </pc:docChgLst>
  <pc:docChgLst>
    <pc:chgData name="Joiner, Ken" userId="S::joiner.ken@epa.gov::3d44afeb-24fa-4f18-a99d-9b4680e93d29" providerId="AD" clId="Web-{3D55E0A9-5390-6CAE-99EA-E97B7BB12416}"/>
    <pc:docChg chg="modSld">
      <pc:chgData name="Joiner, Ken" userId="S::joiner.ken@epa.gov::3d44afeb-24fa-4f18-a99d-9b4680e93d29" providerId="AD" clId="Web-{3D55E0A9-5390-6CAE-99EA-E97B7BB12416}" dt="2023-08-15T15:41:28.653" v="71" actId="20577"/>
      <pc:docMkLst>
        <pc:docMk/>
      </pc:docMkLst>
      <pc:sldChg chg="modSp">
        <pc:chgData name="Joiner, Ken" userId="S::joiner.ken@epa.gov::3d44afeb-24fa-4f18-a99d-9b4680e93d29" providerId="AD" clId="Web-{3D55E0A9-5390-6CAE-99EA-E97B7BB12416}" dt="2023-08-15T15:41:28.653" v="71" actId="20577"/>
        <pc:sldMkLst>
          <pc:docMk/>
          <pc:sldMk cId="3649414626" sldId="259"/>
        </pc:sldMkLst>
        <pc:spChg chg="mod">
          <ac:chgData name="Joiner, Ken" userId="S::joiner.ken@epa.gov::3d44afeb-24fa-4f18-a99d-9b4680e93d29" providerId="AD" clId="Web-{3D55E0A9-5390-6CAE-99EA-E97B7BB12416}" dt="2023-08-15T15:41:28.653" v="71" actId="20577"/>
          <ac:spMkLst>
            <pc:docMk/>
            <pc:sldMk cId="3649414626" sldId="259"/>
            <ac:spMk id="3" creationId="{143FA5D6-6437-864E-CE67-D476D06B8BB8}"/>
          </ac:spMkLst>
        </pc:spChg>
      </pc:sldChg>
      <pc:sldChg chg="modSp">
        <pc:chgData name="Joiner, Ken" userId="S::joiner.ken@epa.gov::3d44afeb-24fa-4f18-a99d-9b4680e93d29" providerId="AD" clId="Web-{3D55E0A9-5390-6CAE-99EA-E97B7BB12416}" dt="2023-08-15T15:35:27.116" v="70" actId="20577"/>
        <pc:sldMkLst>
          <pc:docMk/>
          <pc:sldMk cId="1347910914" sldId="267"/>
        </pc:sldMkLst>
        <pc:spChg chg="mod">
          <ac:chgData name="Joiner, Ken" userId="S::joiner.ken@epa.gov::3d44afeb-24fa-4f18-a99d-9b4680e93d29" providerId="AD" clId="Web-{3D55E0A9-5390-6CAE-99EA-E97B7BB12416}" dt="2023-08-15T15:35:27.116" v="70" actId="20577"/>
          <ac:spMkLst>
            <pc:docMk/>
            <pc:sldMk cId="1347910914" sldId="267"/>
            <ac:spMk id="3" creationId="{477C1C3D-0A6D-4885-B979-4E3999FAE688}"/>
          </ac:spMkLst>
        </pc:spChg>
      </pc:sldChg>
    </pc:docChg>
  </pc:docChgLst>
  <pc:docChgLst>
    <pc:chgData name="Reisman, Larry" userId="S::reisman.larry@epa.gov::155781f8-3ad8-4326-a569-e88c40c83380" providerId="AD" clId="Web-{0C31D2D2-4AC4-DAE0-9891-3F23A36952AC}"/>
    <pc:docChg chg="mod">
      <pc:chgData name="Reisman, Larry" userId="S::reisman.larry@epa.gov::155781f8-3ad8-4326-a569-e88c40c83380" providerId="AD" clId="Web-{0C31D2D2-4AC4-DAE0-9891-3F23A36952AC}" dt="2022-06-21T16:31:33.082" v="1"/>
      <pc:docMkLst>
        <pc:docMk/>
      </pc:docMkLst>
      <pc:sldChg chg="addCm">
        <pc:chgData name="Reisman, Larry" userId="S::reisman.larry@epa.gov::155781f8-3ad8-4326-a569-e88c40c83380" providerId="AD" clId="Web-{0C31D2D2-4AC4-DAE0-9891-3F23A36952AC}" dt="2022-06-21T16:31:33.082" v="1"/>
        <pc:sldMkLst>
          <pc:docMk/>
          <pc:sldMk cId="676799257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8FBF1-8CF5-425F-ADE1-2AF9E0E2C4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03E235-BB44-438B-ADB3-0B3E22CB3486}">
      <dgm:prSet phldrT="[Text]"/>
      <dgm:spPr/>
      <dgm:t>
        <a:bodyPr/>
        <a:lstStyle/>
        <a:p>
          <a:r>
            <a:rPr lang="en-US" b="1" dirty="0"/>
            <a:t>January 1</a:t>
          </a:r>
        </a:p>
        <a:p>
          <a:r>
            <a:rPr lang="en-US" dirty="0"/>
            <a:t>Facilities begin to prepare and submit reporting forms covering waste management activities that occurred during the previous calendar </a:t>
          </a:r>
          <a:r>
            <a:rPr lang="en-US" dirty="0">
              <a:solidFill>
                <a:schemeClr val="bg1"/>
              </a:solidFill>
            </a:rPr>
            <a:t>year (e.g., RY22)</a:t>
          </a:r>
        </a:p>
      </dgm:t>
    </dgm:pt>
    <dgm:pt modelId="{085AD4D0-8A7D-46A4-9A84-B9669721E580}" type="parTrans" cxnId="{CC74E3ED-39CA-4FEB-9749-7129E610F880}">
      <dgm:prSet/>
      <dgm:spPr/>
      <dgm:t>
        <a:bodyPr/>
        <a:lstStyle/>
        <a:p>
          <a:endParaRPr lang="en-US"/>
        </a:p>
      </dgm:t>
    </dgm:pt>
    <dgm:pt modelId="{76F3A2A4-9E77-43AA-B16A-173D116FFD77}" type="sibTrans" cxnId="{CC74E3ED-39CA-4FEB-9749-7129E610F880}">
      <dgm:prSet/>
      <dgm:spPr/>
      <dgm:t>
        <a:bodyPr/>
        <a:lstStyle/>
        <a:p>
          <a:endParaRPr lang="en-US"/>
        </a:p>
      </dgm:t>
    </dgm:pt>
    <dgm:pt modelId="{85ACA200-2481-4752-9A93-C8913AA115DD}">
      <dgm:prSet phldrT="[Text]"/>
      <dgm:spPr/>
      <dgm:t>
        <a:bodyPr/>
        <a:lstStyle/>
        <a:p>
          <a:r>
            <a:rPr lang="en-US" b="1" dirty="0"/>
            <a:t>July 1</a:t>
          </a:r>
        </a:p>
        <a:p>
          <a:r>
            <a:rPr lang="en-US" dirty="0"/>
            <a:t>Reporting forms due </a:t>
          </a:r>
          <a:r>
            <a:rPr lang="en-US" dirty="0">
              <a:solidFill>
                <a:schemeClr val="bg1"/>
              </a:solidFill>
            </a:rPr>
            <a:t>to EPA (e.g., RY22)</a:t>
          </a:r>
        </a:p>
      </dgm:t>
    </dgm:pt>
    <dgm:pt modelId="{214BC38D-83F8-450D-9103-9DD514E57396}" type="parTrans" cxnId="{208C37CF-A4A6-41D7-B4D8-01B6F73A3416}">
      <dgm:prSet/>
      <dgm:spPr/>
      <dgm:t>
        <a:bodyPr/>
        <a:lstStyle/>
        <a:p>
          <a:endParaRPr lang="en-US"/>
        </a:p>
      </dgm:t>
    </dgm:pt>
    <dgm:pt modelId="{950725AE-5DAE-474D-AE20-8023A47A3686}" type="sibTrans" cxnId="{208C37CF-A4A6-41D7-B4D8-01B6F73A3416}">
      <dgm:prSet/>
      <dgm:spPr/>
      <dgm:t>
        <a:bodyPr/>
        <a:lstStyle/>
        <a:p>
          <a:endParaRPr lang="en-US"/>
        </a:p>
      </dgm:t>
    </dgm:pt>
    <dgm:pt modelId="{6AD6E200-3012-421B-AE21-D43FA1312F73}">
      <dgm:prSet phldrT="[Text]"/>
      <dgm:spPr/>
      <dgm:t>
        <a:bodyPr/>
        <a:lstStyle/>
        <a:p>
          <a:r>
            <a:rPr lang="en-US" b="1" dirty="0"/>
            <a:t>Late July</a:t>
          </a:r>
        </a:p>
        <a:p>
          <a:r>
            <a:rPr lang="en-US" dirty="0"/>
            <a:t>Preliminary data</a:t>
          </a:r>
          <a:r>
            <a:rPr lang="en-US" strike="sngStrike" dirty="0"/>
            <a:t>set</a:t>
          </a:r>
          <a:r>
            <a:rPr lang="en-US" dirty="0"/>
            <a:t> </a:t>
          </a:r>
          <a:r>
            <a:rPr lang="en-US" dirty="0">
              <a:solidFill>
                <a:schemeClr val="bg1"/>
              </a:solidFill>
            </a:rPr>
            <a:t>available (e.g., RY22) </a:t>
          </a:r>
        </a:p>
      </dgm:t>
    </dgm:pt>
    <dgm:pt modelId="{35367F91-50B6-4CA8-89D0-732CF0D502C2}" type="parTrans" cxnId="{844D9E4C-7807-4851-86DE-A7115BC8DDF5}">
      <dgm:prSet/>
      <dgm:spPr/>
      <dgm:t>
        <a:bodyPr/>
        <a:lstStyle/>
        <a:p>
          <a:endParaRPr lang="en-US"/>
        </a:p>
      </dgm:t>
    </dgm:pt>
    <dgm:pt modelId="{138B193E-33FB-4D85-897B-76858AB877F2}" type="sibTrans" cxnId="{844D9E4C-7807-4851-86DE-A7115BC8DDF5}">
      <dgm:prSet/>
      <dgm:spPr/>
      <dgm:t>
        <a:bodyPr/>
        <a:lstStyle/>
        <a:p>
          <a:endParaRPr lang="en-US"/>
        </a:p>
      </dgm:t>
    </dgm:pt>
    <dgm:pt modelId="{C6D3ACCC-4C1E-42A6-9CEB-15F4EDAB018D}">
      <dgm:prSet phldrT="[Text]"/>
      <dgm:spPr/>
      <dgm:t>
        <a:bodyPr/>
        <a:lstStyle/>
        <a:p>
          <a:r>
            <a:rPr lang="en-US" b="1" dirty="0"/>
            <a:t>July-October</a:t>
          </a:r>
        </a:p>
        <a:p>
          <a:r>
            <a:rPr lang="en-US" dirty="0"/>
            <a:t>Ongoing data processing and data quality </a:t>
          </a:r>
          <a:r>
            <a:rPr lang="en-US" dirty="0">
              <a:solidFill>
                <a:schemeClr val="bg1"/>
              </a:solidFill>
            </a:rPr>
            <a:t>checks (e.g., RY22) </a:t>
          </a:r>
        </a:p>
      </dgm:t>
    </dgm:pt>
    <dgm:pt modelId="{CAF6313B-CF01-4B09-96C3-2D5929540127}" type="parTrans" cxnId="{356F7B9C-25D2-4090-8A0D-6ED73CE3DA2D}">
      <dgm:prSet/>
      <dgm:spPr/>
      <dgm:t>
        <a:bodyPr/>
        <a:lstStyle/>
        <a:p>
          <a:endParaRPr lang="en-US"/>
        </a:p>
      </dgm:t>
    </dgm:pt>
    <dgm:pt modelId="{A4E21795-6E06-4443-95E6-E2C55B865E92}" type="sibTrans" cxnId="{356F7B9C-25D2-4090-8A0D-6ED73CE3DA2D}">
      <dgm:prSet/>
      <dgm:spPr/>
      <dgm:t>
        <a:bodyPr/>
        <a:lstStyle/>
        <a:p>
          <a:endParaRPr lang="en-US"/>
        </a:p>
      </dgm:t>
    </dgm:pt>
    <dgm:pt modelId="{73FBDDC8-1934-413B-BE91-48F1CE5CA5ED}">
      <dgm:prSet phldrT="[Text]"/>
      <dgm:spPr/>
      <dgm:t>
        <a:bodyPr/>
        <a:lstStyle/>
        <a:p>
          <a:r>
            <a:rPr lang="en-US" b="1" dirty="0"/>
            <a:t>Late October</a:t>
          </a:r>
        </a:p>
        <a:p>
          <a:r>
            <a:rPr lang="en-US" dirty="0">
              <a:solidFill>
                <a:schemeClr val="bg1"/>
              </a:solidFill>
            </a:rPr>
            <a:t>Verified data are made available in all TRI tools and National Analysis preparation starts. (e.g., RY22)</a:t>
          </a:r>
        </a:p>
      </dgm:t>
    </dgm:pt>
    <dgm:pt modelId="{B2ADBA0B-28A6-4AEF-A794-3B5305C181B5}" type="parTrans" cxnId="{B14DB19F-8666-4182-AAA8-09B544E765AC}">
      <dgm:prSet/>
      <dgm:spPr/>
      <dgm:t>
        <a:bodyPr/>
        <a:lstStyle/>
        <a:p>
          <a:endParaRPr lang="en-US"/>
        </a:p>
      </dgm:t>
    </dgm:pt>
    <dgm:pt modelId="{D36563F1-F7D3-4873-96FE-A6DFE08E9B49}" type="sibTrans" cxnId="{B14DB19F-8666-4182-AAA8-09B544E765AC}">
      <dgm:prSet/>
      <dgm:spPr/>
      <dgm:t>
        <a:bodyPr/>
        <a:lstStyle/>
        <a:p>
          <a:endParaRPr lang="en-US"/>
        </a:p>
      </dgm:t>
    </dgm:pt>
    <dgm:pt modelId="{F6946C3E-CFF3-413B-A3A9-3BFF4EB832F5}">
      <dgm:prSet/>
      <dgm:spPr/>
      <dgm:t>
        <a:bodyPr/>
        <a:lstStyle/>
        <a:p>
          <a:pPr rtl="0">
            <a:spcAft>
              <a:spcPts val="600"/>
            </a:spcAft>
          </a:pPr>
          <a:r>
            <a:rPr lang="en-US" b="1" dirty="0">
              <a:latin typeface="Calibri Light" panose="020F0302020204030204"/>
            </a:rPr>
            <a:t>January - March</a:t>
          </a:r>
          <a:endParaRPr lang="en-US" b="1" dirty="0"/>
        </a:p>
        <a:p>
          <a:pPr rtl="0">
            <a:spcAft>
              <a:spcPct val="35000"/>
            </a:spcAft>
          </a:pPr>
          <a:r>
            <a:rPr lang="en-US" dirty="0"/>
            <a:t>EPA publishes TRI National Analysis, based on</a:t>
          </a:r>
          <a:r>
            <a:rPr lang="en-US" dirty="0">
              <a:solidFill>
                <a:schemeClr val="bg1"/>
              </a:solidFill>
            </a:rPr>
            <a:t> dataset from last October</a:t>
          </a:r>
          <a:r>
            <a:rPr lang="en-US" dirty="0">
              <a:solidFill>
                <a:schemeClr val="bg1"/>
              </a:solidFill>
              <a:latin typeface="Calibri Light" panose="020F0302020204030204"/>
            </a:rPr>
            <a:t>  (e.g., RY21) </a:t>
          </a:r>
          <a:endParaRPr lang="en-US" dirty="0">
            <a:solidFill>
              <a:schemeClr val="bg1"/>
            </a:solidFill>
          </a:endParaRPr>
        </a:p>
      </dgm:t>
    </dgm:pt>
    <dgm:pt modelId="{33EC5EBF-B0E3-4253-BE84-85B81E00C32E}" type="parTrans" cxnId="{F4B4EEC9-764F-4265-9C76-1F6F40D80633}">
      <dgm:prSet/>
      <dgm:spPr/>
      <dgm:t>
        <a:bodyPr/>
        <a:lstStyle/>
        <a:p>
          <a:endParaRPr lang="en-US"/>
        </a:p>
      </dgm:t>
    </dgm:pt>
    <dgm:pt modelId="{308AF455-4012-4140-8957-CE97A012172E}" type="sibTrans" cxnId="{F4B4EEC9-764F-4265-9C76-1F6F40D80633}">
      <dgm:prSet/>
      <dgm:spPr/>
      <dgm:t>
        <a:bodyPr/>
        <a:lstStyle/>
        <a:p>
          <a:endParaRPr lang="en-US"/>
        </a:p>
      </dgm:t>
    </dgm:pt>
    <dgm:pt modelId="{28118082-2F4D-45E0-9C66-59D0F6B74F5E}" type="pres">
      <dgm:prSet presAssocID="{5388FBF1-8CF5-425F-ADE1-2AF9E0E2C411}" presName="linear" presStyleCnt="0">
        <dgm:presLayoutVars>
          <dgm:animLvl val="lvl"/>
          <dgm:resizeHandles val="exact"/>
        </dgm:presLayoutVars>
      </dgm:prSet>
      <dgm:spPr/>
    </dgm:pt>
    <dgm:pt modelId="{FEE64EFB-522D-46D8-976B-1CB98D5A1F8F}" type="pres">
      <dgm:prSet presAssocID="{AD03E235-BB44-438B-ADB3-0B3E22CB348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2D52DB7-30E6-41B0-AA16-519AE30292A6}" type="pres">
      <dgm:prSet presAssocID="{76F3A2A4-9E77-43AA-B16A-173D116FFD77}" presName="spacer" presStyleCnt="0"/>
      <dgm:spPr/>
    </dgm:pt>
    <dgm:pt modelId="{ACCBE6E8-1DD9-4D56-B622-A4A3B6B33F28}" type="pres">
      <dgm:prSet presAssocID="{F6946C3E-CFF3-413B-A3A9-3BFF4EB832F5}" presName="parentText" presStyleLbl="node1" presStyleIdx="1" presStyleCnt="6" custScaleX="100000" custLinFactNeighborX="-7575" custLinFactNeighborY="-11292">
        <dgm:presLayoutVars>
          <dgm:chMax val="0"/>
          <dgm:bulletEnabled val="1"/>
        </dgm:presLayoutVars>
      </dgm:prSet>
      <dgm:spPr/>
    </dgm:pt>
    <dgm:pt modelId="{6AC15056-23B5-42CB-B077-437933F0650E}" type="pres">
      <dgm:prSet presAssocID="{308AF455-4012-4140-8957-CE97A012172E}" presName="spacer" presStyleCnt="0"/>
      <dgm:spPr/>
    </dgm:pt>
    <dgm:pt modelId="{03560C51-1175-4A7B-AD75-3A64092294F5}" type="pres">
      <dgm:prSet presAssocID="{85ACA200-2481-4752-9A93-C8913AA115D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9F6C95-A7C4-46BF-B0D0-8C99A25FC635}" type="pres">
      <dgm:prSet presAssocID="{950725AE-5DAE-474D-AE20-8023A47A3686}" presName="spacer" presStyleCnt="0"/>
      <dgm:spPr/>
    </dgm:pt>
    <dgm:pt modelId="{5DB9D43C-37AC-4E14-AA66-74FEA7ECBF78}" type="pres">
      <dgm:prSet presAssocID="{6AD6E200-3012-421B-AE21-D43FA1312F7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657BA41-4AFB-4BE9-8955-CDC692D10EB5}" type="pres">
      <dgm:prSet presAssocID="{138B193E-33FB-4D85-897B-76858AB877F2}" presName="spacer" presStyleCnt="0"/>
      <dgm:spPr/>
    </dgm:pt>
    <dgm:pt modelId="{FBE7A9BB-5A85-4F1F-9269-D00F1A6B2F91}" type="pres">
      <dgm:prSet presAssocID="{C6D3ACCC-4C1E-42A6-9CEB-15F4EDAB01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76B2D1E-30EA-4B35-B345-6008917EB360}" type="pres">
      <dgm:prSet presAssocID="{A4E21795-6E06-4443-95E6-E2C55B865E92}" presName="spacer" presStyleCnt="0"/>
      <dgm:spPr/>
    </dgm:pt>
    <dgm:pt modelId="{FBFF3BD3-133B-4AA9-910A-11EE4CA0A83D}" type="pres">
      <dgm:prSet presAssocID="{73FBDDC8-1934-413B-BE91-48F1CE5CA5E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DA1A641-CCCF-4F72-BC43-05327D8E2B62}" type="presOf" srcId="{6AD6E200-3012-421B-AE21-D43FA1312F73}" destId="{5DB9D43C-37AC-4E14-AA66-74FEA7ECBF78}" srcOrd="0" destOrd="0" presId="urn:microsoft.com/office/officeart/2005/8/layout/vList2"/>
    <dgm:cxn modelId="{844D9E4C-7807-4851-86DE-A7115BC8DDF5}" srcId="{5388FBF1-8CF5-425F-ADE1-2AF9E0E2C411}" destId="{6AD6E200-3012-421B-AE21-D43FA1312F73}" srcOrd="3" destOrd="0" parTransId="{35367F91-50B6-4CA8-89D0-732CF0D502C2}" sibTransId="{138B193E-33FB-4D85-897B-76858AB877F2}"/>
    <dgm:cxn modelId="{F0CA4975-81DD-4B35-8427-028BDFA98CA8}" type="presOf" srcId="{73FBDDC8-1934-413B-BE91-48F1CE5CA5ED}" destId="{FBFF3BD3-133B-4AA9-910A-11EE4CA0A83D}" srcOrd="0" destOrd="0" presId="urn:microsoft.com/office/officeart/2005/8/layout/vList2"/>
    <dgm:cxn modelId="{4A532C9B-9C19-4EE0-AF82-F472D51E56F3}" type="presOf" srcId="{C6D3ACCC-4C1E-42A6-9CEB-15F4EDAB018D}" destId="{FBE7A9BB-5A85-4F1F-9269-D00F1A6B2F91}" srcOrd="0" destOrd="0" presId="urn:microsoft.com/office/officeart/2005/8/layout/vList2"/>
    <dgm:cxn modelId="{356F7B9C-25D2-4090-8A0D-6ED73CE3DA2D}" srcId="{5388FBF1-8CF5-425F-ADE1-2AF9E0E2C411}" destId="{C6D3ACCC-4C1E-42A6-9CEB-15F4EDAB018D}" srcOrd="4" destOrd="0" parTransId="{CAF6313B-CF01-4B09-96C3-2D5929540127}" sibTransId="{A4E21795-6E06-4443-95E6-E2C55B865E92}"/>
    <dgm:cxn modelId="{B14DB19F-8666-4182-AAA8-09B544E765AC}" srcId="{5388FBF1-8CF5-425F-ADE1-2AF9E0E2C411}" destId="{73FBDDC8-1934-413B-BE91-48F1CE5CA5ED}" srcOrd="5" destOrd="0" parTransId="{B2ADBA0B-28A6-4AEF-A794-3B5305C181B5}" sibTransId="{D36563F1-F7D3-4873-96FE-A6DFE08E9B49}"/>
    <dgm:cxn modelId="{0D4EACA0-946F-403D-96C0-3521DC8B0B1F}" type="presOf" srcId="{85ACA200-2481-4752-9A93-C8913AA115DD}" destId="{03560C51-1175-4A7B-AD75-3A64092294F5}" srcOrd="0" destOrd="0" presId="urn:microsoft.com/office/officeart/2005/8/layout/vList2"/>
    <dgm:cxn modelId="{B01DAAAA-8C18-43F5-BC42-B181F8E0F7CF}" type="presOf" srcId="{5388FBF1-8CF5-425F-ADE1-2AF9E0E2C411}" destId="{28118082-2F4D-45E0-9C66-59D0F6B74F5E}" srcOrd="0" destOrd="0" presId="urn:microsoft.com/office/officeart/2005/8/layout/vList2"/>
    <dgm:cxn modelId="{F4B4EEC9-764F-4265-9C76-1F6F40D80633}" srcId="{5388FBF1-8CF5-425F-ADE1-2AF9E0E2C411}" destId="{F6946C3E-CFF3-413B-A3A9-3BFF4EB832F5}" srcOrd="1" destOrd="0" parTransId="{33EC5EBF-B0E3-4253-BE84-85B81E00C32E}" sibTransId="{308AF455-4012-4140-8957-CE97A012172E}"/>
    <dgm:cxn modelId="{41EA2ACE-E406-4B41-8FA6-C011A0781664}" type="presOf" srcId="{F6946C3E-CFF3-413B-A3A9-3BFF4EB832F5}" destId="{ACCBE6E8-1DD9-4D56-B622-A4A3B6B33F28}" srcOrd="0" destOrd="0" presId="urn:microsoft.com/office/officeart/2005/8/layout/vList2"/>
    <dgm:cxn modelId="{208C37CF-A4A6-41D7-B4D8-01B6F73A3416}" srcId="{5388FBF1-8CF5-425F-ADE1-2AF9E0E2C411}" destId="{85ACA200-2481-4752-9A93-C8913AA115DD}" srcOrd="2" destOrd="0" parTransId="{214BC38D-83F8-450D-9103-9DD514E57396}" sibTransId="{950725AE-5DAE-474D-AE20-8023A47A3686}"/>
    <dgm:cxn modelId="{803612E4-ACEB-4503-A7E1-6E1BE0BC2450}" type="presOf" srcId="{AD03E235-BB44-438B-ADB3-0B3E22CB3486}" destId="{FEE64EFB-522D-46D8-976B-1CB98D5A1F8F}" srcOrd="0" destOrd="0" presId="urn:microsoft.com/office/officeart/2005/8/layout/vList2"/>
    <dgm:cxn modelId="{CC74E3ED-39CA-4FEB-9749-7129E610F880}" srcId="{5388FBF1-8CF5-425F-ADE1-2AF9E0E2C411}" destId="{AD03E235-BB44-438B-ADB3-0B3E22CB3486}" srcOrd="0" destOrd="0" parTransId="{085AD4D0-8A7D-46A4-9A84-B9669721E580}" sibTransId="{76F3A2A4-9E77-43AA-B16A-173D116FFD77}"/>
    <dgm:cxn modelId="{D1201F08-BEBD-45E5-B6AC-430D7CDD668D}" type="presParOf" srcId="{28118082-2F4D-45E0-9C66-59D0F6B74F5E}" destId="{FEE64EFB-522D-46D8-976B-1CB98D5A1F8F}" srcOrd="0" destOrd="0" presId="urn:microsoft.com/office/officeart/2005/8/layout/vList2"/>
    <dgm:cxn modelId="{4300B8D4-EFA5-4D6C-9E4F-DCA97AFDEA1E}" type="presParOf" srcId="{28118082-2F4D-45E0-9C66-59D0F6B74F5E}" destId="{72D52DB7-30E6-41B0-AA16-519AE30292A6}" srcOrd="1" destOrd="0" presId="urn:microsoft.com/office/officeart/2005/8/layout/vList2"/>
    <dgm:cxn modelId="{61C85A77-A499-4FA2-9411-1C41D02B2E31}" type="presParOf" srcId="{28118082-2F4D-45E0-9C66-59D0F6B74F5E}" destId="{ACCBE6E8-1DD9-4D56-B622-A4A3B6B33F28}" srcOrd="2" destOrd="0" presId="urn:microsoft.com/office/officeart/2005/8/layout/vList2"/>
    <dgm:cxn modelId="{11E8B147-683B-464A-BA44-DC95C0FC353C}" type="presParOf" srcId="{28118082-2F4D-45E0-9C66-59D0F6B74F5E}" destId="{6AC15056-23B5-42CB-B077-437933F0650E}" srcOrd="3" destOrd="0" presId="urn:microsoft.com/office/officeart/2005/8/layout/vList2"/>
    <dgm:cxn modelId="{65E473F2-06C1-482E-96DD-6A20E87A7476}" type="presParOf" srcId="{28118082-2F4D-45E0-9C66-59D0F6B74F5E}" destId="{03560C51-1175-4A7B-AD75-3A64092294F5}" srcOrd="4" destOrd="0" presId="urn:microsoft.com/office/officeart/2005/8/layout/vList2"/>
    <dgm:cxn modelId="{36A7651C-D5AB-4572-B102-EE9F7B58D9D8}" type="presParOf" srcId="{28118082-2F4D-45E0-9C66-59D0F6B74F5E}" destId="{C19F6C95-A7C4-46BF-B0D0-8C99A25FC635}" srcOrd="5" destOrd="0" presId="urn:microsoft.com/office/officeart/2005/8/layout/vList2"/>
    <dgm:cxn modelId="{A8555FD3-B300-4568-A892-CA8546DF8F55}" type="presParOf" srcId="{28118082-2F4D-45E0-9C66-59D0F6B74F5E}" destId="{5DB9D43C-37AC-4E14-AA66-74FEA7ECBF78}" srcOrd="6" destOrd="0" presId="urn:microsoft.com/office/officeart/2005/8/layout/vList2"/>
    <dgm:cxn modelId="{6F50F3A3-8FD5-42B8-A6F4-011FAE9B8A33}" type="presParOf" srcId="{28118082-2F4D-45E0-9C66-59D0F6B74F5E}" destId="{E657BA41-4AFB-4BE9-8955-CDC692D10EB5}" srcOrd="7" destOrd="0" presId="urn:microsoft.com/office/officeart/2005/8/layout/vList2"/>
    <dgm:cxn modelId="{AA9D6A67-FD7C-4290-B65B-C303CF0246BF}" type="presParOf" srcId="{28118082-2F4D-45E0-9C66-59D0F6B74F5E}" destId="{FBE7A9BB-5A85-4F1F-9269-D00F1A6B2F91}" srcOrd="8" destOrd="0" presId="urn:microsoft.com/office/officeart/2005/8/layout/vList2"/>
    <dgm:cxn modelId="{6F24A0EA-0434-43D4-8AEC-B41650374953}" type="presParOf" srcId="{28118082-2F4D-45E0-9C66-59D0F6B74F5E}" destId="{776B2D1E-30EA-4B35-B345-6008917EB360}" srcOrd="9" destOrd="0" presId="urn:microsoft.com/office/officeart/2005/8/layout/vList2"/>
    <dgm:cxn modelId="{E9E177A2-902F-45A1-A1A4-74E96B9C75CE}" type="presParOf" srcId="{28118082-2F4D-45E0-9C66-59D0F6B74F5E}" destId="{FBFF3BD3-133B-4AA9-910A-11EE4CA0A8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4EFB-522D-46D8-976B-1CB98D5A1F8F}">
      <dsp:nvSpPr>
        <dsp:cNvPr id="0" name=""/>
        <dsp:cNvSpPr/>
      </dsp:nvSpPr>
      <dsp:spPr>
        <a:xfrm>
          <a:off x="0" y="51485"/>
          <a:ext cx="7049655" cy="9301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January 1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Facilities begin to prepare and submit reporting forms covering waste management activities that occurred during the previous calendar </a:t>
          </a:r>
          <a:r>
            <a:rPr lang="en-US" sz="1500" kern="1200" dirty="0">
              <a:solidFill>
                <a:schemeClr val="bg1"/>
              </a:solidFill>
            </a:rPr>
            <a:t>year (e.g., RY22)</a:t>
          </a:r>
        </a:p>
      </dsp:txBody>
      <dsp:txXfrm>
        <a:off x="45406" y="96891"/>
        <a:ext cx="6958843" cy="839338"/>
      </dsp:txXfrm>
    </dsp:sp>
    <dsp:sp modelId="{ACCBE6E8-1DD9-4D56-B622-A4A3B6B33F28}">
      <dsp:nvSpPr>
        <dsp:cNvPr id="0" name=""/>
        <dsp:cNvSpPr/>
      </dsp:nvSpPr>
      <dsp:spPr>
        <a:xfrm>
          <a:off x="0" y="1019957"/>
          <a:ext cx="7049655" cy="930150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500" b="1" kern="1200" dirty="0">
              <a:latin typeface="Calibri Light" panose="020F0302020204030204"/>
            </a:rPr>
            <a:t>January - March</a:t>
          </a:r>
          <a:endParaRPr lang="en-US" sz="1500" b="1" kern="1200" dirty="0"/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EPA publishes TRI National Analysis, based on</a:t>
          </a:r>
          <a:r>
            <a:rPr lang="en-US" sz="1500" kern="1200" dirty="0">
              <a:solidFill>
                <a:schemeClr val="bg1"/>
              </a:solidFill>
            </a:rPr>
            <a:t> dataset from last October</a:t>
          </a:r>
          <a:r>
            <a:rPr lang="en-US" sz="1500" kern="1200" dirty="0">
              <a:solidFill>
                <a:schemeClr val="bg1"/>
              </a:solidFill>
              <a:latin typeface="Calibri Light" panose="020F0302020204030204"/>
            </a:rPr>
            <a:t>  (e.g., RY21)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5406" y="1065363"/>
        <a:ext cx="6958843" cy="839338"/>
      </dsp:txXfrm>
    </dsp:sp>
    <dsp:sp modelId="{03560C51-1175-4A7B-AD75-3A64092294F5}">
      <dsp:nvSpPr>
        <dsp:cNvPr id="0" name=""/>
        <dsp:cNvSpPr/>
      </dsp:nvSpPr>
      <dsp:spPr>
        <a:xfrm>
          <a:off x="0" y="1998186"/>
          <a:ext cx="7049655" cy="930150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July 1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Reporting forms due </a:t>
          </a:r>
          <a:r>
            <a:rPr lang="en-US" sz="1500" kern="1200" dirty="0">
              <a:solidFill>
                <a:schemeClr val="bg1"/>
              </a:solidFill>
            </a:rPr>
            <a:t>to EPA (e.g., RY22)</a:t>
          </a:r>
        </a:p>
      </dsp:txBody>
      <dsp:txXfrm>
        <a:off x="45406" y="2043592"/>
        <a:ext cx="6958843" cy="839338"/>
      </dsp:txXfrm>
    </dsp:sp>
    <dsp:sp modelId="{5DB9D43C-37AC-4E14-AA66-74FEA7ECBF78}">
      <dsp:nvSpPr>
        <dsp:cNvPr id="0" name=""/>
        <dsp:cNvSpPr/>
      </dsp:nvSpPr>
      <dsp:spPr>
        <a:xfrm>
          <a:off x="0" y="2971536"/>
          <a:ext cx="7049655" cy="930150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Late July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Preliminary data</a:t>
          </a:r>
          <a:r>
            <a:rPr lang="en-US" sz="1500" strike="sngStrike" kern="1200" dirty="0"/>
            <a:t>set</a:t>
          </a:r>
          <a:r>
            <a:rPr lang="en-US" sz="1500" kern="1200" dirty="0"/>
            <a:t> </a:t>
          </a:r>
          <a:r>
            <a:rPr lang="en-US" sz="1500" kern="1200" dirty="0">
              <a:solidFill>
                <a:schemeClr val="bg1"/>
              </a:solidFill>
            </a:rPr>
            <a:t>available (e.g., RY22) </a:t>
          </a:r>
        </a:p>
      </dsp:txBody>
      <dsp:txXfrm>
        <a:off x="45406" y="3016942"/>
        <a:ext cx="6958843" cy="839338"/>
      </dsp:txXfrm>
    </dsp:sp>
    <dsp:sp modelId="{FBE7A9BB-5A85-4F1F-9269-D00F1A6B2F91}">
      <dsp:nvSpPr>
        <dsp:cNvPr id="0" name=""/>
        <dsp:cNvSpPr/>
      </dsp:nvSpPr>
      <dsp:spPr>
        <a:xfrm>
          <a:off x="0" y="3944886"/>
          <a:ext cx="7049655" cy="930150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July-October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Ongoing data processing and data quality </a:t>
          </a:r>
          <a:r>
            <a:rPr lang="en-US" sz="1500" kern="1200" dirty="0">
              <a:solidFill>
                <a:schemeClr val="bg1"/>
              </a:solidFill>
            </a:rPr>
            <a:t>checks (e.g., RY22) </a:t>
          </a:r>
        </a:p>
      </dsp:txBody>
      <dsp:txXfrm>
        <a:off x="45406" y="3990292"/>
        <a:ext cx="6958843" cy="839338"/>
      </dsp:txXfrm>
    </dsp:sp>
    <dsp:sp modelId="{FBFF3BD3-133B-4AA9-910A-11EE4CA0A83D}">
      <dsp:nvSpPr>
        <dsp:cNvPr id="0" name=""/>
        <dsp:cNvSpPr/>
      </dsp:nvSpPr>
      <dsp:spPr>
        <a:xfrm>
          <a:off x="0" y="4918236"/>
          <a:ext cx="7049655" cy="9301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Late October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Verified data are made available in all TRI tools and National Analysis preparation starts. (e.g., RY22)</a:t>
          </a:r>
        </a:p>
      </dsp:txBody>
      <dsp:txXfrm>
        <a:off x="45406" y="4963642"/>
        <a:ext cx="6958843" cy="83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C754D-58E5-4B90-9817-6FFE2D62A4E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7144A-3987-426E-ACB2-4F24C37C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AB11A-66E0-442A-96A2-670E2614C1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7144A-3987-426E-ACB2-4F24C37C4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that the data are preliminary during the summer; in October, the preliminary dataset is no longer available, because EPA publishes the National Analysis dataset, which is then the most current </a:t>
            </a:r>
            <a:r>
              <a:rPr lang="en-US"/>
              <a:t>TRI dataset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7144A-3987-426E-ACB2-4F24C37C4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38000">
              <a:schemeClr val="bg1"/>
            </a:gs>
            <a:gs pos="0">
              <a:schemeClr val="bg1"/>
            </a:gs>
            <a:gs pos="100000">
              <a:srgbClr val="DFE0E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0991"/>
            <a:ext cx="9144000" cy="20389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CA26-AF28-47BB-824F-AFCCE8E69303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5" userDrawn="1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orient="horz" pos="781" userDrawn="1">
          <p15:clr>
            <a:srgbClr val="FBAE40"/>
          </p15:clr>
        </p15:guide>
        <p15:guide id="4" pos="19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635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41ED-44AB-415E-BFC2-EFC195B93052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05E-E216-4D58-A4A4-BF4131AFFCC8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4E1-54D4-4F0F-A220-825C587F2FCF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102" y="351873"/>
            <a:ext cx="8869897" cy="8673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D6D-2122-405E-8FB1-FC76DDADE528}" type="datetime1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1C6-5275-4F3E-B310-50FA311F5211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3B83-9DBA-453C-9E59-0AFF22FF0925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7983"/>
            <a:ext cx="6172200" cy="4443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F69C-002A-4A7A-AA38-D978501FFA1C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1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496"/>
            <a:ext cx="6172200" cy="4363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3FDB-0A16-4000-9020-EE91E73838C4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1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0">
              <a:schemeClr val="bg1"/>
            </a:gs>
            <a:gs pos="100000">
              <a:srgbClr val="DFE0E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1" y="1500731"/>
            <a:ext cx="11257453" cy="467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8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5022-0CA3-4B67-B046-0F58EB0ECCF9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2103" y="6356350"/>
            <a:ext cx="5556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621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toxics-release-inventory-tri-program/tri-data-qualit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a.gov/toxics-release-inventory-tri-program/factors-consider-when-using-toxics-release-inventory-dat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toxics-release-inventory-tri-program/dioxin-and-dioxin-compounds-teq-data-files-guide" TargetMode="External"/><Relationship Id="rId3" Type="http://schemas.openxmlformats.org/officeDocument/2006/relationships/hyperlink" Target="https://www.epa.gov/toxics-release-inventory-tri-program/common-tri-terms" TargetMode="External"/><Relationship Id="rId7" Type="http://schemas.openxmlformats.org/officeDocument/2006/relationships/hyperlink" Target="https://www.epa.gov/toxics-release-inventory-tri-program/tri-basic-plus-data-files-guides" TargetMode="External"/><Relationship Id="rId2" Type="http://schemas.openxmlformats.org/officeDocument/2006/relationships/hyperlink" Target="https://www.epa.gov/toxics-release-inventory-tri-program/factors-consider-when-using-toxics-release-inventory-dat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a.gov/toxics-release-inventory-tri-program/tri-basic-data-files-guide" TargetMode="External"/><Relationship Id="rId5" Type="http://schemas.openxmlformats.org/officeDocument/2006/relationships/hyperlink" Target="mailto:Tri.help@epa.gov" TargetMode="External"/><Relationship Id="rId4" Type="http://schemas.openxmlformats.org/officeDocument/2006/relationships/hyperlink" Target="https://www.epa.gov/toxics-release-inventory-tri-program/look-inside-tri-facility" TargetMode="External"/><Relationship Id="rId9" Type="http://schemas.openxmlformats.org/officeDocument/2006/relationships/hyperlink" Target="https://ordspub.epa.gov/ords/guideme_ext/f?p=guideme:rfi-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urand.chloe@ep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9CA2-D9E8-4908-B508-CC3CA0408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206" y="1874980"/>
            <a:ext cx="9144000" cy="108330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7F3FF-BCCC-4D8B-8FC6-8070346B8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205" y="3032182"/>
            <a:ext cx="9144000" cy="1013346"/>
          </a:xfrm>
        </p:spPr>
        <p:txBody>
          <a:bodyPr>
            <a:noAutofit/>
          </a:bodyPr>
          <a:lstStyle/>
          <a:p>
            <a:r>
              <a:rPr lang="en-US" sz="3200" dirty="0"/>
              <a:t>Thank you for joining us. </a:t>
            </a:r>
          </a:p>
          <a:p>
            <a:r>
              <a:rPr lang="en-US" sz="3200" dirty="0"/>
              <a:t>We will be getting started momentarily. </a:t>
            </a:r>
          </a:p>
        </p:txBody>
      </p:sp>
      <p:pic>
        <p:nvPicPr>
          <p:cNvPr id="4" name="Picture 3" descr="Logo of the U.S. Environmental Protection Agency">
            <a:extLst>
              <a:ext uri="{FF2B5EF4-FFF2-40B4-BE49-F238E27FC236}">
                <a16:creationId xmlns:a16="http://schemas.microsoft.com/office/drawing/2014/main" id="{9886F351-AB87-1E20-FE2C-8F6E3BBA0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91" y="4286953"/>
            <a:ext cx="1766218" cy="5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4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5C026-4747-7D5B-8CA3-DF58165DA0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3429" y="683419"/>
            <a:ext cx="3494859" cy="5491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TRI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Collection, Publication, and Analysis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Cycle</a:t>
            </a:r>
          </a:p>
        </p:txBody>
      </p:sp>
      <p:graphicFrame>
        <p:nvGraphicFramePr>
          <p:cNvPr id="4" name="Diagram 3" descr="Steps in the TRI data collection cycle. These steps are explained in text at https://www.epa.gov/toxics-release-inventory-tri-program/basics-tri-reporting#fourth">
            <a:extLst>
              <a:ext uri="{FF2B5EF4-FFF2-40B4-BE49-F238E27FC236}">
                <a16:creationId xmlns:a16="http://schemas.microsoft.com/office/drawing/2014/main" id="{88A788F4-D18E-A3B3-C807-7FF9147EB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904152"/>
              </p:ext>
            </p:extLst>
          </p:nvPr>
        </p:nvGraphicFramePr>
        <p:xfrm>
          <a:off x="4236356" y="322014"/>
          <a:ext cx="7049655" cy="589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8C6EF201-B0D3-C96F-2D4C-680C260FF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17409">
            <a:off x="2964274" y="1338599"/>
            <a:ext cx="1699440" cy="44424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4D5C181-0614-DB4D-F4CE-C339CC8F9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575418">
            <a:off x="10767125" y="579359"/>
            <a:ext cx="1508464" cy="181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0A08A-02FD-94AF-2C99-EFDBCE3F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382" y="634331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8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DF71-0260-4FF3-8355-BDAA89C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80" y="213880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Does EPA Make </a:t>
            </a:r>
            <a:r>
              <a:rPr lang="en-US" sz="4000" dirty="0">
                <a:solidFill>
                  <a:schemeClr val="bg1"/>
                </a:solidFill>
              </a:rPr>
              <a:t>Preliminary Data </a:t>
            </a:r>
            <a:r>
              <a:rPr lang="en-US" sz="4000" dirty="0">
                <a:solidFill>
                  <a:srgbClr val="FFFFFF"/>
                </a:solidFill>
              </a:rPr>
              <a:t>Available?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77C1C3D-0A6D-4885-B979-4E3999FA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127" y="2217145"/>
            <a:ext cx="9698182" cy="37403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 has published the preliminary data since 2009, to: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responsive to requests from the public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 Light"/>
                <a:ea typeface="Calibri" panose="020F0502020204030204" pitchFamily="34" charset="0"/>
                <a:cs typeface="Times New Roman"/>
              </a:rPr>
              <a:t>allow community members and others </a:t>
            </a:r>
            <a:r>
              <a:rPr lang="en-US" dirty="0">
                <a:latin typeface="Calibri Light"/>
                <a:ea typeface="Calibri" panose="020F0502020204030204" pitchFamily="34" charset="0"/>
                <a:cs typeface="Times New Roman"/>
              </a:rPr>
              <a:t>access</a:t>
            </a:r>
            <a:r>
              <a:rPr lang="en-US" dirty="0">
                <a:effectLst/>
                <a:latin typeface="Calibri Light"/>
                <a:ea typeface="Calibri" panose="020F0502020204030204" pitchFamily="34" charset="0"/>
                <a:cs typeface="Times New Roman"/>
              </a:rPr>
              <a:t> to the most recent TRI data prior to the publication of the dataset used for the TRI National Analysis</a:t>
            </a: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facilities to see how their recently submitted data are presented to the public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9B42-EA58-4F9A-96FB-A3DE4F2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F71-0260-4FF3-8355-BDAA89C6D1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1612" y="226437"/>
            <a:ext cx="7259624" cy="8953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Can You Use This Dataset?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1C3D-0A6D-4885-B979-4E3999FAE6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3964" y="1357313"/>
            <a:ext cx="7640021" cy="536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 Light"/>
                <a:ea typeface="Calibri" panose="020F0502020204030204" pitchFamily="34" charset="0"/>
                <a:cs typeface="Times New Roman"/>
              </a:rPr>
              <a:t>Determine if a particular facility has reported for the most recent calendar year.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 Light"/>
                <a:ea typeface="Calibri" panose="020F0502020204030204" pitchFamily="34" charset="0"/>
                <a:cs typeface="Times New Roman"/>
              </a:rPr>
              <a:t>Determine what chemicals a particular facility is releasing into the environment or otherwise managing as waste,</a:t>
            </a:r>
            <a:r>
              <a:rPr lang="en-US" dirty="0">
                <a:latin typeface="Calibri Light"/>
                <a:ea typeface="Calibri" panose="020F0502020204030204" pitchFamily="34" charset="0"/>
                <a:cs typeface="Times New Roman"/>
              </a:rPr>
              <a:t> and how they are managed.</a:t>
            </a:r>
            <a:endParaRPr lang="en-US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out if a particular facility initiated any pollution prevention activities in the most recent calendar year.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FA21C-DE51-42B4-8458-B604A4617537}"/>
              </a:ext>
            </a:extLst>
          </p:cNvPr>
          <p:cNvSpPr txBox="1"/>
          <p:nvPr/>
        </p:nvSpPr>
        <p:spPr>
          <a:xfrm>
            <a:off x="1107440" y="5682997"/>
            <a:ext cx="10163534" cy="584775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Access the most current TRI data on a facility-by-facility basis</a:t>
            </a:r>
          </a:p>
        </p:txBody>
      </p:sp>
      <p:pic>
        <p:nvPicPr>
          <p:cNvPr id="8" name="Picture 7" descr="A group of people in a library">
            <a:extLst>
              <a:ext uri="{FF2B5EF4-FFF2-40B4-BE49-F238E27FC236}">
                <a16:creationId xmlns:a16="http://schemas.microsoft.com/office/drawing/2014/main" id="{40D8FE12-ED25-D1D4-94CE-9017D075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22" y="1739141"/>
            <a:ext cx="4219470" cy="281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9B42-EA58-4F9A-96FB-A3DE4F2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DF71-0260-4FF3-8355-BDAA89C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30" y="330345"/>
            <a:ext cx="4840010" cy="1362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Important Considerations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B8F3B8-7D67-6220-3D81-4C1676618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2301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1C3D-0A6D-4885-B979-4E3999FA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1513"/>
            <a:ext cx="5726545" cy="4706141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for a certain facility may change if that facility revises its data after the reporting deadline. EPA updates the 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preliminary data several times in August and September. 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have not undergone the complete TRI data quality process.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are many quality-checks built into the         TRI-MEweb reporting software.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TRI Data Quality webpage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 more details.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Preliminary data aren’t available in other online TRI tools until October.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ee </a:t>
            </a:r>
            <a:r>
              <a:rPr lang="en-US" sz="2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Factors to Consider</a:t>
            </a:r>
            <a:r>
              <a:rPr lang="en-US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When Using TRI Data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more details.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9B42-EA58-4F9A-96FB-A3DE4F2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849" y="6291983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26EB1-6224-4090-A15E-AFC02442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Accessing the Preliminary Data: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963A7-ED02-4F75-8EE2-9BC7620F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DF71-0260-4FF3-8355-BDAA89C6D1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1C3D-0A6D-4885-B979-4E3999FAE6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6418" y="552091"/>
            <a:ext cx="646521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effectLst/>
                <a:hlinkClick r:id="rId2"/>
              </a:rPr>
              <a:t>Factors to Consider Whe</a:t>
            </a:r>
            <a:r>
              <a:rPr lang="en-US" i="1" dirty="0">
                <a:hlinkClick r:id="rId2"/>
              </a:rPr>
              <a:t>n Using TRI Data</a:t>
            </a:r>
            <a:endParaRPr lang="en-US" i="1" dirty="0"/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hlinkClick r:id="rId3"/>
              </a:rPr>
              <a:t>Plain-language TRI </a:t>
            </a:r>
            <a:r>
              <a:rPr lang="en-US" dirty="0">
                <a:hlinkClick r:id="rId3"/>
              </a:rPr>
              <a:t>g</a:t>
            </a:r>
            <a:r>
              <a:rPr lang="en-US" dirty="0">
                <a:effectLst/>
                <a:hlinkClick r:id="rId3"/>
              </a:rPr>
              <a:t>lossary</a:t>
            </a:r>
            <a:endParaRPr lang="en-US" dirty="0">
              <a:effectLst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Look Inside a TRI Facility</a:t>
            </a:r>
            <a:endParaRPr lang="en-US" dirty="0">
              <a:effectLst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</a:rPr>
              <a:t>Resources and contact information include: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5"/>
              </a:rPr>
              <a:t>tri.help@epa.gov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pPr marR="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6"/>
              </a:rPr>
              <a:t>Basic data files documentation</a:t>
            </a:r>
            <a:endParaRPr lang="en-US" dirty="0"/>
          </a:p>
          <a:p>
            <a:pPr marR="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7"/>
              </a:rPr>
              <a:t>Basic Plus data files documentation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 TEQ Data File Documentation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9"/>
              </a:rPr>
              <a:t>TRI Reporting Forms &amp; Instructions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9B42-EA58-4F9A-96FB-A3DE4F2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1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896-45DD-4B83-A3E0-516C90A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213" y="403277"/>
            <a:ext cx="4852078" cy="88981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Webinar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D238-2FF9-4BA3-BAA0-35DEE626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20" y="1500731"/>
            <a:ext cx="10997379" cy="467623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Disconnect from any VPN for the best audio/video quality.</a:t>
            </a:r>
          </a:p>
          <a:p>
            <a:r>
              <a:rPr lang="en-US" sz="3200" dirty="0">
                <a:latin typeface="+mj-lt"/>
              </a:rPr>
              <a:t>If you have audio/video issues, ‘leave’ the meeting and then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re-enter.</a:t>
            </a:r>
          </a:p>
          <a:p>
            <a:r>
              <a:rPr lang="en-US" sz="3200" dirty="0">
                <a:latin typeface="+mj-lt"/>
              </a:rPr>
              <a:t>Please mute your microphone throughout the meeting.</a:t>
            </a:r>
          </a:p>
          <a:p>
            <a:r>
              <a:rPr lang="en-US" sz="3200" dirty="0">
                <a:latin typeface="+mj-lt"/>
              </a:rPr>
              <a:t>If you have a question, please ask through the chat. We will do our best to answer any questions at the end of the session. </a:t>
            </a:r>
          </a:p>
          <a:p>
            <a:r>
              <a:rPr lang="en-US" sz="3200" dirty="0">
                <a:latin typeface="+mj-lt"/>
              </a:rPr>
              <a:t>If you have any other technical difficulties and cannot access the chat, please email Chloe Durand at </a:t>
            </a:r>
            <a:r>
              <a:rPr lang="en-US" sz="3200" dirty="0">
                <a:latin typeface="+mj-lt"/>
                <a:hlinkClick r:id="rId2"/>
              </a:rPr>
              <a:t>durand.chloe@epa.gov</a:t>
            </a:r>
            <a:r>
              <a:rPr lang="en-US" sz="3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8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B25C-4FFD-4BA2-BA05-F64C1165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067" y="397887"/>
            <a:ext cx="3817605" cy="89523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Accessing Chat</a:t>
            </a:r>
          </a:p>
        </p:txBody>
      </p:sp>
      <p:pic>
        <p:nvPicPr>
          <p:cNvPr id="15" name="Picture 14" descr="Zoom toolbar with options such as mute, turn video on/off, and chat">
            <a:extLst>
              <a:ext uri="{FF2B5EF4-FFF2-40B4-BE49-F238E27FC236}">
                <a16:creationId xmlns:a16="http://schemas.microsoft.com/office/drawing/2014/main" id="{C0C1C260-D816-4AB6-8F03-A4574D7B0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" y="1761834"/>
            <a:ext cx="11224087" cy="608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5F5D16-F32B-4D5D-BA14-D8F29577BEA2}"/>
              </a:ext>
            </a:extLst>
          </p:cNvPr>
          <p:cNvSpPr txBox="1"/>
          <p:nvPr/>
        </p:nvSpPr>
        <p:spPr>
          <a:xfrm>
            <a:off x="2465298" y="2925421"/>
            <a:ext cx="2729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  <a:cs typeface="Arial" panose="020B0604020202020204" pitchFamily="34" charset="0"/>
              </a:rPr>
              <a:t>1. Click “Chat” at any point to open the chat box to ask questions. </a:t>
            </a:r>
          </a:p>
        </p:txBody>
      </p:sp>
      <p:sp>
        <p:nvSpPr>
          <p:cNvPr id="13" name="Oval 12" descr="A transparent oval circling the &quot;chat&quot; icon">
            <a:extLst>
              <a:ext uri="{FF2B5EF4-FFF2-40B4-BE49-F238E27FC236}">
                <a16:creationId xmlns:a16="http://schemas.microsoft.com/office/drawing/2014/main" id="{164146A1-445D-4F63-B741-0E895EEC2B83}"/>
              </a:ext>
            </a:extLst>
          </p:cNvPr>
          <p:cNvSpPr/>
          <p:nvPr/>
        </p:nvSpPr>
        <p:spPr>
          <a:xfrm>
            <a:off x="4775739" y="1770893"/>
            <a:ext cx="1004381" cy="5626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28741E3-5DC2-419D-BFC9-68585AF61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45539" y="2396661"/>
            <a:ext cx="498464" cy="6088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9BB315-ED85-4AAC-98A4-BD27F61CB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48463" y="5278313"/>
            <a:ext cx="636407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46BF93-3879-4C4F-A815-C7772E465EFA}"/>
              </a:ext>
            </a:extLst>
          </p:cNvPr>
          <p:cNvSpPr txBox="1"/>
          <p:nvPr/>
        </p:nvSpPr>
        <p:spPr>
          <a:xfrm>
            <a:off x="3827998" y="4829611"/>
            <a:ext cx="163508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  <a:cs typeface="Arial" panose="020B0604020202020204" pitchFamily="34" charset="0"/>
              </a:rPr>
              <a:t>2. Type message </a:t>
            </a:r>
          </a:p>
          <a:p>
            <a:r>
              <a:rPr lang="en-US" sz="2500" dirty="0">
                <a:latin typeface="+mj-lt"/>
                <a:cs typeface="Arial" panose="020B0604020202020204" pitchFamily="34" charset="0"/>
              </a:rPr>
              <a:t>and send.</a:t>
            </a:r>
          </a:p>
          <a:p>
            <a:endParaRPr lang="en-US" sz="1350" dirty="0">
              <a:latin typeface="+mj-lt"/>
            </a:endParaRPr>
          </a:p>
        </p:txBody>
      </p:sp>
      <p:pic>
        <p:nvPicPr>
          <p:cNvPr id="14" name="Picture 13" descr="Screenshot of the Zoom chat box feature">
            <a:extLst>
              <a:ext uri="{FF2B5EF4-FFF2-40B4-BE49-F238E27FC236}">
                <a16:creationId xmlns:a16="http://schemas.microsoft.com/office/drawing/2014/main" id="{AAA7196B-F14A-4E55-A4BC-6A716654B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04" y="4556637"/>
            <a:ext cx="3363365" cy="153453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41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8920-3A56-47FC-B823-4D2F9804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04" y="338622"/>
            <a:ext cx="5463273" cy="89523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Mute Audio and Video</a:t>
            </a:r>
          </a:p>
        </p:txBody>
      </p:sp>
      <p:pic>
        <p:nvPicPr>
          <p:cNvPr id="14" name="Picture 13" descr="Zoom toolbar with options including chat, mute/unmute, and turn video on/off">
            <a:extLst>
              <a:ext uri="{FF2B5EF4-FFF2-40B4-BE49-F238E27FC236}">
                <a16:creationId xmlns:a16="http://schemas.microsoft.com/office/drawing/2014/main" id="{E0384471-C9D1-404A-91B8-2840751A6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" y="1761834"/>
            <a:ext cx="11224087" cy="608817"/>
          </a:xfrm>
          <a:prstGeom prst="rect">
            <a:avLst/>
          </a:prstGeom>
        </p:spPr>
      </p:pic>
      <p:sp>
        <p:nvSpPr>
          <p:cNvPr id="8" name="Oval 7" descr="Transparent green oval circling the &quot;mute&quot; and &quot;stop video&quot; icons in the toolbar">
            <a:extLst>
              <a:ext uri="{FF2B5EF4-FFF2-40B4-BE49-F238E27FC236}">
                <a16:creationId xmlns:a16="http://schemas.microsoft.com/office/drawing/2014/main" id="{F3D90D11-FE9B-4C67-948B-3C2FA1BFE854}"/>
              </a:ext>
            </a:extLst>
          </p:cNvPr>
          <p:cNvSpPr/>
          <p:nvPr/>
        </p:nvSpPr>
        <p:spPr>
          <a:xfrm>
            <a:off x="567889" y="1703715"/>
            <a:ext cx="2022912" cy="7250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A screenshot of the unmute and start video buttons in the Zoom toolbar">
            <a:extLst>
              <a:ext uri="{FF2B5EF4-FFF2-40B4-BE49-F238E27FC236}">
                <a16:creationId xmlns:a16="http://schemas.microsoft.com/office/drawing/2014/main" id="{F8A2E5A6-D917-4673-8460-6CABD73CB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6" y="3046067"/>
            <a:ext cx="3023164" cy="979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5E8536-D932-4ACD-B95C-191E3D0F8BD3}"/>
              </a:ext>
            </a:extLst>
          </p:cNvPr>
          <p:cNvSpPr txBox="1"/>
          <p:nvPr/>
        </p:nvSpPr>
        <p:spPr>
          <a:xfrm>
            <a:off x="2720791" y="4951520"/>
            <a:ext cx="2040895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  <a:cs typeface="Arial" panose="020B0604020202020204" pitchFamily="34" charset="0"/>
              </a:rPr>
              <a:t>Microphone muted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12955-B12D-4001-976A-AFD092D8DC22}"/>
              </a:ext>
            </a:extLst>
          </p:cNvPr>
          <p:cNvSpPr txBox="1"/>
          <p:nvPr/>
        </p:nvSpPr>
        <p:spPr>
          <a:xfrm>
            <a:off x="7177613" y="5050251"/>
            <a:ext cx="1607764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  <a:cs typeface="Arial" panose="020B0604020202020204" pitchFamily="34" charset="0"/>
              </a:rPr>
              <a:t>Video off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66929B-02A1-491D-9EC5-2EF79841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237471" y="3961406"/>
            <a:ext cx="1078463" cy="9798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61A628-BA6A-4DEE-9CAE-CDA3F0EF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987295" y="3761247"/>
            <a:ext cx="815936" cy="123674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7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DCF7-44B9-4DDF-99B0-202B8EE1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631" y="391801"/>
            <a:ext cx="7521387" cy="89523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Turn on Closed Captioning (CC)</a:t>
            </a:r>
          </a:p>
        </p:txBody>
      </p:sp>
      <p:pic>
        <p:nvPicPr>
          <p:cNvPr id="4" name="Picture 3" descr="Transparent green oval around the &quot;live transcript&quot; button">
            <a:extLst>
              <a:ext uri="{FF2B5EF4-FFF2-40B4-BE49-F238E27FC236}">
                <a16:creationId xmlns:a16="http://schemas.microsoft.com/office/drawing/2014/main" id="{234AFECD-B2E8-4775-AB0E-8D54975D7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" y="1761834"/>
            <a:ext cx="11224087" cy="608817"/>
          </a:xfrm>
          <a:prstGeom prst="rect">
            <a:avLst/>
          </a:prstGeom>
        </p:spPr>
      </p:pic>
      <p:sp>
        <p:nvSpPr>
          <p:cNvPr id="5" name="Oval 4" descr="Transparent green oval around the &quot;live transcript&quot; button">
            <a:extLst>
              <a:ext uri="{FF2B5EF4-FFF2-40B4-BE49-F238E27FC236}">
                <a16:creationId xmlns:a16="http://schemas.microsoft.com/office/drawing/2014/main" id="{30588C5F-6661-4936-AC9B-847225B580D9}"/>
              </a:ext>
            </a:extLst>
          </p:cNvPr>
          <p:cNvSpPr/>
          <p:nvPr/>
        </p:nvSpPr>
        <p:spPr>
          <a:xfrm>
            <a:off x="7658100" y="1714354"/>
            <a:ext cx="1514476" cy="7037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A47CB1-94E4-40F5-8BC1-547DEAAB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57202" y="2571933"/>
            <a:ext cx="505261" cy="4907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84796B-8D2A-4C32-8D7D-5FFFC6FB490E}"/>
              </a:ext>
            </a:extLst>
          </p:cNvPr>
          <p:cNvSpPr txBox="1"/>
          <p:nvPr/>
        </p:nvSpPr>
        <p:spPr>
          <a:xfrm>
            <a:off x="6580743" y="3062698"/>
            <a:ext cx="1228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Click on the icon to open a menu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29B5D1-56E1-4E25-B977-1C0BB0AEA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63" y="4557424"/>
            <a:ext cx="1663700" cy="14287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6D5ED0-3C04-465F-ACF5-C1E3DB62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57202" y="4907530"/>
            <a:ext cx="372983" cy="44068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8B2BC-2BC0-46E3-B5F9-EEDCEC6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737724" y="5179738"/>
            <a:ext cx="316766" cy="3174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7E7593-C70C-4E9E-BC52-06F9B9FBD815}"/>
              </a:ext>
            </a:extLst>
          </p:cNvPr>
          <p:cNvSpPr txBox="1"/>
          <p:nvPr/>
        </p:nvSpPr>
        <p:spPr>
          <a:xfrm>
            <a:off x="10166051" y="5249701"/>
            <a:ext cx="17687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Select preference</a:t>
            </a:r>
          </a:p>
        </p:txBody>
      </p:sp>
    </p:spTree>
    <p:extLst>
      <p:ext uri="{BB962C8B-B14F-4D97-AF65-F5344CB8AC3E}">
        <p14:creationId xmlns:p14="http://schemas.microsoft.com/office/powerpoint/2010/main" val="147922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7B05-B035-4AD4-A3CA-5690B5E2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981" y="371024"/>
            <a:ext cx="3965387" cy="89523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Using Reactions</a:t>
            </a:r>
          </a:p>
        </p:txBody>
      </p:sp>
      <p:pic>
        <p:nvPicPr>
          <p:cNvPr id="4" name="Picture 3" descr="Transparent green oval around the &quot;reactions&quot; button">
            <a:extLst>
              <a:ext uri="{FF2B5EF4-FFF2-40B4-BE49-F238E27FC236}">
                <a16:creationId xmlns:a16="http://schemas.microsoft.com/office/drawing/2014/main" id="{9ECB604B-38E2-4947-AA82-C1326126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" y="1761834"/>
            <a:ext cx="11224087" cy="608817"/>
          </a:xfrm>
          <a:prstGeom prst="rect">
            <a:avLst/>
          </a:prstGeom>
        </p:spPr>
      </p:pic>
      <p:sp>
        <p:nvSpPr>
          <p:cNvPr id="5" name="Oval 4" descr="Transparent green oval around the &quot;reactions&quot; button in the toolbar">
            <a:extLst>
              <a:ext uri="{FF2B5EF4-FFF2-40B4-BE49-F238E27FC236}">
                <a16:creationId xmlns:a16="http://schemas.microsoft.com/office/drawing/2014/main" id="{E8794F58-B023-47CE-89BA-3D19D6D4B478}"/>
              </a:ext>
            </a:extLst>
          </p:cNvPr>
          <p:cNvSpPr/>
          <p:nvPr/>
        </p:nvSpPr>
        <p:spPr>
          <a:xfrm>
            <a:off x="8862695" y="1761834"/>
            <a:ext cx="1202690" cy="5873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D23A6F-4D4C-45F8-A6D6-334822D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74473" y="2412607"/>
            <a:ext cx="935873" cy="52109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66A23E-D5FB-4855-82D0-B6CC46F1900F}"/>
              </a:ext>
            </a:extLst>
          </p:cNvPr>
          <p:cNvSpPr txBox="1"/>
          <p:nvPr/>
        </p:nvSpPr>
        <p:spPr>
          <a:xfrm>
            <a:off x="6819820" y="2754542"/>
            <a:ext cx="1569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Click on the icon to open a menu </a:t>
            </a:r>
          </a:p>
        </p:txBody>
      </p:sp>
      <p:pic>
        <p:nvPicPr>
          <p:cNvPr id="8" name="Picture 7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B6FACFD5-A652-49DC-B4D3-1E728D3B4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73" y="4026192"/>
            <a:ext cx="3187700" cy="18478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9EA6C5-BF4A-417A-9AC5-72689D511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34183" y="4671699"/>
            <a:ext cx="618370" cy="4283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3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solidFill>
                  <a:srgbClr val="FFFFFF"/>
                </a:solidFill>
              </a:rPr>
              <a:t>Accessing and Using the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Toxics Release Inventory (TRI)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Preliminary Data</a:t>
            </a:r>
          </a:p>
        </p:txBody>
      </p:sp>
      <p:pic>
        <p:nvPicPr>
          <p:cNvPr id="4" name="Picture 3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83CD9DB6-D8ED-4992-B05F-4773C6D5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26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8" name="Picture 7" descr="A picture containing outdoor, nature, water, river&#10;&#10;Description automatically generated">
            <a:extLst>
              <a:ext uri="{FF2B5EF4-FFF2-40B4-BE49-F238E27FC236}">
                <a16:creationId xmlns:a16="http://schemas.microsoft.com/office/drawing/2014/main" id="{7E37293A-7096-4F01-A2D6-2B19049A7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r="2" b="2905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CA4843A1-99B5-41D5-8029-7A1486AA2F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10" name="Picture 9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B7F3EC6D-273E-43C0-9B17-2B0343D38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39" y="5661572"/>
            <a:ext cx="1947048" cy="5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0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DF71-0260-4FF3-8355-BDAA89C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75" y="133272"/>
            <a:ext cx="3904788" cy="81807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What is the TRI?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1C3D-0A6D-4885-B979-4E3999FA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1084617"/>
            <a:ext cx="6507620" cy="509752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Times New Roman"/>
              </a:rPr>
              <a:t>An </a:t>
            </a:r>
            <a:r>
              <a:rPr lang="en-US" sz="2400" b="1" dirty="0">
                <a:latin typeface="+mj-lt"/>
                <a:cs typeface="Times New Roman"/>
              </a:rPr>
              <a:t>information resource </a:t>
            </a:r>
            <a:r>
              <a:rPr lang="en-US" sz="2400" dirty="0">
                <a:latin typeface="+mj-lt"/>
                <a:cs typeface="Times New Roman"/>
              </a:rPr>
              <a:t>about </a:t>
            </a:r>
            <a:r>
              <a:rPr lang="en-US" sz="2400" b="1" dirty="0">
                <a:latin typeface="+mj-lt"/>
                <a:cs typeface="Times New Roman"/>
              </a:rPr>
              <a:t>toxic chemical waste management</a:t>
            </a:r>
            <a:r>
              <a:rPr lang="en-US" sz="2400" dirty="0">
                <a:latin typeface="+mj-lt"/>
                <a:cs typeface="Times New Roman"/>
              </a:rPr>
              <a:t> at certain </a:t>
            </a:r>
            <a:r>
              <a:rPr lang="en-US" sz="2400" b="1" dirty="0">
                <a:latin typeface="+mj-lt"/>
                <a:cs typeface="Times New Roman"/>
              </a:rPr>
              <a:t>industrial and federal facilities</a:t>
            </a:r>
            <a:r>
              <a:rPr lang="en-US" sz="2400" dirty="0">
                <a:latin typeface="+mj-lt"/>
                <a:cs typeface="Times New Roman"/>
              </a:rPr>
              <a:t> across the U.S.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  <a:cs typeface="Calibri"/>
              </a:rPr>
              <a:t>Created by the Emergency Planning and Community Right-to-Know Act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  <a:cs typeface="Calibri"/>
              </a:rPr>
              <a:t>Helps people make </a:t>
            </a:r>
            <a:r>
              <a:rPr lang="en-US" sz="2200" b="1" dirty="0">
                <a:latin typeface="+mj-lt"/>
                <a:cs typeface="Calibri"/>
              </a:rPr>
              <a:t>more informed decisions </a:t>
            </a:r>
            <a:r>
              <a:rPr lang="en-US" sz="2200" dirty="0">
                <a:latin typeface="+mj-lt"/>
                <a:cs typeface="Calibri"/>
              </a:rPr>
              <a:t>about toxic chemicals that impact human health and the environment</a:t>
            </a:r>
          </a:p>
          <a:p>
            <a:r>
              <a:rPr lang="en-US" sz="2400" dirty="0">
                <a:latin typeface="+mj-lt"/>
              </a:rPr>
              <a:t>Facility-reported data on chemical releases to air, water, and land, plus pollution prevention practices, </a:t>
            </a:r>
            <a:r>
              <a:rPr lang="en-US" sz="2400" b="1" dirty="0">
                <a:latin typeface="+mj-lt"/>
              </a:rPr>
              <a:t>all in one place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EPA makes these data available through </a:t>
            </a:r>
            <a:r>
              <a:rPr lang="en-US" sz="2400" b="1" dirty="0">
                <a:latin typeface="+mj-lt"/>
              </a:rPr>
              <a:t>multiple online tools</a:t>
            </a:r>
            <a:r>
              <a:rPr lang="en-US" sz="2400" dirty="0">
                <a:latin typeface="+mj-lt"/>
              </a:rPr>
              <a:t>, many of which add context to help make the reported data more understandable.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+mj-lt"/>
              </a:rPr>
              <a:t>Annual reporting makes it one of EPA’s </a:t>
            </a:r>
            <a:r>
              <a:rPr lang="en-US" sz="2400" b="1" dirty="0">
                <a:latin typeface="+mj-lt"/>
              </a:rPr>
              <a:t>most      current datasets</a:t>
            </a:r>
          </a:p>
        </p:txBody>
      </p:sp>
      <p:pic>
        <p:nvPicPr>
          <p:cNvPr id="6" name="Picture 5" descr="Image of a swingset and other playground equipment in a park setting, with an industrial facility in the backgroun">
            <a:extLst>
              <a:ext uri="{FF2B5EF4-FFF2-40B4-BE49-F238E27FC236}">
                <a16:creationId xmlns:a16="http://schemas.microsoft.com/office/drawing/2014/main" id="{913E0A64-3DB7-2FF9-0517-E6DA44D15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9B42-EA58-4F9A-96FB-A3DE4F2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DF71-0260-4FF3-8355-BDAA89C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</a:t>
            </a:r>
            <a:r>
              <a:rPr lang="en-US" sz="4000" dirty="0">
                <a:solidFill>
                  <a:schemeClr val="bg1"/>
                </a:solidFill>
              </a:rPr>
              <a:t>are TRI Preliminary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A5D6-6437-864E-CE67-D476D06B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314" y="304800"/>
            <a:ext cx="7098208" cy="60313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latin typeface="+mj-lt"/>
              </a:rPr>
              <a:t>Refers to the </a:t>
            </a:r>
            <a:r>
              <a:rPr lang="en-US" b="1" dirty="0">
                <a:latin typeface="+mj-lt"/>
              </a:rPr>
              <a:t>most recent data </a:t>
            </a:r>
            <a:r>
              <a:rPr lang="en-US" dirty="0">
                <a:latin typeface="+mj-lt"/>
              </a:rPr>
              <a:t>reported by federal facilities and certain industrial facilities about their chemical waste management and pollution prevention activities that occurred during the </a:t>
            </a:r>
            <a:r>
              <a:rPr lang="en-US" b="1" dirty="0">
                <a:latin typeface="+mj-lt"/>
              </a:rPr>
              <a:t>past calendar year</a:t>
            </a:r>
            <a:r>
              <a:rPr lang="en-US" dirty="0">
                <a:latin typeface="+mj-lt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j-lt"/>
              </a:rPr>
              <a:t>Example: Data reported by July 1, 2023, cover January 1 to December 31, 2022.</a:t>
            </a:r>
          </a:p>
          <a:p>
            <a:pPr lvl="0"/>
            <a:r>
              <a:rPr lang="en-US" dirty="0">
                <a:latin typeface="+mj-lt"/>
              </a:rPr>
              <a:t>Also includes revisions or late submissions for prior reporting years.  </a:t>
            </a:r>
          </a:p>
          <a:p>
            <a:r>
              <a:rPr lang="en-US" dirty="0">
                <a:latin typeface="+mj-lt"/>
              </a:rPr>
              <a:t>Considered “preliminary” while EPA conducts </a:t>
            </a:r>
            <a:r>
              <a:rPr lang="en-US" b="1" dirty="0">
                <a:latin typeface="+mj-lt"/>
              </a:rPr>
              <a:t>additional data quality checks</a:t>
            </a:r>
            <a:r>
              <a:rPr lang="en-US" dirty="0">
                <a:latin typeface="+mj-lt"/>
              </a:rPr>
              <a:t>.</a:t>
            </a:r>
          </a:p>
          <a:p>
            <a:pPr lvl="0"/>
            <a:r>
              <a:rPr lang="en-US" dirty="0">
                <a:latin typeface="+mj-lt"/>
              </a:rPr>
              <a:t>Available each summer, usually </a:t>
            </a:r>
            <a:r>
              <a:rPr lang="en-US" b="1" dirty="0">
                <a:latin typeface="+mj-lt"/>
              </a:rPr>
              <a:t>within 4 weeks </a:t>
            </a:r>
            <a:r>
              <a:rPr lang="en-US" dirty="0">
                <a:latin typeface="+mj-lt"/>
              </a:rPr>
              <a:t>of the July 1 TRI reporting deadline.</a:t>
            </a:r>
          </a:p>
          <a:p>
            <a:r>
              <a:rPr lang="en-US" dirty="0">
                <a:latin typeface="+mj-lt"/>
              </a:rPr>
              <a:t>Accessible through </a:t>
            </a:r>
            <a:r>
              <a:rPr lang="en-US" b="1" dirty="0">
                <a:latin typeface="+mj-lt"/>
              </a:rPr>
              <a:t>three types of downloadable data files and five TRI-specific searches in Envirofacts.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9B42-EA58-4F9A-96FB-A3DE4F2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ACB710-0265-4668-9FC1-C9C0EDA73F2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1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2022-04-13T13:41:05+00:00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SharedWithUsers xmlns="20ec00b3-77cb-4d9d-a8a3-68b978d33600">
      <UserInfo>
        <DisplayName>Fehrenbacher, Cathy</DisplayName>
        <AccountId>9</AccountId>
        <AccountType/>
      </UserInfo>
      <UserInfo>
        <DisplayName>Thomas, Russell</DisplayName>
        <AccountId>20</AccountId>
        <AccountType/>
      </UserInfo>
      <UserInfo>
        <DisplayName>Henry, Tala</DisplayName>
        <AccountId>32</AccountId>
        <AccountType/>
      </UserInfo>
      <UserInfo>
        <DisplayName>Le, Madison</DisplayName>
        <AccountId>24</AccountId>
        <AccountType/>
      </UserInfo>
      <UserInfo>
        <DisplayName>Scarano, Louis</DisplayName>
        <AccountId>14</AccountId>
        <AccountType/>
      </UserInfo>
      <UserInfo>
        <DisplayName>Lowit, Anna</DisplayName>
        <AccountId>23</AccountId>
        <AccountType/>
      </UserInfo>
      <UserInfo>
        <DisplayName>Dawson, Jeffrey</DisplayName>
        <AccountId>19</AccountId>
        <AccountType/>
      </UserInfo>
      <UserInfo>
        <DisplayName>Guiseppi-Elie, Annette</DisplayName>
        <AccountId>16</AccountId>
        <AccountType/>
      </UserInfo>
      <UserInfo>
        <DisplayName>Jones, Samantha</DisplayName>
        <AccountId>18</AccountId>
        <AccountType/>
      </UserInfo>
      <UserInfo>
        <DisplayName>Owens, Beth</DisplayName>
        <AccountId>17</AccountId>
        <AccountType/>
      </UserInfo>
      <UserInfo>
        <DisplayName>Salazar, Keith</DisplayName>
        <AccountId>25</AccountId>
        <AccountType/>
      </UserInfo>
      <UserInfo>
        <DisplayName>Tierney, Meghan</DisplayName>
        <AccountId>33</AccountId>
        <AccountType/>
      </UserInfo>
      <UserInfo>
        <DisplayName>Paul-Friedman, Katie</DisplayName>
        <AccountId>21</AccountId>
        <AccountType/>
      </UserInfo>
    </SharedWithUsers>
  </documentManagement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A48B87A68E48BCA2FEF48E25FB80" ma:contentTypeVersion="6" ma:contentTypeDescription="Create a new document." ma:contentTypeScope="" ma:versionID="d930c8a508fad77ed8821f59468087ee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b6e1a34e-18b1-46cb-a49a-44b666e13479" xmlns:ns6="20ec00b3-77cb-4d9d-a8a3-68b978d33600" targetNamespace="http://schemas.microsoft.com/office/2006/metadata/properties" ma:root="true" ma:fieldsID="fa8c5e13a15471f63a6e3b86b1761234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b6e1a34e-18b1-46cb-a49a-44b666e13479"/>
    <xsd:import namespace="20ec00b3-77cb-4d9d-a8a3-68b978d33600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069b48df-fc28-461c-befb-746e00bdf508}" ma:internalName="TaxCatchAllLabel" ma:readOnly="true" ma:showField="CatchAllDataLabel" ma:web="20ec00b3-77cb-4d9d-a8a3-68b978d336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069b48df-fc28-461c-befb-746e00bdf508}" ma:internalName="TaxCatchAll" ma:showField="CatchAllData" ma:web="20ec00b3-77cb-4d9d-a8a3-68b978d336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1a34e-18b1-46cb-a49a-44b666e13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c00b3-77cb-4d9d-a8a3-68b978d33600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C08D6-6DE5-4D92-92AC-B8B5DB61F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52326-178A-46E3-B9FF-88E270D911D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EC8D3A2-5133-4B4E-B5EE-037B6BF9359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AABD633-42DE-4965-9F17-10470B122798}">
  <ds:schemaRefs>
    <ds:schemaRef ds:uri="4ffa91fb-a0ff-4ac5-b2db-65c790d184a4"/>
    <ds:schemaRef ds:uri="http://schemas.microsoft.com/sharepoint/v3/fields"/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6e1a34e-18b1-46cb-a49a-44b666e13479"/>
    <ds:schemaRef ds:uri="20ec00b3-77cb-4d9d-a8a3-68b978d33600"/>
    <ds:schemaRef ds:uri="http://schemas.microsoft.com/sharepoint.v3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C899BF38-6837-4B6E-80C9-E2A50911153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162A52B-7028-47B6-90E8-7129D5F2168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37F831D-E3F5-478E-B648-2270CC9E073A}">
  <ds:schemaRefs>
    <ds:schemaRef ds:uri="20ec00b3-77cb-4d9d-a8a3-68b978d33600"/>
    <ds:schemaRef ds:uri="4ffa91fb-a0ff-4ac5-b2db-65c790d184a4"/>
    <ds:schemaRef ds:uri="b6e1a34e-18b1-46cb-a49a-44b666e134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854</Words>
  <Application>Microsoft Office PowerPoint</Application>
  <PresentationFormat>Widescreen</PresentationFormat>
  <Paragraphs>91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Welcome</vt:lpstr>
      <vt:lpstr>Webinar Reminders</vt:lpstr>
      <vt:lpstr>Accessing Chat</vt:lpstr>
      <vt:lpstr>Mute Audio and Video</vt:lpstr>
      <vt:lpstr>Turn on Closed Captioning (CC)</vt:lpstr>
      <vt:lpstr>Using Reactions</vt:lpstr>
      <vt:lpstr>Accessing and Using the  Toxics Release Inventory (TRI)  Preliminary Data</vt:lpstr>
      <vt:lpstr>What is the TRI?</vt:lpstr>
      <vt:lpstr>What are TRI Preliminary Data?</vt:lpstr>
      <vt:lpstr>Annual TRI  Data Collection, Publication, and Analysis  Cycle</vt:lpstr>
      <vt:lpstr>Why Does EPA Make Preliminary Data Available?</vt:lpstr>
      <vt:lpstr>How Can You Use This Dataset?</vt:lpstr>
      <vt:lpstr>Important Considerations</vt:lpstr>
      <vt:lpstr>Accessing the Preliminary Data: Walkthrough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Tarpley, Keith</dc:creator>
  <cp:lastModifiedBy>Swenson, Sarah</cp:lastModifiedBy>
  <cp:revision>7</cp:revision>
  <dcterms:created xsi:type="dcterms:W3CDTF">2016-06-28T14:09:22Z</dcterms:created>
  <dcterms:modified xsi:type="dcterms:W3CDTF">2023-08-23T21:32:12Z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0x010100CA37A48B87A68E48BCA2FEF48E25FB80</vt:lpwstr>
  </property>
  <property fmtid="{D5CDD505-2E9C-101B-9397-08002B2CF9AE}" pid="3" name="TaxKeyword">
    <vt:lpwstr/>
  </property>
  <property fmtid="{D5CDD505-2E9C-101B-9397-08002B2CF9AE}" pid="4" name="e3f09c3df709400db2417a7161762d62">
    <vt:lpwstr/>
  </property>
  <property fmtid="{D5CDD505-2E9C-101B-9397-08002B2CF9AE}" pid="5" name="EPA_x0020_Subject">
    <vt:lpwstr/>
  </property>
  <property fmtid="{D5CDD505-2E9C-101B-9397-08002B2CF9AE}" pid="6" name="Document Type">
    <vt:lpwstr/>
  </property>
  <property fmtid="{D5CDD505-2E9C-101B-9397-08002B2CF9AE}" pid="7" name="EPA Subject">
    <vt:lpwstr/>
  </property>
</Properties>
</file>