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customXml/itemProps307.xml" ContentType="application/vnd.openxmlformats-officedocument.customXmlProperties+xml"/>
  <Override PartName="/customXml/itemProps308.xml" ContentType="application/vnd.openxmlformats-officedocument.customXmlProperties+xml"/>
  <Override PartName="/customXml/itemProps309.xml" ContentType="application/vnd.openxmlformats-officedocument.customXmlProperties+xml"/>
  <Override PartName="/customXml/itemProps310.xml" ContentType="application/vnd.openxmlformats-officedocument.customXmlProperties+xml"/>
  <Override PartName="/customXml/itemProps311.xml" ContentType="application/vnd.openxmlformats-officedocument.customXmlProperties+xml"/>
  <Override PartName="/customXml/itemProps312.xml" ContentType="application/vnd.openxmlformats-officedocument.customXmlProperties+xml"/>
  <Override PartName="/customXml/itemProps313.xml" ContentType="application/vnd.openxmlformats-officedocument.customXmlProperties+xml"/>
  <Override PartName="/customXml/itemProps314.xml" ContentType="application/vnd.openxmlformats-officedocument.customXmlProperties+xml"/>
  <Override PartName="/customXml/itemProps315.xml" ContentType="application/vnd.openxmlformats-officedocument.customXmlProperties+xml"/>
  <Override PartName="/customXml/itemProps316.xml" ContentType="application/vnd.openxmlformats-officedocument.customXmlProperties+xml"/>
  <Override PartName="/customXml/itemProps317.xml" ContentType="application/vnd.openxmlformats-officedocument.customXmlProperties+xml"/>
  <Override PartName="/customXml/itemProps318.xml" ContentType="application/vnd.openxmlformats-officedocument.customXmlProperties+xml"/>
  <Override PartName="/customXml/itemProps319.xml" ContentType="application/vnd.openxmlformats-officedocument.customXmlProperties+xml"/>
  <Override PartName="/customXml/itemProps320.xml" ContentType="application/vnd.openxmlformats-officedocument.customXmlProperties+xml"/>
  <Override PartName="/customXml/itemProps321.xml" ContentType="application/vnd.openxmlformats-officedocument.customXmlProperties+xml"/>
  <Override PartName="/customXml/itemProps322.xml" ContentType="application/vnd.openxmlformats-officedocument.customXmlProperties+xml"/>
  <Override PartName="/customXml/itemProps323.xml" ContentType="application/vnd.openxmlformats-officedocument.customXmlProperties+xml"/>
  <Override PartName="/customXml/itemProps324.xml" ContentType="application/vnd.openxmlformats-officedocument.customXmlProperties+xml"/>
  <Override PartName="/customXml/itemProps325.xml" ContentType="application/vnd.openxmlformats-officedocument.customXmlProperties+xml"/>
  <Override PartName="/customXml/itemProps326.xml" ContentType="application/vnd.openxmlformats-officedocument.customXmlProperties+xml"/>
  <Override PartName="/customXml/itemProps327.xml" ContentType="application/vnd.openxmlformats-officedocument.customXmlProperties+xml"/>
  <Override PartName="/customXml/itemProps328.xml" ContentType="application/vnd.openxmlformats-officedocument.customXmlProperties+xml"/>
  <Override PartName="/customXml/itemProps329.xml" ContentType="application/vnd.openxmlformats-officedocument.customXmlProperties+xml"/>
  <Override PartName="/customXml/itemProps330.xml" ContentType="application/vnd.openxmlformats-officedocument.customXmlProperties+xml"/>
  <Override PartName="/customXml/itemProps331.xml" ContentType="application/vnd.openxmlformats-officedocument.customXmlProperties+xml"/>
  <Override PartName="/customXml/itemProps332.xml" ContentType="application/vnd.openxmlformats-officedocument.customXmlProperties+xml"/>
  <Override PartName="/customXml/itemProps333.xml" ContentType="application/vnd.openxmlformats-officedocument.customXmlProperties+xml"/>
  <Override PartName="/customXml/itemProps334.xml" ContentType="application/vnd.openxmlformats-officedocument.customXmlProperties+xml"/>
  <Override PartName="/customXml/itemProps335.xml" ContentType="application/vnd.openxmlformats-officedocument.customXmlProperties+xml"/>
  <Override PartName="/customXml/itemProps336.xml" ContentType="application/vnd.openxmlformats-officedocument.customXmlProperties+xml"/>
  <Override PartName="/customXml/itemProps337.xml" ContentType="application/vnd.openxmlformats-officedocument.customXmlProperties+xml"/>
  <Override PartName="/customXml/itemProps338.xml" ContentType="application/vnd.openxmlformats-officedocument.customXmlProperties+xml"/>
  <Override PartName="/customXml/itemProps339.xml" ContentType="application/vnd.openxmlformats-officedocument.customXmlProperties+xml"/>
  <Override PartName="/customXml/itemProps340.xml" ContentType="application/vnd.openxmlformats-officedocument.customXmlProperties+xml"/>
  <Override PartName="/customXml/itemProps341.xml" ContentType="application/vnd.openxmlformats-officedocument.customXmlProperties+xml"/>
  <Override PartName="/customXml/itemProps342.xml" ContentType="application/vnd.openxmlformats-officedocument.customXmlProperties+xml"/>
  <Override PartName="/customXml/itemProps343.xml" ContentType="application/vnd.openxmlformats-officedocument.customXmlProperties+xml"/>
  <Override PartName="/customXml/itemProps344.xml" ContentType="application/vnd.openxmlformats-officedocument.customXmlProperties+xml"/>
  <Override PartName="/customXml/itemProps345.xml" ContentType="application/vnd.openxmlformats-officedocument.customXmlProperties+xml"/>
  <Override PartName="/customXml/itemProps346.xml" ContentType="application/vnd.openxmlformats-officedocument.customXmlProperties+xml"/>
  <Override PartName="/customXml/itemProps347.xml" ContentType="application/vnd.openxmlformats-officedocument.customXmlProperties+xml"/>
  <Override PartName="/customXml/itemProps348.xml" ContentType="application/vnd.openxmlformats-officedocument.customXmlProperties+xml"/>
  <Override PartName="/customXml/itemProps349.xml" ContentType="application/vnd.openxmlformats-officedocument.customXmlProperties+xml"/>
  <Override PartName="/customXml/itemProps350.xml" ContentType="application/vnd.openxmlformats-officedocument.customXmlProperties+xml"/>
  <Override PartName="/customXml/itemProps351.xml" ContentType="application/vnd.openxmlformats-officedocument.customXmlProperties+xml"/>
  <Override PartName="/customXml/itemProps352.xml" ContentType="application/vnd.openxmlformats-officedocument.customXmlProperties+xml"/>
  <Override PartName="/customXml/itemProps353.xml" ContentType="application/vnd.openxmlformats-officedocument.customXmlProperties+xml"/>
  <Override PartName="/customXml/itemProps354.xml" ContentType="application/vnd.openxmlformats-officedocument.customXmlProperties+xml"/>
  <Override PartName="/customXml/itemProps355.xml" ContentType="application/vnd.openxmlformats-officedocument.customXmlProperties+xml"/>
  <Override PartName="/customXml/itemProps356.xml" ContentType="application/vnd.openxmlformats-officedocument.customXmlProperties+xml"/>
  <Override PartName="/customXml/itemProps357.xml" ContentType="application/vnd.openxmlformats-officedocument.customXmlProperties+xml"/>
  <Override PartName="/customXml/itemProps358.xml" ContentType="application/vnd.openxmlformats-officedocument.customXmlProperties+xml"/>
  <Override PartName="/customXml/itemProps359.xml" ContentType="application/vnd.openxmlformats-officedocument.customXmlProperties+xml"/>
  <Override PartName="/customXml/itemProps360.xml" ContentType="application/vnd.openxmlformats-officedocument.customXmlProperties+xml"/>
  <Override PartName="/customXml/itemProps361.xml" ContentType="application/vnd.openxmlformats-officedocument.customXmlProperties+xml"/>
  <Override PartName="/customXml/itemProps362.xml" ContentType="application/vnd.openxmlformats-officedocument.customXmlProperties+xml"/>
  <Override PartName="/customXml/itemProps363.xml" ContentType="application/vnd.openxmlformats-officedocument.customXmlProperties+xml"/>
  <Override PartName="/customXml/itemProps364.xml" ContentType="application/vnd.openxmlformats-officedocument.customXmlProperties+xml"/>
  <Override PartName="/customXml/itemProps365.xml" ContentType="application/vnd.openxmlformats-officedocument.customXmlProperties+xml"/>
  <Override PartName="/customXml/itemProps366.xml" ContentType="application/vnd.openxmlformats-officedocument.customXmlProperties+xml"/>
  <Override PartName="/customXml/itemProps367.xml" ContentType="application/vnd.openxmlformats-officedocument.customXmlProperties+xml"/>
  <Override PartName="/customXml/itemProps368.xml" ContentType="application/vnd.openxmlformats-officedocument.customXmlProperties+xml"/>
  <Override PartName="/customXml/itemProps369.xml" ContentType="application/vnd.openxmlformats-officedocument.customXmlProperties+xml"/>
  <Override PartName="/customXml/itemProps370.xml" ContentType="application/vnd.openxmlformats-officedocument.customXmlProperties+xml"/>
  <Override PartName="/customXml/itemProps371.xml" ContentType="application/vnd.openxmlformats-officedocument.customXmlProperties+xml"/>
  <Override PartName="/customXml/itemProps372.xml" ContentType="application/vnd.openxmlformats-officedocument.customXmlProperties+xml"/>
  <Override PartName="/customXml/itemProps373.xml" ContentType="application/vnd.openxmlformats-officedocument.customXmlProperties+xml"/>
  <Override PartName="/customXml/itemProps374.xml" ContentType="application/vnd.openxmlformats-officedocument.customXmlProperties+xml"/>
  <Override PartName="/customXml/itemProps375.xml" ContentType="application/vnd.openxmlformats-officedocument.customXmlProperties+xml"/>
  <Override PartName="/customXml/itemProps376.xml" ContentType="application/vnd.openxmlformats-officedocument.customXmlProperties+xml"/>
  <Override PartName="/customXml/itemProps377.xml" ContentType="application/vnd.openxmlformats-officedocument.customXmlProperties+xml"/>
  <Override PartName="/customXml/itemProps378.xml" ContentType="application/vnd.openxmlformats-officedocument.customXmlProperties+xml"/>
  <Override PartName="/customXml/itemProps379.xml" ContentType="application/vnd.openxmlformats-officedocument.customXmlProperties+xml"/>
  <Override PartName="/customXml/itemProps380.xml" ContentType="application/vnd.openxmlformats-officedocument.customXmlProperties+xml"/>
  <Override PartName="/customXml/itemProps381.xml" ContentType="application/vnd.openxmlformats-officedocument.customXmlProperties+xml"/>
  <Override PartName="/customXml/itemProps382.xml" ContentType="application/vnd.openxmlformats-officedocument.customXmlProperties+xml"/>
  <Override PartName="/customXml/itemProps383.xml" ContentType="application/vnd.openxmlformats-officedocument.customXmlProperties+xml"/>
  <Override PartName="/customXml/itemProps384.xml" ContentType="application/vnd.openxmlformats-officedocument.customXmlProperties+xml"/>
  <Override PartName="/customXml/itemProps385.xml" ContentType="application/vnd.openxmlformats-officedocument.customXmlProperties+xml"/>
  <Override PartName="/customXml/itemProps386.xml" ContentType="application/vnd.openxmlformats-officedocument.customXmlProperties+xml"/>
  <Override PartName="/customXml/itemProps387.xml" ContentType="application/vnd.openxmlformats-officedocument.customXmlProperties+xml"/>
  <Override PartName="/customXml/itemProps388.xml" ContentType="application/vnd.openxmlformats-officedocument.customXmlProperties+xml"/>
  <Override PartName="/customXml/itemProps389.xml" ContentType="application/vnd.openxmlformats-officedocument.customXmlProperties+xml"/>
  <Override PartName="/customXml/itemProps390.xml" ContentType="application/vnd.openxmlformats-officedocument.customXmlProperties+xml"/>
  <Override PartName="/customXml/itemProps391.xml" ContentType="application/vnd.openxmlformats-officedocument.customXmlProperties+xml"/>
  <Override PartName="/customXml/itemProps392.xml" ContentType="application/vnd.openxmlformats-officedocument.customXmlProperties+xml"/>
  <Override PartName="/customXml/itemProps393.xml" ContentType="application/vnd.openxmlformats-officedocument.customXmlProperties+xml"/>
  <Override PartName="/customXml/itemProps394.xml" ContentType="application/vnd.openxmlformats-officedocument.customXmlProperties+xml"/>
  <Override PartName="/customXml/itemProps395.xml" ContentType="application/vnd.openxmlformats-officedocument.customXmlProperties+xml"/>
  <Override PartName="/customXml/itemProps396.xml" ContentType="application/vnd.openxmlformats-officedocument.customXmlProperties+xml"/>
  <Override PartName="/customXml/itemProps397.xml" ContentType="application/vnd.openxmlformats-officedocument.customXmlProperties+xml"/>
  <Override PartName="/customXml/itemProps398.xml" ContentType="application/vnd.openxmlformats-officedocument.customXmlProperties+xml"/>
  <Override PartName="/customXml/itemProps399.xml" ContentType="application/vnd.openxmlformats-officedocument.customXmlProperties+xml"/>
  <Override PartName="/customXml/itemProps400.xml" ContentType="application/vnd.openxmlformats-officedocument.customXmlProperties+xml"/>
  <Override PartName="/customXml/itemProps401.xml" ContentType="application/vnd.openxmlformats-officedocument.customXmlProperties+xml"/>
  <Override PartName="/customXml/itemProps402.xml" ContentType="application/vnd.openxmlformats-officedocument.customXmlProperties+xml"/>
  <Override PartName="/customXml/itemProps403.xml" ContentType="application/vnd.openxmlformats-officedocument.customXmlProperties+xml"/>
  <Override PartName="/customXml/itemProps404.xml" ContentType="application/vnd.openxmlformats-officedocument.customXmlProperties+xml"/>
  <Override PartName="/customXml/itemProps405.xml" ContentType="application/vnd.openxmlformats-officedocument.customXmlProperties+xml"/>
  <Override PartName="/customXml/itemProps406.xml" ContentType="application/vnd.openxmlformats-officedocument.customXmlProperties+xml"/>
  <Override PartName="/customXml/itemProps407.xml" ContentType="application/vnd.openxmlformats-officedocument.customXmlProperties+xml"/>
  <Override PartName="/customXml/itemProps408.xml" ContentType="application/vnd.openxmlformats-officedocument.customXmlProperties+xml"/>
  <Override PartName="/customXml/itemProps409.xml" ContentType="application/vnd.openxmlformats-officedocument.customXmlProperties+xml"/>
  <Override PartName="/customXml/itemProps410.xml" ContentType="application/vnd.openxmlformats-officedocument.customXmlProperties+xml"/>
  <Override PartName="/customXml/itemProps411.xml" ContentType="application/vnd.openxmlformats-officedocument.customXmlProperties+xml"/>
  <Override PartName="/customXml/itemProps412.xml" ContentType="application/vnd.openxmlformats-officedocument.customXmlProperties+xml"/>
  <Override PartName="/customXml/itemProps413.xml" ContentType="application/vnd.openxmlformats-officedocument.customXmlProperties+xml"/>
  <Override PartName="/customXml/itemProps414.xml" ContentType="application/vnd.openxmlformats-officedocument.customXmlProperties+xml"/>
  <Override PartName="/customXml/itemProps415.xml" ContentType="application/vnd.openxmlformats-officedocument.customXmlProperties+xml"/>
  <Override PartName="/customXml/itemProps416.xml" ContentType="application/vnd.openxmlformats-officedocument.customXmlProperties+xml"/>
  <Override PartName="/customXml/itemProps417.xml" ContentType="application/vnd.openxmlformats-officedocument.customXmlProperties+xml"/>
  <Override PartName="/customXml/itemProps418.xml" ContentType="application/vnd.openxmlformats-officedocument.customXmlProperties+xml"/>
  <Override PartName="/customXml/itemProps419.xml" ContentType="application/vnd.openxmlformats-officedocument.customXmlProperties+xml"/>
  <Override PartName="/customXml/itemProps420.xml" ContentType="application/vnd.openxmlformats-officedocument.customXmlProperties+xml"/>
  <Override PartName="/customXml/itemProps421.xml" ContentType="application/vnd.openxmlformats-officedocument.customXmlProperties+xml"/>
  <Override PartName="/customXml/itemProps422.xml" ContentType="application/vnd.openxmlformats-officedocument.customXmlProperties+xml"/>
  <Override PartName="/customXml/itemProps423.xml" ContentType="application/vnd.openxmlformats-officedocument.customXmlProperties+xml"/>
  <Override PartName="/customXml/itemProps424.xml" ContentType="application/vnd.openxmlformats-officedocument.customXmlProperties+xml"/>
  <Override PartName="/customXml/itemProps425.xml" ContentType="application/vnd.openxmlformats-officedocument.customXmlProperties+xml"/>
  <Override PartName="/customXml/itemProps426.xml" ContentType="application/vnd.openxmlformats-officedocument.customXmlProperties+xml"/>
  <Override PartName="/customXml/itemProps427.xml" ContentType="application/vnd.openxmlformats-officedocument.customXmlProperties+xml"/>
  <Override PartName="/customXml/itemProps428.xml" ContentType="application/vnd.openxmlformats-officedocument.customXmlProperties+xml"/>
  <Override PartName="/customXml/itemProps429.xml" ContentType="application/vnd.openxmlformats-officedocument.customXmlProperties+xml"/>
  <Override PartName="/customXml/itemProps430.xml" ContentType="application/vnd.openxmlformats-officedocument.customXmlProperties+xml"/>
  <Override PartName="/customXml/itemProps431.xml" ContentType="application/vnd.openxmlformats-officedocument.customXmlProperties+xml"/>
  <Override PartName="/customXml/itemProps432.xml" ContentType="application/vnd.openxmlformats-officedocument.customXmlProperties+xml"/>
  <Override PartName="/customXml/itemProps433.xml" ContentType="application/vnd.openxmlformats-officedocument.customXmlProperties+xml"/>
  <Override PartName="/customXml/itemProps434.xml" ContentType="application/vnd.openxmlformats-officedocument.customXmlProperties+xml"/>
  <Override PartName="/customXml/itemProps435.xml" ContentType="application/vnd.openxmlformats-officedocument.customXmlProperties+xml"/>
  <Override PartName="/customXml/itemProps436.xml" ContentType="application/vnd.openxmlformats-officedocument.customXmlProperties+xml"/>
  <Override PartName="/customXml/itemProps437.xml" ContentType="application/vnd.openxmlformats-officedocument.customXmlProperties+xml"/>
  <Override PartName="/customXml/itemProps43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8" r:id="rId439"/>
    <p:sldMasterId id="2147484461" r:id="rId440"/>
    <p:sldMasterId id="2147484474" r:id="rId441"/>
  </p:sldMasterIdLst>
  <p:notesMasterIdLst>
    <p:notesMasterId r:id="rId485"/>
  </p:notesMasterIdLst>
  <p:handoutMasterIdLst>
    <p:handoutMasterId r:id="rId486"/>
  </p:handoutMasterIdLst>
  <p:sldIdLst>
    <p:sldId id="979" r:id="rId442"/>
    <p:sldId id="737" r:id="rId443"/>
    <p:sldId id="938" r:id="rId444"/>
    <p:sldId id="983" r:id="rId445"/>
    <p:sldId id="982" r:id="rId446"/>
    <p:sldId id="935" r:id="rId447"/>
    <p:sldId id="871" r:id="rId448"/>
    <p:sldId id="870" r:id="rId449"/>
    <p:sldId id="873" r:id="rId450"/>
    <p:sldId id="874" r:id="rId451"/>
    <p:sldId id="875" r:id="rId452"/>
    <p:sldId id="888" r:id="rId453"/>
    <p:sldId id="876" r:id="rId454"/>
    <p:sldId id="890" r:id="rId455"/>
    <p:sldId id="894" r:id="rId456"/>
    <p:sldId id="879" r:id="rId457"/>
    <p:sldId id="893" r:id="rId458"/>
    <p:sldId id="895" r:id="rId459"/>
    <p:sldId id="975" r:id="rId460"/>
    <p:sldId id="891" r:id="rId461"/>
    <p:sldId id="955" r:id="rId462"/>
    <p:sldId id="951" r:id="rId463"/>
    <p:sldId id="952" r:id="rId464"/>
    <p:sldId id="964" r:id="rId465"/>
    <p:sldId id="923" r:id="rId466"/>
    <p:sldId id="924" r:id="rId467"/>
    <p:sldId id="905" r:id="rId468"/>
    <p:sldId id="972" r:id="rId469"/>
    <p:sldId id="973" r:id="rId470"/>
    <p:sldId id="872" r:id="rId471"/>
    <p:sldId id="919" r:id="rId472"/>
    <p:sldId id="987" r:id="rId473"/>
    <p:sldId id="926" r:id="rId474"/>
    <p:sldId id="927" r:id="rId475"/>
    <p:sldId id="885" r:id="rId476"/>
    <p:sldId id="957" r:id="rId477"/>
    <p:sldId id="958" r:id="rId478"/>
    <p:sldId id="911" r:id="rId479"/>
    <p:sldId id="988" r:id="rId480"/>
    <p:sldId id="970" r:id="rId481"/>
    <p:sldId id="943" r:id="rId482"/>
    <p:sldId id="934" r:id="rId483"/>
    <p:sldId id="986" r:id="rId48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0" userDrawn="1">
          <p15:clr>
            <a:srgbClr val="A4A3A4"/>
          </p15:clr>
        </p15:guide>
        <p15:guide id="2" pos="2120" userDrawn="1">
          <p15:clr>
            <a:srgbClr val="A4A3A4"/>
          </p15:clr>
        </p15:guide>
        <p15:guide id="3" orient="horz" pos="2929" userDrawn="1">
          <p15:clr>
            <a:srgbClr val="A4A3A4"/>
          </p15:clr>
        </p15:guide>
        <p15:guide id="4"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6600"/>
    <a:srgbClr val="78B832"/>
    <a:srgbClr val="CCCCFF"/>
    <a:srgbClr val="A8ADB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C2728-28EC-486B-8915-5E81104AFB83}" v="7" dt="2024-05-20T21:05:30.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40"/>
        <p:guide pos="2120"/>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customXml" Target="../customXml/item299.xml"/><Relationship Id="rId21" Type="http://schemas.openxmlformats.org/officeDocument/2006/relationships/customXml" Target="../customXml/item21.xml"/><Relationship Id="rId63" Type="http://schemas.openxmlformats.org/officeDocument/2006/relationships/customXml" Target="../customXml/item63.xml"/><Relationship Id="rId159" Type="http://schemas.openxmlformats.org/officeDocument/2006/relationships/customXml" Target="../customXml/item159.xml"/><Relationship Id="rId324" Type="http://schemas.openxmlformats.org/officeDocument/2006/relationships/customXml" Target="../customXml/item324.xml"/><Relationship Id="rId366" Type="http://schemas.openxmlformats.org/officeDocument/2006/relationships/customXml" Target="../customXml/item366.xml"/><Relationship Id="rId170" Type="http://schemas.openxmlformats.org/officeDocument/2006/relationships/customXml" Target="../customXml/item170.xml"/><Relationship Id="rId226" Type="http://schemas.openxmlformats.org/officeDocument/2006/relationships/customXml" Target="../customXml/item226.xml"/><Relationship Id="rId433" Type="http://schemas.openxmlformats.org/officeDocument/2006/relationships/customXml" Target="../customXml/item433.xml"/><Relationship Id="rId268" Type="http://schemas.openxmlformats.org/officeDocument/2006/relationships/customXml" Target="../customXml/item268.xml"/><Relationship Id="rId475" Type="http://schemas.openxmlformats.org/officeDocument/2006/relationships/slide" Target="slides/slide34.xml"/><Relationship Id="rId32" Type="http://schemas.openxmlformats.org/officeDocument/2006/relationships/customXml" Target="../customXml/item32.xml"/><Relationship Id="rId74" Type="http://schemas.openxmlformats.org/officeDocument/2006/relationships/customXml" Target="../customXml/item74.xml"/><Relationship Id="rId128" Type="http://schemas.openxmlformats.org/officeDocument/2006/relationships/customXml" Target="../customXml/item128.xml"/><Relationship Id="rId335" Type="http://schemas.openxmlformats.org/officeDocument/2006/relationships/customXml" Target="../customXml/item335.xml"/><Relationship Id="rId377" Type="http://schemas.openxmlformats.org/officeDocument/2006/relationships/customXml" Target="../customXml/item377.xml"/><Relationship Id="rId5" Type="http://schemas.openxmlformats.org/officeDocument/2006/relationships/customXml" Target="../customXml/item5.xml"/><Relationship Id="rId181" Type="http://schemas.openxmlformats.org/officeDocument/2006/relationships/customXml" Target="../customXml/item181.xml"/><Relationship Id="rId237" Type="http://schemas.openxmlformats.org/officeDocument/2006/relationships/customXml" Target="../customXml/item237.xml"/><Relationship Id="rId402" Type="http://schemas.openxmlformats.org/officeDocument/2006/relationships/customXml" Target="../customXml/item402.xml"/><Relationship Id="rId279" Type="http://schemas.openxmlformats.org/officeDocument/2006/relationships/customXml" Target="../customXml/item279.xml"/><Relationship Id="rId444" Type="http://schemas.openxmlformats.org/officeDocument/2006/relationships/slide" Target="slides/slide3.xml"/><Relationship Id="rId486" Type="http://schemas.openxmlformats.org/officeDocument/2006/relationships/handoutMaster" Target="handoutMasters/handoutMaster1.xml"/><Relationship Id="rId43" Type="http://schemas.openxmlformats.org/officeDocument/2006/relationships/customXml" Target="../customXml/item43.xml"/><Relationship Id="rId139" Type="http://schemas.openxmlformats.org/officeDocument/2006/relationships/customXml" Target="../customXml/item139.xml"/><Relationship Id="rId290" Type="http://schemas.openxmlformats.org/officeDocument/2006/relationships/customXml" Target="../customXml/item290.xml"/><Relationship Id="rId304" Type="http://schemas.openxmlformats.org/officeDocument/2006/relationships/customXml" Target="../customXml/item304.xml"/><Relationship Id="rId346" Type="http://schemas.openxmlformats.org/officeDocument/2006/relationships/customXml" Target="../customXml/item346.xml"/><Relationship Id="rId388" Type="http://schemas.openxmlformats.org/officeDocument/2006/relationships/customXml" Target="../customXml/item388.xml"/><Relationship Id="rId85" Type="http://schemas.openxmlformats.org/officeDocument/2006/relationships/customXml" Target="../customXml/item85.xml"/><Relationship Id="rId150" Type="http://schemas.openxmlformats.org/officeDocument/2006/relationships/customXml" Target="../customXml/item150.xml"/><Relationship Id="rId192" Type="http://schemas.openxmlformats.org/officeDocument/2006/relationships/customXml" Target="../customXml/item192.xml"/><Relationship Id="rId206" Type="http://schemas.openxmlformats.org/officeDocument/2006/relationships/customXml" Target="../customXml/item206.xml"/><Relationship Id="rId413" Type="http://schemas.openxmlformats.org/officeDocument/2006/relationships/customXml" Target="../customXml/item413.xml"/><Relationship Id="rId248" Type="http://schemas.openxmlformats.org/officeDocument/2006/relationships/customXml" Target="../customXml/item248.xml"/><Relationship Id="rId455" Type="http://schemas.openxmlformats.org/officeDocument/2006/relationships/slide" Target="slides/slide14.xml"/><Relationship Id="rId12" Type="http://schemas.openxmlformats.org/officeDocument/2006/relationships/customXml" Target="../customXml/item12.xml"/><Relationship Id="rId108" Type="http://schemas.openxmlformats.org/officeDocument/2006/relationships/customXml" Target="../customXml/item108.xml"/><Relationship Id="rId315" Type="http://schemas.openxmlformats.org/officeDocument/2006/relationships/customXml" Target="../customXml/item315.xml"/><Relationship Id="rId357" Type="http://schemas.openxmlformats.org/officeDocument/2006/relationships/customXml" Target="../customXml/item357.xml"/><Relationship Id="rId54" Type="http://schemas.openxmlformats.org/officeDocument/2006/relationships/customXml" Target="../customXml/item54.xml"/><Relationship Id="rId96" Type="http://schemas.openxmlformats.org/officeDocument/2006/relationships/customXml" Target="../customXml/item96.xml"/><Relationship Id="rId161" Type="http://schemas.openxmlformats.org/officeDocument/2006/relationships/customXml" Target="../customXml/item161.xml"/><Relationship Id="rId217" Type="http://schemas.openxmlformats.org/officeDocument/2006/relationships/customXml" Target="../customXml/item217.xml"/><Relationship Id="rId399" Type="http://schemas.openxmlformats.org/officeDocument/2006/relationships/customXml" Target="../customXml/item399.xml"/><Relationship Id="rId259" Type="http://schemas.openxmlformats.org/officeDocument/2006/relationships/customXml" Target="../customXml/item259.xml"/><Relationship Id="rId424" Type="http://schemas.openxmlformats.org/officeDocument/2006/relationships/customXml" Target="../customXml/item424.xml"/><Relationship Id="rId466" Type="http://schemas.openxmlformats.org/officeDocument/2006/relationships/slide" Target="slides/slide25.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326" Type="http://schemas.openxmlformats.org/officeDocument/2006/relationships/customXml" Target="../customXml/item326.xml"/><Relationship Id="rId65" Type="http://schemas.openxmlformats.org/officeDocument/2006/relationships/customXml" Target="../customXml/item65.xml"/><Relationship Id="rId130" Type="http://schemas.openxmlformats.org/officeDocument/2006/relationships/customXml" Target="../customXml/item130.xml"/><Relationship Id="rId368" Type="http://schemas.openxmlformats.org/officeDocument/2006/relationships/customXml" Target="../customXml/item368.xml"/><Relationship Id="rId172" Type="http://schemas.openxmlformats.org/officeDocument/2006/relationships/customXml" Target="../customXml/item172.xml"/><Relationship Id="rId228" Type="http://schemas.openxmlformats.org/officeDocument/2006/relationships/customXml" Target="../customXml/item228.xml"/><Relationship Id="rId435" Type="http://schemas.openxmlformats.org/officeDocument/2006/relationships/customXml" Target="../customXml/item435.xml"/><Relationship Id="rId477" Type="http://schemas.openxmlformats.org/officeDocument/2006/relationships/slide" Target="slides/slide36.xml"/><Relationship Id="rId281" Type="http://schemas.openxmlformats.org/officeDocument/2006/relationships/customXml" Target="../customXml/item281.xml"/><Relationship Id="rId337" Type="http://schemas.openxmlformats.org/officeDocument/2006/relationships/customXml" Target="../customXml/item337.xml"/><Relationship Id="rId34" Type="http://schemas.openxmlformats.org/officeDocument/2006/relationships/customXml" Target="../customXml/item34.xml"/><Relationship Id="rId76" Type="http://schemas.openxmlformats.org/officeDocument/2006/relationships/customXml" Target="../customXml/item76.xml"/><Relationship Id="rId141" Type="http://schemas.openxmlformats.org/officeDocument/2006/relationships/customXml" Target="../customXml/item141.xml"/><Relationship Id="rId379" Type="http://schemas.openxmlformats.org/officeDocument/2006/relationships/customXml" Target="../customXml/item379.xml"/><Relationship Id="rId7" Type="http://schemas.openxmlformats.org/officeDocument/2006/relationships/customXml" Target="../customXml/item7.xml"/><Relationship Id="rId183" Type="http://schemas.openxmlformats.org/officeDocument/2006/relationships/customXml" Target="../customXml/item183.xml"/><Relationship Id="rId239" Type="http://schemas.openxmlformats.org/officeDocument/2006/relationships/customXml" Target="../customXml/item239.xml"/><Relationship Id="rId390" Type="http://schemas.openxmlformats.org/officeDocument/2006/relationships/customXml" Target="../customXml/item390.xml"/><Relationship Id="rId404" Type="http://schemas.openxmlformats.org/officeDocument/2006/relationships/customXml" Target="../customXml/item404.xml"/><Relationship Id="rId446" Type="http://schemas.openxmlformats.org/officeDocument/2006/relationships/slide" Target="slides/slide5.xml"/><Relationship Id="rId250" Type="http://schemas.openxmlformats.org/officeDocument/2006/relationships/customXml" Target="../customXml/item250.xml"/><Relationship Id="rId292" Type="http://schemas.openxmlformats.org/officeDocument/2006/relationships/customXml" Target="../customXml/item292.xml"/><Relationship Id="rId306" Type="http://schemas.openxmlformats.org/officeDocument/2006/relationships/customXml" Target="../customXml/item306.xml"/><Relationship Id="rId488" Type="http://schemas.openxmlformats.org/officeDocument/2006/relationships/presProps" Target="presProps.xml"/><Relationship Id="rId45" Type="http://schemas.openxmlformats.org/officeDocument/2006/relationships/customXml" Target="../customXml/item45.xml"/><Relationship Id="rId87" Type="http://schemas.openxmlformats.org/officeDocument/2006/relationships/customXml" Target="../customXml/item87.xml"/><Relationship Id="rId110" Type="http://schemas.openxmlformats.org/officeDocument/2006/relationships/customXml" Target="../customXml/item110.xml"/><Relationship Id="rId348" Type="http://schemas.openxmlformats.org/officeDocument/2006/relationships/customXml" Target="../customXml/item348.xml"/><Relationship Id="rId152" Type="http://schemas.openxmlformats.org/officeDocument/2006/relationships/customXml" Target="../customXml/item152.xml"/><Relationship Id="rId194" Type="http://schemas.openxmlformats.org/officeDocument/2006/relationships/customXml" Target="../customXml/item194.xml"/><Relationship Id="rId208" Type="http://schemas.openxmlformats.org/officeDocument/2006/relationships/customXml" Target="../customXml/item208.xml"/><Relationship Id="rId415" Type="http://schemas.openxmlformats.org/officeDocument/2006/relationships/customXml" Target="../customXml/item415.xml"/><Relationship Id="rId457" Type="http://schemas.openxmlformats.org/officeDocument/2006/relationships/slide" Target="slides/slide16.xml"/><Relationship Id="rId261" Type="http://schemas.openxmlformats.org/officeDocument/2006/relationships/customXml" Target="../customXml/item261.xml"/><Relationship Id="rId14" Type="http://schemas.openxmlformats.org/officeDocument/2006/relationships/customXml" Target="../customXml/item14.xml"/><Relationship Id="rId56" Type="http://schemas.openxmlformats.org/officeDocument/2006/relationships/customXml" Target="../customXml/item56.xml"/><Relationship Id="rId317" Type="http://schemas.openxmlformats.org/officeDocument/2006/relationships/customXml" Target="../customXml/item317.xml"/><Relationship Id="rId359" Type="http://schemas.openxmlformats.org/officeDocument/2006/relationships/customXml" Target="../customXml/item359.xml"/><Relationship Id="rId98" Type="http://schemas.openxmlformats.org/officeDocument/2006/relationships/customXml" Target="../customXml/item98.xml"/><Relationship Id="rId121" Type="http://schemas.openxmlformats.org/officeDocument/2006/relationships/customXml" Target="../customXml/item121.xml"/><Relationship Id="rId163" Type="http://schemas.openxmlformats.org/officeDocument/2006/relationships/customXml" Target="../customXml/item163.xml"/><Relationship Id="rId219" Type="http://schemas.openxmlformats.org/officeDocument/2006/relationships/customXml" Target="../customXml/item219.xml"/><Relationship Id="rId370" Type="http://schemas.openxmlformats.org/officeDocument/2006/relationships/customXml" Target="../customXml/item370.xml"/><Relationship Id="rId426" Type="http://schemas.openxmlformats.org/officeDocument/2006/relationships/customXml" Target="../customXml/item426.xml"/><Relationship Id="rId230" Type="http://schemas.openxmlformats.org/officeDocument/2006/relationships/customXml" Target="../customXml/item230.xml"/><Relationship Id="rId468" Type="http://schemas.openxmlformats.org/officeDocument/2006/relationships/slide" Target="slides/slide27.xml"/><Relationship Id="rId25" Type="http://schemas.openxmlformats.org/officeDocument/2006/relationships/customXml" Target="../customXml/item25.xml"/><Relationship Id="rId67" Type="http://schemas.openxmlformats.org/officeDocument/2006/relationships/customXml" Target="../customXml/item67.xml"/><Relationship Id="rId272" Type="http://schemas.openxmlformats.org/officeDocument/2006/relationships/customXml" Target="../customXml/item272.xml"/><Relationship Id="rId328" Type="http://schemas.openxmlformats.org/officeDocument/2006/relationships/customXml" Target="../customXml/item328.xml"/><Relationship Id="rId132" Type="http://schemas.openxmlformats.org/officeDocument/2006/relationships/customXml" Target="../customXml/item132.xml"/><Relationship Id="rId174" Type="http://schemas.openxmlformats.org/officeDocument/2006/relationships/customXml" Target="../customXml/item174.xml"/><Relationship Id="rId381" Type="http://schemas.openxmlformats.org/officeDocument/2006/relationships/customXml" Target="../customXml/item381.xml"/><Relationship Id="rId241" Type="http://schemas.openxmlformats.org/officeDocument/2006/relationships/customXml" Target="../customXml/item241.xml"/><Relationship Id="rId437" Type="http://schemas.openxmlformats.org/officeDocument/2006/relationships/customXml" Target="../customXml/item437.xml"/><Relationship Id="rId479" Type="http://schemas.openxmlformats.org/officeDocument/2006/relationships/slide" Target="slides/slide38.xml"/><Relationship Id="rId36" Type="http://schemas.openxmlformats.org/officeDocument/2006/relationships/customXml" Target="../customXml/item36.xml"/><Relationship Id="rId283" Type="http://schemas.openxmlformats.org/officeDocument/2006/relationships/customXml" Target="../customXml/item283.xml"/><Relationship Id="rId339" Type="http://schemas.openxmlformats.org/officeDocument/2006/relationships/customXml" Target="../customXml/item339.xml"/><Relationship Id="rId490" Type="http://schemas.openxmlformats.org/officeDocument/2006/relationships/theme" Target="theme/theme1.xml"/><Relationship Id="rId78" Type="http://schemas.openxmlformats.org/officeDocument/2006/relationships/customXml" Target="../customXml/item78.xml"/><Relationship Id="rId101" Type="http://schemas.openxmlformats.org/officeDocument/2006/relationships/customXml" Target="../customXml/item101.xml"/><Relationship Id="rId143" Type="http://schemas.openxmlformats.org/officeDocument/2006/relationships/customXml" Target="../customXml/item143.xml"/><Relationship Id="rId185" Type="http://schemas.openxmlformats.org/officeDocument/2006/relationships/customXml" Target="../customXml/item185.xml"/><Relationship Id="rId350" Type="http://schemas.openxmlformats.org/officeDocument/2006/relationships/customXml" Target="../customXml/item350.xml"/><Relationship Id="rId406" Type="http://schemas.openxmlformats.org/officeDocument/2006/relationships/customXml" Target="../customXml/item406.xml"/><Relationship Id="rId9" Type="http://schemas.openxmlformats.org/officeDocument/2006/relationships/customXml" Target="../customXml/item9.xml"/><Relationship Id="rId210" Type="http://schemas.openxmlformats.org/officeDocument/2006/relationships/customXml" Target="../customXml/item210.xml"/><Relationship Id="rId392" Type="http://schemas.openxmlformats.org/officeDocument/2006/relationships/customXml" Target="../customXml/item392.xml"/><Relationship Id="rId448" Type="http://schemas.openxmlformats.org/officeDocument/2006/relationships/slide" Target="slides/slide7.xml"/><Relationship Id="rId252" Type="http://schemas.openxmlformats.org/officeDocument/2006/relationships/customXml" Target="../customXml/item252.xml"/><Relationship Id="rId294" Type="http://schemas.openxmlformats.org/officeDocument/2006/relationships/customXml" Target="../customXml/item294.xml"/><Relationship Id="rId308" Type="http://schemas.openxmlformats.org/officeDocument/2006/relationships/customXml" Target="../customXml/item308.xml"/><Relationship Id="rId47" Type="http://schemas.openxmlformats.org/officeDocument/2006/relationships/customXml" Target="../customXml/item47.xml"/><Relationship Id="rId89" Type="http://schemas.openxmlformats.org/officeDocument/2006/relationships/customXml" Target="../customXml/item89.xml"/><Relationship Id="rId112" Type="http://schemas.openxmlformats.org/officeDocument/2006/relationships/customXml" Target="../customXml/item112.xml"/><Relationship Id="rId154" Type="http://schemas.openxmlformats.org/officeDocument/2006/relationships/customXml" Target="../customXml/item154.xml"/><Relationship Id="rId361" Type="http://schemas.openxmlformats.org/officeDocument/2006/relationships/customXml" Target="../customXml/item361.xml"/><Relationship Id="rId196" Type="http://schemas.openxmlformats.org/officeDocument/2006/relationships/customXml" Target="../customXml/item196.xml"/><Relationship Id="rId417" Type="http://schemas.openxmlformats.org/officeDocument/2006/relationships/customXml" Target="../customXml/item417.xml"/><Relationship Id="rId459" Type="http://schemas.openxmlformats.org/officeDocument/2006/relationships/slide" Target="slides/slide18.xml"/><Relationship Id="rId16" Type="http://schemas.openxmlformats.org/officeDocument/2006/relationships/customXml" Target="../customXml/item16.xml"/><Relationship Id="rId221" Type="http://schemas.openxmlformats.org/officeDocument/2006/relationships/customXml" Target="../customXml/item221.xml"/><Relationship Id="rId263" Type="http://schemas.openxmlformats.org/officeDocument/2006/relationships/customXml" Target="../customXml/item263.xml"/><Relationship Id="rId319" Type="http://schemas.openxmlformats.org/officeDocument/2006/relationships/customXml" Target="../customXml/item319.xml"/><Relationship Id="rId470" Type="http://schemas.openxmlformats.org/officeDocument/2006/relationships/slide" Target="slides/slide29.xml"/><Relationship Id="rId58" Type="http://schemas.openxmlformats.org/officeDocument/2006/relationships/customXml" Target="../customXml/item58.xml"/><Relationship Id="rId123" Type="http://schemas.openxmlformats.org/officeDocument/2006/relationships/customXml" Target="../customXml/item123.xml"/><Relationship Id="rId330" Type="http://schemas.openxmlformats.org/officeDocument/2006/relationships/customXml" Target="../customXml/item330.xml"/><Relationship Id="rId165" Type="http://schemas.openxmlformats.org/officeDocument/2006/relationships/customXml" Target="../customXml/item165.xml"/><Relationship Id="rId372" Type="http://schemas.openxmlformats.org/officeDocument/2006/relationships/customXml" Target="../customXml/item372.xml"/><Relationship Id="rId428" Type="http://schemas.openxmlformats.org/officeDocument/2006/relationships/customXml" Target="../customXml/item428.xml"/><Relationship Id="rId232" Type="http://schemas.openxmlformats.org/officeDocument/2006/relationships/customXml" Target="../customXml/item232.xml"/><Relationship Id="rId274" Type="http://schemas.openxmlformats.org/officeDocument/2006/relationships/customXml" Target="../customXml/item274.xml"/><Relationship Id="rId481" Type="http://schemas.openxmlformats.org/officeDocument/2006/relationships/slide" Target="slides/slide40.xml"/><Relationship Id="rId27" Type="http://schemas.openxmlformats.org/officeDocument/2006/relationships/customXml" Target="../customXml/item27.xml"/><Relationship Id="rId69" Type="http://schemas.openxmlformats.org/officeDocument/2006/relationships/customXml" Target="../customXml/item69.xml"/><Relationship Id="rId134" Type="http://schemas.openxmlformats.org/officeDocument/2006/relationships/customXml" Target="../customXml/item134.xml"/><Relationship Id="rId80" Type="http://schemas.openxmlformats.org/officeDocument/2006/relationships/customXml" Target="../customXml/item80.xml"/><Relationship Id="rId176" Type="http://schemas.openxmlformats.org/officeDocument/2006/relationships/customXml" Target="../customXml/item176.xml"/><Relationship Id="rId341" Type="http://schemas.openxmlformats.org/officeDocument/2006/relationships/customXml" Target="../customXml/item341.xml"/><Relationship Id="rId383" Type="http://schemas.openxmlformats.org/officeDocument/2006/relationships/customXml" Target="../customXml/item383.xml"/><Relationship Id="rId439" Type="http://schemas.openxmlformats.org/officeDocument/2006/relationships/slideMaster" Target="slideMasters/slideMaster1.xml"/><Relationship Id="rId201" Type="http://schemas.openxmlformats.org/officeDocument/2006/relationships/customXml" Target="../customXml/item201.xml"/><Relationship Id="rId243" Type="http://schemas.openxmlformats.org/officeDocument/2006/relationships/customXml" Target="../customXml/item243.xml"/><Relationship Id="rId285" Type="http://schemas.openxmlformats.org/officeDocument/2006/relationships/customXml" Target="../customXml/item285.xml"/><Relationship Id="rId450" Type="http://schemas.openxmlformats.org/officeDocument/2006/relationships/slide" Target="slides/slide9.xml"/><Relationship Id="rId38" Type="http://schemas.openxmlformats.org/officeDocument/2006/relationships/customXml" Target="../customXml/item38.xml"/><Relationship Id="rId103" Type="http://schemas.openxmlformats.org/officeDocument/2006/relationships/customXml" Target="../customXml/item103.xml"/><Relationship Id="rId310" Type="http://schemas.openxmlformats.org/officeDocument/2006/relationships/customXml" Target="../customXml/item310.xml"/><Relationship Id="rId492" Type="http://schemas.microsoft.com/office/2015/10/relationships/revisionInfo" Target="revisionInfo.xml"/><Relationship Id="rId91" Type="http://schemas.openxmlformats.org/officeDocument/2006/relationships/customXml" Target="../customXml/item91.xml"/><Relationship Id="rId145" Type="http://schemas.openxmlformats.org/officeDocument/2006/relationships/customXml" Target="../customXml/item145.xml"/><Relationship Id="rId187" Type="http://schemas.openxmlformats.org/officeDocument/2006/relationships/customXml" Target="../customXml/item187.xml"/><Relationship Id="rId352" Type="http://schemas.openxmlformats.org/officeDocument/2006/relationships/customXml" Target="../customXml/item352.xml"/><Relationship Id="rId394" Type="http://schemas.openxmlformats.org/officeDocument/2006/relationships/customXml" Target="../customXml/item394.xml"/><Relationship Id="rId408" Type="http://schemas.openxmlformats.org/officeDocument/2006/relationships/customXml" Target="../customXml/item408.xml"/><Relationship Id="rId212" Type="http://schemas.openxmlformats.org/officeDocument/2006/relationships/customXml" Target="../customXml/item212.xml"/><Relationship Id="rId254" Type="http://schemas.openxmlformats.org/officeDocument/2006/relationships/customXml" Target="../customXml/item254.xml"/><Relationship Id="rId49" Type="http://schemas.openxmlformats.org/officeDocument/2006/relationships/customXml" Target="../customXml/item49.xml"/><Relationship Id="rId114" Type="http://schemas.openxmlformats.org/officeDocument/2006/relationships/customXml" Target="../customXml/item114.xml"/><Relationship Id="rId296" Type="http://schemas.openxmlformats.org/officeDocument/2006/relationships/customXml" Target="../customXml/item296.xml"/><Relationship Id="rId461" Type="http://schemas.openxmlformats.org/officeDocument/2006/relationships/slide" Target="slides/slide20.xml"/><Relationship Id="rId60" Type="http://schemas.openxmlformats.org/officeDocument/2006/relationships/customXml" Target="../customXml/item60.xml"/><Relationship Id="rId156" Type="http://schemas.openxmlformats.org/officeDocument/2006/relationships/customXml" Target="../customXml/item156.xml"/><Relationship Id="rId198" Type="http://schemas.openxmlformats.org/officeDocument/2006/relationships/customXml" Target="../customXml/item198.xml"/><Relationship Id="rId321" Type="http://schemas.openxmlformats.org/officeDocument/2006/relationships/customXml" Target="../customXml/item321.xml"/><Relationship Id="rId363" Type="http://schemas.openxmlformats.org/officeDocument/2006/relationships/customXml" Target="../customXml/item363.xml"/><Relationship Id="rId419" Type="http://schemas.openxmlformats.org/officeDocument/2006/relationships/customXml" Target="../customXml/item419.xml"/><Relationship Id="rId223" Type="http://schemas.openxmlformats.org/officeDocument/2006/relationships/customXml" Target="../customXml/item223.xml"/><Relationship Id="rId430" Type="http://schemas.openxmlformats.org/officeDocument/2006/relationships/customXml" Target="../customXml/item430.xml"/><Relationship Id="rId18" Type="http://schemas.openxmlformats.org/officeDocument/2006/relationships/customXml" Target="../customXml/item18.xml"/><Relationship Id="rId265" Type="http://schemas.openxmlformats.org/officeDocument/2006/relationships/customXml" Target="../customXml/item265.xml"/><Relationship Id="rId472" Type="http://schemas.openxmlformats.org/officeDocument/2006/relationships/slide" Target="slides/slide31.xml"/><Relationship Id="rId125" Type="http://schemas.openxmlformats.org/officeDocument/2006/relationships/customXml" Target="../customXml/item125.xml"/><Relationship Id="rId167" Type="http://schemas.openxmlformats.org/officeDocument/2006/relationships/customXml" Target="../customXml/item167.xml"/><Relationship Id="rId332" Type="http://schemas.openxmlformats.org/officeDocument/2006/relationships/customXml" Target="../customXml/item332.xml"/><Relationship Id="rId374" Type="http://schemas.openxmlformats.org/officeDocument/2006/relationships/customXml" Target="../customXml/item374.xml"/><Relationship Id="rId71" Type="http://schemas.openxmlformats.org/officeDocument/2006/relationships/customXml" Target="../customXml/item71.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76" Type="http://schemas.openxmlformats.org/officeDocument/2006/relationships/customXml" Target="../customXml/item276.xml"/><Relationship Id="rId441" Type="http://schemas.openxmlformats.org/officeDocument/2006/relationships/slideMaster" Target="slideMasters/slideMaster3.xml"/><Relationship Id="rId483" Type="http://schemas.openxmlformats.org/officeDocument/2006/relationships/slide" Target="slides/slide42.xml"/><Relationship Id="rId40" Type="http://schemas.openxmlformats.org/officeDocument/2006/relationships/customXml" Target="../customXml/item40.xml"/><Relationship Id="rId136" Type="http://schemas.openxmlformats.org/officeDocument/2006/relationships/customXml" Target="../customXml/item136.xml"/><Relationship Id="rId178" Type="http://schemas.openxmlformats.org/officeDocument/2006/relationships/customXml" Target="../customXml/item178.xml"/><Relationship Id="rId301" Type="http://schemas.openxmlformats.org/officeDocument/2006/relationships/customXml" Target="../customXml/item301.xml"/><Relationship Id="rId343" Type="http://schemas.openxmlformats.org/officeDocument/2006/relationships/customXml" Target="../customXml/item343.xml"/><Relationship Id="rId82" Type="http://schemas.openxmlformats.org/officeDocument/2006/relationships/customXml" Target="../customXml/item82.xml"/><Relationship Id="rId203" Type="http://schemas.openxmlformats.org/officeDocument/2006/relationships/customXml" Target="../customXml/item203.xml"/><Relationship Id="rId385" Type="http://schemas.openxmlformats.org/officeDocument/2006/relationships/customXml" Target="../customXml/item385.xml"/><Relationship Id="rId245" Type="http://schemas.openxmlformats.org/officeDocument/2006/relationships/customXml" Target="../customXml/item245.xml"/><Relationship Id="rId287" Type="http://schemas.openxmlformats.org/officeDocument/2006/relationships/customXml" Target="../customXml/item287.xml"/><Relationship Id="rId410" Type="http://schemas.openxmlformats.org/officeDocument/2006/relationships/customXml" Target="../customXml/item410.xml"/><Relationship Id="rId452" Type="http://schemas.openxmlformats.org/officeDocument/2006/relationships/slide" Target="slides/slide11.xml"/><Relationship Id="rId105" Type="http://schemas.openxmlformats.org/officeDocument/2006/relationships/customXml" Target="../customXml/item105.xml"/><Relationship Id="rId147" Type="http://schemas.openxmlformats.org/officeDocument/2006/relationships/customXml" Target="../customXml/item147.xml"/><Relationship Id="rId312" Type="http://schemas.openxmlformats.org/officeDocument/2006/relationships/customXml" Target="../customXml/item312.xml"/><Relationship Id="rId354" Type="http://schemas.openxmlformats.org/officeDocument/2006/relationships/customXml" Target="../customXml/item354.xml"/><Relationship Id="rId51" Type="http://schemas.openxmlformats.org/officeDocument/2006/relationships/customXml" Target="../customXml/item51.xml"/><Relationship Id="rId93" Type="http://schemas.openxmlformats.org/officeDocument/2006/relationships/customXml" Target="../customXml/item93.xml"/><Relationship Id="rId189" Type="http://schemas.openxmlformats.org/officeDocument/2006/relationships/customXml" Target="../customXml/item189.xml"/><Relationship Id="rId396" Type="http://schemas.openxmlformats.org/officeDocument/2006/relationships/customXml" Target="../customXml/item396.xml"/><Relationship Id="rId214" Type="http://schemas.openxmlformats.org/officeDocument/2006/relationships/customXml" Target="../customXml/item214.xml"/><Relationship Id="rId256" Type="http://schemas.openxmlformats.org/officeDocument/2006/relationships/customXml" Target="../customXml/item256.xml"/><Relationship Id="rId298" Type="http://schemas.openxmlformats.org/officeDocument/2006/relationships/customXml" Target="../customXml/item298.xml"/><Relationship Id="rId421" Type="http://schemas.openxmlformats.org/officeDocument/2006/relationships/customXml" Target="../customXml/item421.xml"/><Relationship Id="rId463" Type="http://schemas.openxmlformats.org/officeDocument/2006/relationships/slide" Target="slides/slide22.xml"/><Relationship Id="rId116" Type="http://schemas.openxmlformats.org/officeDocument/2006/relationships/customXml" Target="../customXml/item116.xml"/><Relationship Id="rId158" Type="http://schemas.openxmlformats.org/officeDocument/2006/relationships/customXml" Target="../customXml/item158.xml"/><Relationship Id="rId323" Type="http://schemas.openxmlformats.org/officeDocument/2006/relationships/customXml" Target="../customXml/item323.xml"/><Relationship Id="rId20" Type="http://schemas.openxmlformats.org/officeDocument/2006/relationships/customXml" Target="../customXml/item20.xml"/><Relationship Id="rId62" Type="http://schemas.openxmlformats.org/officeDocument/2006/relationships/customXml" Target="../customXml/item62.xml"/><Relationship Id="rId365" Type="http://schemas.openxmlformats.org/officeDocument/2006/relationships/customXml" Target="../customXml/item365.xml"/><Relationship Id="rId190" Type="http://schemas.openxmlformats.org/officeDocument/2006/relationships/customXml" Target="../customXml/item190.xml"/><Relationship Id="rId204" Type="http://schemas.openxmlformats.org/officeDocument/2006/relationships/customXml" Target="../customXml/item204.xml"/><Relationship Id="rId225" Type="http://schemas.openxmlformats.org/officeDocument/2006/relationships/customXml" Target="../customXml/item225.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 Id="rId411" Type="http://schemas.openxmlformats.org/officeDocument/2006/relationships/customXml" Target="../customXml/item411.xml"/><Relationship Id="rId432" Type="http://schemas.openxmlformats.org/officeDocument/2006/relationships/customXml" Target="../customXml/item432.xml"/><Relationship Id="rId453" Type="http://schemas.openxmlformats.org/officeDocument/2006/relationships/slide" Target="slides/slide12.xml"/><Relationship Id="rId474" Type="http://schemas.openxmlformats.org/officeDocument/2006/relationships/slide" Target="slides/slide33.xml"/><Relationship Id="rId106" Type="http://schemas.openxmlformats.org/officeDocument/2006/relationships/customXml" Target="../customXml/item106.xml"/><Relationship Id="rId127" Type="http://schemas.openxmlformats.org/officeDocument/2006/relationships/customXml" Target="../customXml/item127.xml"/><Relationship Id="rId313" Type="http://schemas.openxmlformats.org/officeDocument/2006/relationships/customXml" Target="../customXml/item313.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94" Type="http://schemas.openxmlformats.org/officeDocument/2006/relationships/customXml" Target="../customXml/item94.xml"/><Relationship Id="rId148" Type="http://schemas.openxmlformats.org/officeDocument/2006/relationships/customXml" Target="../customXml/item148.xml"/><Relationship Id="rId169" Type="http://schemas.openxmlformats.org/officeDocument/2006/relationships/customXml" Target="../customXml/item169.xml"/><Relationship Id="rId334" Type="http://schemas.openxmlformats.org/officeDocument/2006/relationships/customXml" Target="../customXml/item334.xml"/><Relationship Id="rId355" Type="http://schemas.openxmlformats.org/officeDocument/2006/relationships/customXml" Target="../customXml/item355.xml"/><Relationship Id="rId376" Type="http://schemas.openxmlformats.org/officeDocument/2006/relationships/customXml" Target="../customXml/item376.xml"/><Relationship Id="rId397" Type="http://schemas.openxmlformats.org/officeDocument/2006/relationships/customXml" Target="../customXml/item397.xml"/><Relationship Id="rId4" Type="http://schemas.openxmlformats.org/officeDocument/2006/relationships/customXml" Target="../customXml/item4.xml"/><Relationship Id="rId180" Type="http://schemas.openxmlformats.org/officeDocument/2006/relationships/customXml" Target="../customXml/item18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401" Type="http://schemas.openxmlformats.org/officeDocument/2006/relationships/customXml" Target="../customXml/item401.xml"/><Relationship Id="rId422" Type="http://schemas.openxmlformats.org/officeDocument/2006/relationships/customXml" Target="../customXml/item422.xml"/><Relationship Id="rId443" Type="http://schemas.openxmlformats.org/officeDocument/2006/relationships/slide" Target="slides/slide2.xml"/><Relationship Id="rId464" Type="http://schemas.openxmlformats.org/officeDocument/2006/relationships/slide" Target="slides/slide23.xml"/><Relationship Id="rId303" Type="http://schemas.openxmlformats.org/officeDocument/2006/relationships/customXml" Target="../customXml/item303.xml"/><Relationship Id="rId485" Type="http://schemas.openxmlformats.org/officeDocument/2006/relationships/notesMaster" Target="notesMasters/notesMaster1.xml"/><Relationship Id="rId42" Type="http://schemas.openxmlformats.org/officeDocument/2006/relationships/customXml" Target="../customXml/item42.xml"/><Relationship Id="rId84" Type="http://schemas.openxmlformats.org/officeDocument/2006/relationships/customXml" Target="../customXml/item84.xml"/><Relationship Id="rId138" Type="http://schemas.openxmlformats.org/officeDocument/2006/relationships/customXml" Target="../customXml/item138.xml"/><Relationship Id="rId345" Type="http://schemas.openxmlformats.org/officeDocument/2006/relationships/customXml" Target="../customXml/item345.xml"/><Relationship Id="rId387" Type="http://schemas.openxmlformats.org/officeDocument/2006/relationships/customXml" Target="../customXml/item387.xml"/><Relationship Id="rId191" Type="http://schemas.openxmlformats.org/officeDocument/2006/relationships/customXml" Target="../customXml/item191.xml"/><Relationship Id="rId205" Type="http://schemas.openxmlformats.org/officeDocument/2006/relationships/customXml" Target="../customXml/item205.xml"/><Relationship Id="rId247" Type="http://schemas.openxmlformats.org/officeDocument/2006/relationships/customXml" Target="../customXml/item247.xml"/><Relationship Id="rId412" Type="http://schemas.openxmlformats.org/officeDocument/2006/relationships/customXml" Target="../customXml/item412.xml"/><Relationship Id="rId107" Type="http://schemas.openxmlformats.org/officeDocument/2006/relationships/customXml" Target="../customXml/item107.xml"/><Relationship Id="rId289" Type="http://schemas.openxmlformats.org/officeDocument/2006/relationships/customXml" Target="../customXml/item289.xml"/><Relationship Id="rId454" Type="http://schemas.openxmlformats.org/officeDocument/2006/relationships/slide" Target="slides/slide13.xml"/><Relationship Id="rId11" Type="http://schemas.openxmlformats.org/officeDocument/2006/relationships/customXml" Target="../customXml/item11.xml"/><Relationship Id="rId53" Type="http://schemas.openxmlformats.org/officeDocument/2006/relationships/customXml" Target="../customXml/item53.xml"/><Relationship Id="rId149" Type="http://schemas.openxmlformats.org/officeDocument/2006/relationships/customXml" Target="../customXml/item149.xml"/><Relationship Id="rId314" Type="http://schemas.openxmlformats.org/officeDocument/2006/relationships/customXml" Target="../customXml/item314.xml"/><Relationship Id="rId356" Type="http://schemas.openxmlformats.org/officeDocument/2006/relationships/customXml" Target="../customXml/item356.xml"/><Relationship Id="rId398" Type="http://schemas.openxmlformats.org/officeDocument/2006/relationships/customXml" Target="../customXml/item398.xml"/><Relationship Id="rId95" Type="http://schemas.openxmlformats.org/officeDocument/2006/relationships/customXml" Target="../customXml/item95.xml"/><Relationship Id="rId160" Type="http://schemas.openxmlformats.org/officeDocument/2006/relationships/customXml" Target="../customXml/item160.xml"/><Relationship Id="rId216" Type="http://schemas.openxmlformats.org/officeDocument/2006/relationships/customXml" Target="../customXml/item216.xml"/><Relationship Id="rId423" Type="http://schemas.openxmlformats.org/officeDocument/2006/relationships/customXml" Target="../customXml/item423.xml"/><Relationship Id="rId258" Type="http://schemas.openxmlformats.org/officeDocument/2006/relationships/customXml" Target="../customXml/item258.xml"/><Relationship Id="rId465" Type="http://schemas.openxmlformats.org/officeDocument/2006/relationships/slide" Target="slides/slide24.xml"/><Relationship Id="rId22" Type="http://schemas.openxmlformats.org/officeDocument/2006/relationships/customXml" Target="../customXml/item22.xml"/><Relationship Id="rId64" Type="http://schemas.openxmlformats.org/officeDocument/2006/relationships/customXml" Target="../customXml/item64.xml"/><Relationship Id="rId118" Type="http://schemas.openxmlformats.org/officeDocument/2006/relationships/customXml" Target="../customXml/item118.xml"/><Relationship Id="rId325" Type="http://schemas.openxmlformats.org/officeDocument/2006/relationships/customXml" Target="../customXml/item325.xml"/><Relationship Id="rId367" Type="http://schemas.openxmlformats.org/officeDocument/2006/relationships/customXml" Target="../customXml/item367.xml"/><Relationship Id="rId171" Type="http://schemas.openxmlformats.org/officeDocument/2006/relationships/customXml" Target="../customXml/item171.xml"/><Relationship Id="rId227" Type="http://schemas.openxmlformats.org/officeDocument/2006/relationships/customXml" Target="../customXml/item227.xml"/><Relationship Id="rId269" Type="http://schemas.openxmlformats.org/officeDocument/2006/relationships/customXml" Target="../customXml/item269.xml"/><Relationship Id="rId434" Type="http://schemas.openxmlformats.org/officeDocument/2006/relationships/customXml" Target="../customXml/item434.xml"/><Relationship Id="rId476" Type="http://schemas.openxmlformats.org/officeDocument/2006/relationships/slide" Target="slides/slide35.xml"/><Relationship Id="rId33" Type="http://schemas.openxmlformats.org/officeDocument/2006/relationships/customXml" Target="../customXml/item33.xml"/><Relationship Id="rId129" Type="http://schemas.openxmlformats.org/officeDocument/2006/relationships/customXml" Target="../customXml/item129.xml"/><Relationship Id="rId280" Type="http://schemas.openxmlformats.org/officeDocument/2006/relationships/customXml" Target="../customXml/item280.xml"/><Relationship Id="rId336" Type="http://schemas.openxmlformats.org/officeDocument/2006/relationships/customXml" Target="../customXml/item336.xml"/><Relationship Id="rId75" Type="http://schemas.openxmlformats.org/officeDocument/2006/relationships/customXml" Target="../customXml/item75.xml"/><Relationship Id="rId140" Type="http://schemas.openxmlformats.org/officeDocument/2006/relationships/customXml" Target="../customXml/item140.xml"/><Relationship Id="rId182" Type="http://schemas.openxmlformats.org/officeDocument/2006/relationships/customXml" Target="../customXml/item182.xml"/><Relationship Id="rId378" Type="http://schemas.openxmlformats.org/officeDocument/2006/relationships/customXml" Target="../customXml/item378.xml"/><Relationship Id="rId403" Type="http://schemas.openxmlformats.org/officeDocument/2006/relationships/customXml" Target="../customXml/item403.xml"/><Relationship Id="rId6" Type="http://schemas.openxmlformats.org/officeDocument/2006/relationships/customXml" Target="../customXml/item6.xml"/><Relationship Id="rId238" Type="http://schemas.openxmlformats.org/officeDocument/2006/relationships/customXml" Target="../customXml/item238.xml"/><Relationship Id="rId445" Type="http://schemas.openxmlformats.org/officeDocument/2006/relationships/slide" Target="slides/slide4.xml"/><Relationship Id="rId487" Type="http://schemas.openxmlformats.org/officeDocument/2006/relationships/commentAuthors" Target="commentAuthors.xml"/><Relationship Id="rId291" Type="http://schemas.openxmlformats.org/officeDocument/2006/relationships/customXml" Target="../customXml/item291.xml"/><Relationship Id="rId305" Type="http://schemas.openxmlformats.org/officeDocument/2006/relationships/customXml" Target="../customXml/item305.xml"/><Relationship Id="rId347" Type="http://schemas.openxmlformats.org/officeDocument/2006/relationships/customXml" Target="../customXml/item347.xml"/><Relationship Id="rId44" Type="http://schemas.openxmlformats.org/officeDocument/2006/relationships/customXml" Target="../customXml/item44.xml"/><Relationship Id="rId86" Type="http://schemas.openxmlformats.org/officeDocument/2006/relationships/customXml" Target="../customXml/item86.xml"/><Relationship Id="rId151" Type="http://schemas.openxmlformats.org/officeDocument/2006/relationships/customXml" Target="../customXml/item151.xml"/><Relationship Id="rId389" Type="http://schemas.openxmlformats.org/officeDocument/2006/relationships/customXml" Target="../customXml/item389.xml"/><Relationship Id="rId193" Type="http://schemas.openxmlformats.org/officeDocument/2006/relationships/customXml" Target="../customXml/item193.xml"/><Relationship Id="rId207" Type="http://schemas.openxmlformats.org/officeDocument/2006/relationships/customXml" Target="../customXml/item207.xml"/><Relationship Id="rId249" Type="http://schemas.openxmlformats.org/officeDocument/2006/relationships/customXml" Target="../customXml/item249.xml"/><Relationship Id="rId414" Type="http://schemas.openxmlformats.org/officeDocument/2006/relationships/customXml" Target="../customXml/item414.xml"/><Relationship Id="rId456" Type="http://schemas.openxmlformats.org/officeDocument/2006/relationships/slide" Target="slides/slide15.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316" Type="http://schemas.openxmlformats.org/officeDocument/2006/relationships/customXml" Target="../customXml/item316.xml"/><Relationship Id="rId55" Type="http://schemas.openxmlformats.org/officeDocument/2006/relationships/customXml" Target="../customXml/item55.xml"/><Relationship Id="rId97" Type="http://schemas.openxmlformats.org/officeDocument/2006/relationships/customXml" Target="../customXml/item97.xml"/><Relationship Id="rId120" Type="http://schemas.openxmlformats.org/officeDocument/2006/relationships/customXml" Target="../customXml/item120.xml"/><Relationship Id="rId358" Type="http://schemas.openxmlformats.org/officeDocument/2006/relationships/customXml" Target="../customXml/item358.xml"/><Relationship Id="rId162" Type="http://schemas.openxmlformats.org/officeDocument/2006/relationships/customXml" Target="../customXml/item162.xml"/><Relationship Id="rId218" Type="http://schemas.openxmlformats.org/officeDocument/2006/relationships/customXml" Target="../customXml/item218.xml"/><Relationship Id="rId425" Type="http://schemas.openxmlformats.org/officeDocument/2006/relationships/customXml" Target="../customXml/item425.xml"/><Relationship Id="rId467" Type="http://schemas.openxmlformats.org/officeDocument/2006/relationships/slide" Target="slides/slide26.xml"/><Relationship Id="rId271" Type="http://schemas.openxmlformats.org/officeDocument/2006/relationships/customXml" Target="../customXml/item271.xml"/><Relationship Id="rId24" Type="http://schemas.openxmlformats.org/officeDocument/2006/relationships/customXml" Target="../customXml/item24.xml"/><Relationship Id="rId66" Type="http://schemas.openxmlformats.org/officeDocument/2006/relationships/customXml" Target="../customXml/item66.xml"/><Relationship Id="rId131" Type="http://schemas.openxmlformats.org/officeDocument/2006/relationships/customXml" Target="../customXml/item131.xml"/><Relationship Id="rId327" Type="http://schemas.openxmlformats.org/officeDocument/2006/relationships/customXml" Target="../customXml/item327.xml"/><Relationship Id="rId369" Type="http://schemas.openxmlformats.org/officeDocument/2006/relationships/customXml" Target="../customXml/item369.xml"/><Relationship Id="rId173" Type="http://schemas.openxmlformats.org/officeDocument/2006/relationships/customXml" Target="../customXml/item173.xml"/><Relationship Id="rId229" Type="http://schemas.openxmlformats.org/officeDocument/2006/relationships/customXml" Target="../customXml/item229.xml"/><Relationship Id="rId380" Type="http://schemas.openxmlformats.org/officeDocument/2006/relationships/customXml" Target="../customXml/item380.xml"/><Relationship Id="rId436" Type="http://schemas.openxmlformats.org/officeDocument/2006/relationships/customXml" Target="../customXml/item436.xml"/><Relationship Id="rId240" Type="http://schemas.openxmlformats.org/officeDocument/2006/relationships/customXml" Target="../customXml/item240.xml"/><Relationship Id="rId478" Type="http://schemas.openxmlformats.org/officeDocument/2006/relationships/slide" Target="slides/slide37.xml"/><Relationship Id="rId35" Type="http://schemas.openxmlformats.org/officeDocument/2006/relationships/customXml" Target="../customXml/item35.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customXml" Target="../customXml/item282.xml"/><Relationship Id="rId338" Type="http://schemas.openxmlformats.org/officeDocument/2006/relationships/customXml" Target="../customXml/item338.xml"/><Relationship Id="rId8" Type="http://schemas.openxmlformats.org/officeDocument/2006/relationships/customXml" Target="../customXml/item8.xml"/><Relationship Id="rId142" Type="http://schemas.openxmlformats.org/officeDocument/2006/relationships/customXml" Target="../customXml/item142.xml"/><Relationship Id="rId184" Type="http://schemas.openxmlformats.org/officeDocument/2006/relationships/customXml" Target="../customXml/item184.xml"/><Relationship Id="rId391" Type="http://schemas.openxmlformats.org/officeDocument/2006/relationships/customXml" Target="../customXml/item391.xml"/><Relationship Id="rId405" Type="http://schemas.openxmlformats.org/officeDocument/2006/relationships/customXml" Target="../customXml/item405.xml"/><Relationship Id="rId447" Type="http://schemas.openxmlformats.org/officeDocument/2006/relationships/slide" Target="slides/slide6.xml"/><Relationship Id="rId251" Type="http://schemas.openxmlformats.org/officeDocument/2006/relationships/customXml" Target="../customXml/item251.xml"/><Relationship Id="rId489" Type="http://schemas.openxmlformats.org/officeDocument/2006/relationships/viewProps" Target="viewProps.xml"/><Relationship Id="rId46" Type="http://schemas.openxmlformats.org/officeDocument/2006/relationships/customXml" Target="../customXml/item46.xml"/><Relationship Id="rId293" Type="http://schemas.openxmlformats.org/officeDocument/2006/relationships/customXml" Target="../customXml/item293.xml"/><Relationship Id="rId307" Type="http://schemas.openxmlformats.org/officeDocument/2006/relationships/customXml" Target="../customXml/item307.xml"/><Relationship Id="rId349" Type="http://schemas.openxmlformats.org/officeDocument/2006/relationships/customXml" Target="../customXml/item349.xml"/><Relationship Id="rId88" Type="http://schemas.openxmlformats.org/officeDocument/2006/relationships/customXml" Target="../customXml/item88.xml"/><Relationship Id="rId111" Type="http://schemas.openxmlformats.org/officeDocument/2006/relationships/customXml" Target="../customXml/item111.xml"/><Relationship Id="rId153" Type="http://schemas.openxmlformats.org/officeDocument/2006/relationships/customXml" Target="../customXml/item153.xml"/><Relationship Id="rId195" Type="http://schemas.openxmlformats.org/officeDocument/2006/relationships/customXml" Target="../customXml/item195.xml"/><Relationship Id="rId209" Type="http://schemas.openxmlformats.org/officeDocument/2006/relationships/customXml" Target="../customXml/item209.xml"/><Relationship Id="rId360" Type="http://schemas.openxmlformats.org/officeDocument/2006/relationships/customXml" Target="../customXml/item360.xml"/><Relationship Id="rId416" Type="http://schemas.openxmlformats.org/officeDocument/2006/relationships/customXml" Target="../customXml/item416.xml"/><Relationship Id="rId220" Type="http://schemas.openxmlformats.org/officeDocument/2006/relationships/customXml" Target="../customXml/item220.xml"/><Relationship Id="rId458" Type="http://schemas.openxmlformats.org/officeDocument/2006/relationships/slide" Target="slides/slide17.xml"/><Relationship Id="rId15" Type="http://schemas.openxmlformats.org/officeDocument/2006/relationships/customXml" Target="../customXml/item15.xml"/><Relationship Id="rId57" Type="http://schemas.openxmlformats.org/officeDocument/2006/relationships/customXml" Target="../customXml/item57.xml"/><Relationship Id="rId262" Type="http://schemas.openxmlformats.org/officeDocument/2006/relationships/customXml" Target="../customXml/item262.xml"/><Relationship Id="rId318" Type="http://schemas.openxmlformats.org/officeDocument/2006/relationships/customXml" Target="../customXml/item318.xml"/><Relationship Id="rId99" Type="http://schemas.openxmlformats.org/officeDocument/2006/relationships/customXml" Target="../customXml/item99.xml"/><Relationship Id="rId122" Type="http://schemas.openxmlformats.org/officeDocument/2006/relationships/customXml" Target="../customXml/item122.xml"/><Relationship Id="rId164" Type="http://schemas.openxmlformats.org/officeDocument/2006/relationships/customXml" Target="../customXml/item164.xml"/><Relationship Id="rId371" Type="http://schemas.openxmlformats.org/officeDocument/2006/relationships/customXml" Target="../customXml/item371.xml"/><Relationship Id="rId427" Type="http://schemas.openxmlformats.org/officeDocument/2006/relationships/customXml" Target="../customXml/item427.xml"/><Relationship Id="rId469" Type="http://schemas.openxmlformats.org/officeDocument/2006/relationships/slide" Target="slides/slide28.xml"/><Relationship Id="rId26" Type="http://schemas.openxmlformats.org/officeDocument/2006/relationships/customXml" Target="../customXml/item26.xml"/><Relationship Id="rId231" Type="http://schemas.openxmlformats.org/officeDocument/2006/relationships/customXml" Target="../customXml/item231.xml"/><Relationship Id="rId273" Type="http://schemas.openxmlformats.org/officeDocument/2006/relationships/customXml" Target="../customXml/item273.xml"/><Relationship Id="rId329" Type="http://schemas.openxmlformats.org/officeDocument/2006/relationships/customXml" Target="../customXml/item329.xml"/><Relationship Id="rId480" Type="http://schemas.openxmlformats.org/officeDocument/2006/relationships/slide" Target="slides/slide39.xml"/><Relationship Id="rId68" Type="http://schemas.openxmlformats.org/officeDocument/2006/relationships/customXml" Target="../customXml/item68.xml"/><Relationship Id="rId133" Type="http://schemas.openxmlformats.org/officeDocument/2006/relationships/customXml" Target="../customXml/item133.xml"/><Relationship Id="rId175" Type="http://schemas.openxmlformats.org/officeDocument/2006/relationships/customXml" Target="../customXml/item175.xml"/><Relationship Id="rId340" Type="http://schemas.openxmlformats.org/officeDocument/2006/relationships/customXml" Target="../customXml/item340.xml"/><Relationship Id="rId200" Type="http://schemas.openxmlformats.org/officeDocument/2006/relationships/customXml" Target="../customXml/item200.xml"/><Relationship Id="rId382" Type="http://schemas.openxmlformats.org/officeDocument/2006/relationships/customXml" Target="../customXml/item382.xml"/><Relationship Id="rId438" Type="http://schemas.openxmlformats.org/officeDocument/2006/relationships/customXml" Target="../customXml/item438.xml"/><Relationship Id="rId242" Type="http://schemas.openxmlformats.org/officeDocument/2006/relationships/customXml" Target="../customXml/item242.xml"/><Relationship Id="rId284" Type="http://schemas.openxmlformats.org/officeDocument/2006/relationships/customXml" Target="../customXml/item284.xml"/><Relationship Id="rId491" Type="http://schemas.openxmlformats.org/officeDocument/2006/relationships/tableStyles" Target="tableStyles.xml"/><Relationship Id="rId37" Type="http://schemas.openxmlformats.org/officeDocument/2006/relationships/customXml" Target="../customXml/item37.xml"/><Relationship Id="rId79" Type="http://schemas.openxmlformats.org/officeDocument/2006/relationships/customXml" Target="../customXml/item79.xml"/><Relationship Id="rId102" Type="http://schemas.openxmlformats.org/officeDocument/2006/relationships/customXml" Target="../customXml/item102.xml"/><Relationship Id="rId144" Type="http://schemas.openxmlformats.org/officeDocument/2006/relationships/customXml" Target="../customXml/item144.xml"/><Relationship Id="rId90" Type="http://schemas.openxmlformats.org/officeDocument/2006/relationships/customXml" Target="../customXml/item90.xml"/><Relationship Id="rId186" Type="http://schemas.openxmlformats.org/officeDocument/2006/relationships/customXml" Target="../customXml/item186.xml"/><Relationship Id="rId351" Type="http://schemas.openxmlformats.org/officeDocument/2006/relationships/customXml" Target="../customXml/item351.xml"/><Relationship Id="rId393" Type="http://schemas.openxmlformats.org/officeDocument/2006/relationships/customXml" Target="../customXml/item393.xml"/><Relationship Id="rId407" Type="http://schemas.openxmlformats.org/officeDocument/2006/relationships/customXml" Target="../customXml/item407.xml"/><Relationship Id="rId449" Type="http://schemas.openxmlformats.org/officeDocument/2006/relationships/slide" Target="slides/slide8.xml"/><Relationship Id="rId211" Type="http://schemas.openxmlformats.org/officeDocument/2006/relationships/customXml" Target="../customXml/item211.xml"/><Relationship Id="rId253" Type="http://schemas.openxmlformats.org/officeDocument/2006/relationships/customXml" Target="../customXml/item253.xml"/><Relationship Id="rId295" Type="http://schemas.openxmlformats.org/officeDocument/2006/relationships/customXml" Target="../customXml/item295.xml"/><Relationship Id="rId309" Type="http://schemas.openxmlformats.org/officeDocument/2006/relationships/customXml" Target="../customXml/item309.xml"/><Relationship Id="rId460" Type="http://schemas.openxmlformats.org/officeDocument/2006/relationships/slide" Target="slides/slide19.xml"/><Relationship Id="rId48" Type="http://schemas.openxmlformats.org/officeDocument/2006/relationships/customXml" Target="../customXml/item48.xml"/><Relationship Id="rId113" Type="http://schemas.openxmlformats.org/officeDocument/2006/relationships/customXml" Target="../customXml/item113.xml"/><Relationship Id="rId320" Type="http://schemas.openxmlformats.org/officeDocument/2006/relationships/customXml" Target="../customXml/item320.xml"/><Relationship Id="rId155" Type="http://schemas.openxmlformats.org/officeDocument/2006/relationships/customXml" Target="../customXml/item155.xml"/><Relationship Id="rId197" Type="http://schemas.openxmlformats.org/officeDocument/2006/relationships/customXml" Target="../customXml/item197.xml"/><Relationship Id="rId362" Type="http://schemas.openxmlformats.org/officeDocument/2006/relationships/customXml" Target="../customXml/item362.xml"/><Relationship Id="rId418" Type="http://schemas.openxmlformats.org/officeDocument/2006/relationships/customXml" Target="../customXml/item418.xml"/><Relationship Id="rId222" Type="http://schemas.openxmlformats.org/officeDocument/2006/relationships/customXml" Target="../customXml/item222.xml"/><Relationship Id="rId264" Type="http://schemas.openxmlformats.org/officeDocument/2006/relationships/customXml" Target="../customXml/item264.xml"/><Relationship Id="rId471" Type="http://schemas.openxmlformats.org/officeDocument/2006/relationships/slide" Target="slides/slide30.xml"/><Relationship Id="rId17" Type="http://schemas.openxmlformats.org/officeDocument/2006/relationships/customXml" Target="../customXml/item17.xml"/><Relationship Id="rId59" Type="http://schemas.openxmlformats.org/officeDocument/2006/relationships/customXml" Target="../customXml/item59.xml"/><Relationship Id="rId124" Type="http://schemas.openxmlformats.org/officeDocument/2006/relationships/customXml" Target="../customXml/item124.xml"/><Relationship Id="rId70" Type="http://schemas.openxmlformats.org/officeDocument/2006/relationships/customXml" Target="../customXml/item70.xml"/><Relationship Id="rId166" Type="http://schemas.openxmlformats.org/officeDocument/2006/relationships/customXml" Target="../customXml/item166.xml"/><Relationship Id="rId331" Type="http://schemas.openxmlformats.org/officeDocument/2006/relationships/customXml" Target="../customXml/item331.xml"/><Relationship Id="rId373" Type="http://schemas.openxmlformats.org/officeDocument/2006/relationships/customXml" Target="../customXml/item373.xml"/><Relationship Id="rId429" Type="http://schemas.openxmlformats.org/officeDocument/2006/relationships/customXml" Target="../customXml/item429.xml"/><Relationship Id="rId1" Type="http://schemas.openxmlformats.org/officeDocument/2006/relationships/customXml" Target="../customXml/item1.xml"/><Relationship Id="rId233" Type="http://schemas.openxmlformats.org/officeDocument/2006/relationships/customXml" Target="../customXml/item233.xml"/><Relationship Id="rId440" Type="http://schemas.openxmlformats.org/officeDocument/2006/relationships/slideMaster" Target="slideMasters/slideMaster2.xml"/><Relationship Id="rId28" Type="http://schemas.openxmlformats.org/officeDocument/2006/relationships/customXml" Target="../customXml/item28.xml"/><Relationship Id="rId275" Type="http://schemas.openxmlformats.org/officeDocument/2006/relationships/customXml" Target="../customXml/item275.xml"/><Relationship Id="rId300" Type="http://schemas.openxmlformats.org/officeDocument/2006/relationships/customXml" Target="../customXml/item300.xml"/><Relationship Id="rId482" Type="http://schemas.openxmlformats.org/officeDocument/2006/relationships/slide" Target="slides/slide41.xml"/><Relationship Id="rId81" Type="http://schemas.openxmlformats.org/officeDocument/2006/relationships/customXml" Target="../customXml/item81.xml"/><Relationship Id="rId135" Type="http://schemas.openxmlformats.org/officeDocument/2006/relationships/customXml" Target="../customXml/item135.xml"/><Relationship Id="rId177" Type="http://schemas.openxmlformats.org/officeDocument/2006/relationships/customXml" Target="../customXml/item177.xml"/><Relationship Id="rId342" Type="http://schemas.openxmlformats.org/officeDocument/2006/relationships/customXml" Target="../customXml/item342.xml"/><Relationship Id="rId384" Type="http://schemas.openxmlformats.org/officeDocument/2006/relationships/customXml" Target="../customXml/item384.xml"/><Relationship Id="rId202" Type="http://schemas.openxmlformats.org/officeDocument/2006/relationships/customXml" Target="../customXml/item202.xml"/><Relationship Id="rId244" Type="http://schemas.openxmlformats.org/officeDocument/2006/relationships/customXml" Target="../customXml/item244.xml"/><Relationship Id="rId39" Type="http://schemas.openxmlformats.org/officeDocument/2006/relationships/customXml" Target="../customXml/item39.xml"/><Relationship Id="rId286" Type="http://schemas.openxmlformats.org/officeDocument/2006/relationships/customXml" Target="../customXml/item286.xml"/><Relationship Id="rId451" Type="http://schemas.openxmlformats.org/officeDocument/2006/relationships/slide" Target="slides/slide10.xml"/><Relationship Id="rId493" Type="http://schemas.microsoft.com/office/2018/10/relationships/authors" Target="authors.xml"/><Relationship Id="rId50" Type="http://schemas.openxmlformats.org/officeDocument/2006/relationships/customXml" Target="../customXml/item50.xml"/><Relationship Id="rId104" Type="http://schemas.openxmlformats.org/officeDocument/2006/relationships/customXml" Target="../customXml/item104.xml"/><Relationship Id="rId146" Type="http://schemas.openxmlformats.org/officeDocument/2006/relationships/customXml" Target="../customXml/item146.xml"/><Relationship Id="rId188" Type="http://schemas.openxmlformats.org/officeDocument/2006/relationships/customXml" Target="../customXml/item188.xml"/><Relationship Id="rId311" Type="http://schemas.openxmlformats.org/officeDocument/2006/relationships/customXml" Target="../customXml/item311.xml"/><Relationship Id="rId353" Type="http://schemas.openxmlformats.org/officeDocument/2006/relationships/customXml" Target="../customXml/item353.xml"/><Relationship Id="rId395" Type="http://schemas.openxmlformats.org/officeDocument/2006/relationships/customXml" Target="../customXml/item395.xml"/><Relationship Id="rId409" Type="http://schemas.openxmlformats.org/officeDocument/2006/relationships/customXml" Target="../customXml/item409.xml"/><Relationship Id="rId92" Type="http://schemas.openxmlformats.org/officeDocument/2006/relationships/customXml" Target="../customXml/item92.xml"/><Relationship Id="rId213" Type="http://schemas.openxmlformats.org/officeDocument/2006/relationships/customXml" Target="../customXml/item213.xml"/><Relationship Id="rId420" Type="http://schemas.openxmlformats.org/officeDocument/2006/relationships/customXml" Target="../customXml/item420.xml"/><Relationship Id="rId255" Type="http://schemas.openxmlformats.org/officeDocument/2006/relationships/customXml" Target="../customXml/item255.xml"/><Relationship Id="rId297" Type="http://schemas.openxmlformats.org/officeDocument/2006/relationships/customXml" Target="../customXml/item297.xml"/><Relationship Id="rId462" Type="http://schemas.openxmlformats.org/officeDocument/2006/relationships/slide" Target="slides/slide21.xml"/><Relationship Id="rId115" Type="http://schemas.openxmlformats.org/officeDocument/2006/relationships/customXml" Target="../customXml/item115.xml"/><Relationship Id="rId157" Type="http://schemas.openxmlformats.org/officeDocument/2006/relationships/customXml" Target="../customXml/item157.xml"/><Relationship Id="rId322" Type="http://schemas.openxmlformats.org/officeDocument/2006/relationships/customXml" Target="../customXml/item322.xml"/><Relationship Id="rId364" Type="http://schemas.openxmlformats.org/officeDocument/2006/relationships/customXml" Target="../customXml/item364.xml"/><Relationship Id="rId61" Type="http://schemas.openxmlformats.org/officeDocument/2006/relationships/customXml" Target="../customXml/item61.xml"/><Relationship Id="rId199" Type="http://schemas.openxmlformats.org/officeDocument/2006/relationships/customXml" Target="../customXml/item199.xml"/><Relationship Id="rId19" Type="http://schemas.openxmlformats.org/officeDocument/2006/relationships/customXml" Target="../customXml/item19.xml"/><Relationship Id="rId224" Type="http://schemas.openxmlformats.org/officeDocument/2006/relationships/customXml" Target="../customXml/item224.xml"/><Relationship Id="rId266" Type="http://schemas.openxmlformats.org/officeDocument/2006/relationships/customXml" Target="../customXml/item266.xml"/><Relationship Id="rId431" Type="http://schemas.openxmlformats.org/officeDocument/2006/relationships/customXml" Target="../customXml/item431.xml"/><Relationship Id="rId473" Type="http://schemas.openxmlformats.org/officeDocument/2006/relationships/slide" Target="slides/slide32.xml"/><Relationship Id="rId30" Type="http://schemas.openxmlformats.org/officeDocument/2006/relationships/customXml" Target="../customXml/item30.xml"/><Relationship Id="rId126" Type="http://schemas.openxmlformats.org/officeDocument/2006/relationships/customXml" Target="../customXml/item126.xml"/><Relationship Id="rId168" Type="http://schemas.openxmlformats.org/officeDocument/2006/relationships/customXml" Target="../customXml/item168.xml"/><Relationship Id="rId333" Type="http://schemas.openxmlformats.org/officeDocument/2006/relationships/customXml" Target="../customXml/item333.xml"/><Relationship Id="rId72" Type="http://schemas.openxmlformats.org/officeDocument/2006/relationships/customXml" Target="../customXml/item72.xml"/><Relationship Id="rId375" Type="http://schemas.openxmlformats.org/officeDocument/2006/relationships/customXml" Target="../customXml/item375.xml"/><Relationship Id="rId3" Type="http://schemas.openxmlformats.org/officeDocument/2006/relationships/customXml" Target="../customXml/item3.xml"/><Relationship Id="rId235" Type="http://schemas.openxmlformats.org/officeDocument/2006/relationships/customXml" Target="../customXml/item235.xml"/><Relationship Id="rId277" Type="http://schemas.openxmlformats.org/officeDocument/2006/relationships/customXml" Target="../customXml/item277.xml"/><Relationship Id="rId400" Type="http://schemas.openxmlformats.org/officeDocument/2006/relationships/customXml" Target="../customXml/item400.xml"/><Relationship Id="rId442" Type="http://schemas.openxmlformats.org/officeDocument/2006/relationships/slide" Target="slides/slide1.xml"/><Relationship Id="rId484" Type="http://schemas.openxmlformats.org/officeDocument/2006/relationships/slide" Target="slides/slide43.xml"/><Relationship Id="rId137" Type="http://schemas.openxmlformats.org/officeDocument/2006/relationships/customXml" Target="../customXml/item137.xml"/><Relationship Id="rId302" Type="http://schemas.openxmlformats.org/officeDocument/2006/relationships/customXml" Target="../customXml/item302.xml"/><Relationship Id="rId344" Type="http://schemas.openxmlformats.org/officeDocument/2006/relationships/customXml" Target="../customXml/item344.xml"/><Relationship Id="rId41" Type="http://schemas.openxmlformats.org/officeDocument/2006/relationships/customXml" Target="../customXml/item41.xml"/><Relationship Id="rId83" Type="http://schemas.openxmlformats.org/officeDocument/2006/relationships/customXml" Target="../customXml/item83.xml"/><Relationship Id="rId179" Type="http://schemas.openxmlformats.org/officeDocument/2006/relationships/customXml" Target="../customXml/item179.xml"/><Relationship Id="rId386" Type="http://schemas.openxmlformats.org/officeDocument/2006/relationships/customXml" Target="../customXml/item3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5138"/>
          </a:xfrm>
          <a:prstGeom prst="rect">
            <a:avLst/>
          </a:prstGeom>
        </p:spPr>
        <p:txBody>
          <a:bodyPr vert="horz" lIns="91483" tIns="45742" rIns="91483" bIns="45742" rtlCol="0"/>
          <a:lstStyle>
            <a:lvl1pPr algn="l">
              <a:defRPr sz="1300">
                <a:latin typeface="Arial" charset="0"/>
              </a:defRPr>
            </a:lvl1pPr>
          </a:lstStyle>
          <a:p>
            <a:pPr>
              <a:defRPr/>
            </a:pPr>
            <a:endParaRPr lang="en-US"/>
          </a:p>
        </p:txBody>
      </p:sp>
      <p:sp>
        <p:nvSpPr>
          <p:cNvPr id="3" name="Date Placeholder 2"/>
          <p:cNvSpPr>
            <a:spLocks noGrp="1"/>
          </p:cNvSpPr>
          <p:nvPr>
            <p:ph type="dt" sz="quarter" idx="1"/>
          </p:nvPr>
        </p:nvSpPr>
        <p:spPr>
          <a:xfrm>
            <a:off x="3970340" y="1"/>
            <a:ext cx="3038474" cy="465138"/>
          </a:xfrm>
          <a:prstGeom prst="rect">
            <a:avLst/>
          </a:prstGeom>
        </p:spPr>
        <p:txBody>
          <a:bodyPr vert="horz" lIns="91483" tIns="45742" rIns="91483" bIns="45742" rtlCol="0"/>
          <a:lstStyle>
            <a:lvl1pPr algn="r">
              <a:defRPr sz="1300">
                <a:latin typeface="Arial" charset="0"/>
              </a:defRPr>
            </a:lvl1pPr>
          </a:lstStyle>
          <a:p>
            <a:pPr>
              <a:defRPr/>
            </a:pPr>
            <a:fld id="{B2759E7F-F66E-4875-841D-FDDC084147AF}" type="datetimeFigureOut">
              <a:rPr lang="en-US"/>
              <a:pPr>
                <a:defRPr/>
              </a:pPr>
              <a:t>5/20/2024</a:t>
            </a:fld>
            <a:endParaRPr lang="en-US"/>
          </a:p>
        </p:txBody>
      </p:sp>
      <p:sp>
        <p:nvSpPr>
          <p:cNvPr id="4" name="Footer Placeholder 3"/>
          <p:cNvSpPr>
            <a:spLocks noGrp="1"/>
          </p:cNvSpPr>
          <p:nvPr>
            <p:ph type="ftr" sz="quarter" idx="2"/>
          </p:nvPr>
        </p:nvSpPr>
        <p:spPr>
          <a:xfrm>
            <a:off x="3" y="8829675"/>
            <a:ext cx="3038474" cy="465138"/>
          </a:xfrm>
          <a:prstGeom prst="rect">
            <a:avLst/>
          </a:prstGeom>
        </p:spPr>
        <p:txBody>
          <a:bodyPr vert="horz" lIns="91483" tIns="45742" rIns="91483" bIns="45742" rtlCol="0" anchor="b"/>
          <a:lstStyle>
            <a:lvl1pPr algn="l">
              <a:defRPr sz="1300">
                <a:latin typeface="Arial" charset="0"/>
              </a:defRPr>
            </a:lvl1pPr>
          </a:lstStyle>
          <a:p>
            <a:pPr>
              <a:defRPr/>
            </a:pPr>
            <a:endParaRPr lang="en-US"/>
          </a:p>
        </p:txBody>
      </p:sp>
      <p:sp>
        <p:nvSpPr>
          <p:cNvPr id="5" name="Slide Number Placeholder 4"/>
          <p:cNvSpPr>
            <a:spLocks noGrp="1"/>
          </p:cNvSpPr>
          <p:nvPr>
            <p:ph type="sldNum" sz="quarter" idx="3"/>
          </p:nvPr>
        </p:nvSpPr>
        <p:spPr>
          <a:xfrm>
            <a:off x="3970340" y="8829675"/>
            <a:ext cx="3038474" cy="465138"/>
          </a:xfrm>
          <a:prstGeom prst="rect">
            <a:avLst/>
          </a:prstGeom>
        </p:spPr>
        <p:txBody>
          <a:bodyPr vert="horz" lIns="91483" tIns="45742" rIns="91483" bIns="45742" rtlCol="0" anchor="b"/>
          <a:lstStyle>
            <a:lvl1pPr algn="r">
              <a:defRPr sz="1300">
                <a:latin typeface="Arial" charset="0"/>
              </a:defRPr>
            </a:lvl1pPr>
          </a:lstStyle>
          <a:p>
            <a:pPr>
              <a:defRPr/>
            </a:pPr>
            <a:fld id="{448BDAC5-1859-4D59-A651-633737A9BFC6}" type="slidenum">
              <a:rPr lang="en-US"/>
              <a:pPr>
                <a:defRPr/>
              </a:pPr>
              <a:t>‹#›</a:t>
            </a:fld>
            <a:endParaRPr lang="en-US"/>
          </a:p>
        </p:txBody>
      </p:sp>
    </p:spTree>
    <p:extLst>
      <p:ext uri="{BB962C8B-B14F-4D97-AF65-F5344CB8AC3E}">
        <p14:creationId xmlns:p14="http://schemas.microsoft.com/office/powerpoint/2010/main" val="3766862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5138"/>
          </a:xfrm>
          <a:prstGeom prst="rect">
            <a:avLst/>
          </a:prstGeom>
        </p:spPr>
        <p:txBody>
          <a:bodyPr vert="horz" lIns="93147" tIns="46575" rIns="93147" bIns="46575" rtlCol="0"/>
          <a:lstStyle>
            <a:lvl1pPr algn="l">
              <a:defRPr sz="1300">
                <a:latin typeface="Arial" charset="0"/>
              </a:defRPr>
            </a:lvl1pPr>
          </a:lstStyle>
          <a:p>
            <a:pPr>
              <a:defRPr/>
            </a:pPr>
            <a:endParaRPr lang="en-US"/>
          </a:p>
        </p:txBody>
      </p:sp>
      <p:sp>
        <p:nvSpPr>
          <p:cNvPr id="3" name="Date Placeholder 2"/>
          <p:cNvSpPr>
            <a:spLocks noGrp="1"/>
          </p:cNvSpPr>
          <p:nvPr>
            <p:ph type="dt" idx="1"/>
          </p:nvPr>
        </p:nvSpPr>
        <p:spPr>
          <a:xfrm>
            <a:off x="3970340" y="1"/>
            <a:ext cx="3038474" cy="465138"/>
          </a:xfrm>
          <a:prstGeom prst="rect">
            <a:avLst/>
          </a:prstGeom>
        </p:spPr>
        <p:txBody>
          <a:bodyPr vert="horz" lIns="93147" tIns="46575" rIns="93147" bIns="46575" rtlCol="0"/>
          <a:lstStyle>
            <a:lvl1pPr algn="r">
              <a:defRPr sz="1300">
                <a:latin typeface="Arial" charset="0"/>
              </a:defRPr>
            </a:lvl1pPr>
          </a:lstStyle>
          <a:p>
            <a:pPr>
              <a:defRPr/>
            </a:pPr>
            <a:fld id="{8B66D026-78C5-47B4-9992-B283CADAB95C}" type="datetimeFigureOut">
              <a:rPr lang="en-US"/>
              <a:pPr>
                <a:defRPr/>
              </a:pPr>
              <a:t>5/20/2024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7" tIns="46575" rIns="93147" bIns="46575" rtlCol="0" anchor="ctr"/>
          <a:lstStyle/>
          <a:p>
            <a:pPr lvl="0"/>
            <a:endParaRPr lang="en-US" noProof="0"/>
          </a:p>
        </p:txBody>
      </p:sp>
      <p:sp>
        <p:nvSpPr>
          <p:cNvPr id="5" name="Notes Placeholder 4"/>
          <p:cNvSpPr>
            <a:spLocks noGrp="1"/>
          </p:cNvSpPr>
          <p:nvPr>
            <p:ph type="body" sz="quarter" idx="3"/>
          </p:nvPr>
        </p:nvSpPr>
        <p:spPr>
          <a:xfrm>
            <a:off x="700091" y="4416427"/>
            <a:ext cx="5610224" cy="4183063"/>
          </a:xfrm>
          <a:prstGeom prst="rect">
            <a:avLst/>
          </a:prstGeom>
        </p:spPr>
        <p:txBody>
          <a:bodyPr vert="horz" lIns="93147" tIns="46575" rIns="93147" bIns="4657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29675"/>
            <a:ext cx="3038474" cy="465138"/>
          </a:xfrm>
          <a:prstGeom prst="rect">
            <a:avLst/>
          </a:prstGeom>
        </p:spPr>
        <p:txBody>
          <a:bodyPr vert="horz" lIns="93147" tIns="46575" rIns="93147" bIns="46575" rtlCol="0" anchor="b"/>
          <a:lstStyle>
            <a:lvl1pPr algn="l">
              <a:defRPr sz="1300">
                <a:latin typeface="Arial" charset="0"/>
              </a:defRPr>
            </a:lvl1pPr>
          </a:lstStyle>
          <a:p>
            <a:pPr>
              <a:defRPr/>
            </a:pPr>
            <a:endParaRPr lang="en-US"/>
          </a:p>
        </p:txBody>
      </p:sp>
      <p:sp>
        <p:nvSpPr>
          <p:cNvPr id="7" name="Slide Number Placeholder 6"/>
          <p:cNvSpPr>
            <a:spLocks noGrp="1"/>
          </p:cNvSpPr>
          <p:nvPr>
            <p:ph type="sldNum" sz="quarter" idx="5"/>
          </p:nvPr>
        </p:nvSpPr>
        <p:spPr>
          <a:xfrm>
            <a:off x="3970340" y="8829675"/>
            <a:ext cx="3038474" cy="465138"/>
          </a:xfrm>
          <a:prstGeom prst="rect">
            <a:avLst/>
          </a:prstGeom>
        </p:spPr>
        <p:txBody>
          <a:bodyPr vert="horz" lIns="93147" tIns="46575" rIns="93147" bIns="46575" rtlCol="0" anchor="b"/>
          <a:lstStyle>
            <a:lvl1pPr algn="r">
              <a:defRPr sz="1300">
                <a:latin typeface="Arial" charset="0"/>
              </a:defRPr>
            </a:lvl1pPr>
          </a:lstStyle>
          <a:p>
            <a:pPr>
              <a:defRPr/>
            </a:pPr>
            <a:fld id="{25706262-E1B3-43F6-A31E-970320708368}" type="slidenum">
              <a:rPr lang="en-US"/>
              <a:pPr>
                <a:defRPr/>
              </a:pPr>
              <a:t>‹#›</a:t>
            </a:fld>
            <a:endParaRPr lang="en-US"/>
          </a:p>
        </p:txBody>
      </p:sp>
    </p:spTree>
    <p:extLst>
      <p:ext uri="{BB962C8B-B14F-4D97-AF65-F5344CB8AC3E}">
        <p14:creationId xmlns:p14="http://schemas.microsoft.com/office/powerpoint/2010/main" val="3784201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047750" y="428625"/>
            <a:ext cx="4914900" cy="3686175"/>
          </a:xfrm>
          <a:noFill/>
          <a:ln>
            <a:solidFill>
              <a:srgbClr val="000000"/>
            </a:solidFill>
            <a:miter lim="800000"/>
            <a:headEnd/>
            <a:tailEnd/>
          </a:ln>
        </p:spPr>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51BFF7-12D0-4ABA-9E74-CDB425745C73}" type="slidenum">
              <a:rPr lang="en-US" smtClean="0"/>
              <a:pPr/>
              <a:t>0</a:t>
            </a:fld>
            <a:endParaRPr lang="en-US"/>
          </a:p>
        </p:txBody>
      </p:sp>
      <p:sp>
        <p:nvSpPr>
          <p:cNvPr id="2" name="Notes Placeholder 1">
            <a:extLst>
              <a:ext uri="{FF2B5EF4-FFF2-40B4-BE49-F238E27FC236}">
                <a16:creationId xmlns:a16="http://schemas.microsoft.com/office/drawing/2014/main" id="{AEE79F05-010E-425D-9050-2628891F53FB}"/>
              </a:ext>
            </a:extLst>
          </p:cNvPr>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100">
                <a:effectLst/>
                <a:ea typeface="Calibri" panose="020F0502020204030204" pitchFamily="34" charset="0"/>
                <a:cs typeface="Times New Roman" panose="02020603050405020304" pitchFamily="18" charset="0"/>
              </a:rPr>
              <a:t>Welcome to EPA’s </a:t>
            </a:r>
            <a:r>
              <a:rPr lang="en-US" kern="0">
                <a:solidFill>
                  <a:srgbClr val="000000"/>
                </a:solidFill>
                <a:effectLst/>
                <a:ea typeface="Times New Roman" panose="02020603050405020304" pitchFamily="18" charset="0"/>
                <a:cs typeface="Times New Roman" panose="02020603050405020304" pitchFamily="18" charset="0"/>
              </a:rPr>
              <a:t>overview of the 2024 Chemical Data Reporting requirements.  Chemical Data Reporting is commonly referred to as CDR. The purpose of this overview is to orient you to the regulatory requirements for CDR, changes made from past reporting, and the variety of helpful resources that EPA has made available on the CDR webpage and in the electronic reporting tool.</a:t>
            </a:r>
          </a:p>
        </p:txBody>
      </p:sp>
    </p:spTree>
    <p:extLst>
      <p:ext uri="{BB962C8B-B14F-4D97-AF65-F5344CB8AC3E}">
        <p14:creationId xmlns:p14="http://schemas.microsoft.com/office/powerpoint/2010/main" val="2491746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kern="0">
                <a:solidFill>
                  <a:srgbClr val="000000"/>
                </a:solidFill>
                <a:effectLst/>
                <a:ea typeface="Times New Roman" panose="02020603050405020304" pitchFamily="18" charset="0"/>
                <a:cs typeface="Courier New"/>
              </a:rPr>
              <a:t>To determine whether a chemical you manufacture (including import) is subject to CDR you must consider a few questions. First, is your chemical substance listed on the TSCA Inventory?</a:t>
            </a:r>
            <a:r>
              <a:rPr lang="en-US" sz="1000" kern="0">
                <a:solidFill>
                  <a:srgbClr val="000000"/>
                </a:solidFill>
                <a:ea typeface="Times New Roman" panose="02020603050405020304" pitchFamily="18" charset="0"/>
                <a:cs typeface="Courier New"/>
              </a:rPr>
              <a:t>  </a:t>
            </a:r>
            <a:endParaRPr lang="en-US" sz="10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kern="0">
                <a:solidFill>
                  <a:srgbClr val="000000"/>
                </a:solidFill>
                <a:effectLst/>
                <a:ea typeface="Times New Roman" panose="02020603050405020304" pitchFamily="18" charset="0"/>
                <a:cs typeface="Courier New"/>
              </a:rPr>
              <a:t> </a:t>
            </a:r>
            <a:endParaRPr lang="en-US" sz="1000" kern="100">
              <a:effectLst/>
              <a:ea typeface="Calibri" panose="020F0502020204030204" pitchFamily="34" charset="0"/>
              <a:cs typeface="Courier New"/>
            </a:endParaRPr>
          </a:p>
          <a:p>
            <a:pPr>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kern="0">
                <a:solidFill>
                  <a:srgbClr val="000000"/>
                </a:solidFill>
                <a:effectLst/>
                <a:ea typeface="Times New Roman" panose="02020603050405020304" pitchFamily="18" charset="0"/>
                <a:cs typeface="Courier New"/>
              </a:rPr>
              <a:t>Next, is your chemical substance manufactured for commercial purposes, which means to produce, import or manufacture with the purpose of obtaining an immediate or eventual commercial advantage to the manufacturer?</a:t>
            </a:r>
            <a:r>
              <a:rPr lang="en-US" sz="1000" kern="0">
                <a:solidFill>
                  <a:srgbClr val="000000"/>
                </a:solidFill>
                <a:ea typeface="Times New Roman" panose="02020603050405020304" pitchFamily="18" charset="0"/>
                <a:cs typeface="Courier New"/>
              </a:rPr>
              <a:t>  </a:t>
            </a:r>
            <a:endParaRPr lang="en-US" sz="10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kern="0">
                <a:solidFill>
                  <a:srgbClr val="000000"/>
                </a:solidFill>
                <a:effectLst/>
                <a:ea typeface="Times New Roman" panose="02020603050405020304" pitchFamily="18" charset="0"/>
                <a:cs typeface="Courier New"/>
              </a:rPr>
              <a:t> </a:t>
            </a:r>
            <a:endParaRPr lang="en-US" sz="1000" kern="100">
              <a:effectLst/>
              <a:ea typeface="Calibri" panose="020F0502020204030204" pitchFamily="34" charset="0"/>
              <a:cs typeface="Courier New"/>
            </a:endParaRPr>
          </a:p>
          <a:p>
            <a:pPr>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kern="0">
                <a:solidFill>
                  <a:srgbClr val="000000"/>
                </a:solidFill>
                <a:effectLst/>
                <a:ea typeface="Times New Roman" panose="02020603050405020304" pitchFamily="18" charset="0"/>
                <a:cs typeface="Courier New"/>
              </a:rPr>
              <a:t>Next, is your chemical substance used only for non-TSCA uses, as defined by TSCA Section 3(2)(B)?</a:t>
            </a:r>
            <a:r>
              <a:rPr lang="en-US" sz="1000" kern="0">
                <a:solidFill>
                  <a:srgbClr val="000000"/>
                </a:solidFill>
                <a:ea typeface="Times New Roman" panose="02020603050405020304" pitchFamily="18" charset="0"/>
                <a:cs typeface="Courier New"/>
              </a:rPr>
              <a:t> </a:t>
            </a:r>
            <a:r>
              <a:rPr lang="en-US" sz="1000" kern="0">
                <a:solidFill>
                  <a:srgbClr val="000000"/>
                </a:solidFill>
                <a:effectLst/>
                <a:ea typeface="Times New Roman" panose="02020603050405020304" pitchFamily="18" charset="0"/>
                <a:cs typeface="Courier New"/>
              </a:rPr>
              <a:t> Is your chemical substance potentially exempt from reporting, or is your chemical substance ineligible for an exemption?</a:t>
            </a:r>
            <a:r>
              <a:rPr lang="en-US" sz="1000" kern="0">
                <a:solidFill>
                  <a:srgbClr val="000000"/>
                </a:solidFill>
                <a:ea typeface="Times New Roman" panose="02020603050405020304" pitchFamily="18" charset="0"/>
                <a:cs typeface="Courier New"/>
              </a:rPr>
              <a:t>  </a:t>
            </a:r>
            <a:endParaRPr lang="en-US" sz="1000" kern="100">
              <a:effectLst/>
              <a:ea typeface="Calibri" panose="020F0502020204030204" pitchFamily="34" charset="0"/>
              <a:cs typeface="Times New Roman" panose="02020603050405020304" pitchFamily="18" charset="0"/>
            </a:endParaRPr>
          </a:p>
          <a:p>
            <a:endParaRPr lang="en-US" sz="1000" i="0" kern="1200">
              <a:solidFill>
                <a:schemeClr val="tx1"/>
              </a:solidFill>
              <a:effectLst/>
              <a:ea typeface="+mn-ea"/>
              <a:cs typeface="+mn-cs"/>
            </a:endParaRPr>
          </a:p>
          <a:p>
            <a:r>
              <a:rPr lang="en-US" sz="1000" i="0" kern="1200">
                <a:solidFill>
                  <a:schemeClr val="tx1"/>
                </a:solidFill>
                <a:effectLst/>
                <a:latin typeface="+mn-lt"/>
                <a:ea typeface="+mn-ea"/>
                <a:cs typeface="+mn-cs"/>
              </a:rPr>
              <a:t>Substances excluded by the definition of “chemical substance” in TSCA Section 3(2)(B) </a:t>
            </a:r>
            <a:r>
              <a:rPr lang="en-US" sz="1000" b="0" i="0" kern="1200">
                <a:solidFill>
                  <a:schemeClr val="tx1"/>
                </a:solidFill>
                <a:effectLst/>
                <a:latin typeface="+mn-lt"/>
                <a:ea typeface="+mn-ea"/>
                <a:cs typeface="+mn-cs"/>
              </a:rPr>
              <a:t>need not be reported. Substances excluded by TSCA Section 3(2)(B) include: any pesticide as defined by the Federal Insecticide, Fungicide, and Rodenticide Act (FIFRA), when manufactured, processed, or distributed in commerce for use as a pesticide; any food, food additive, drug, cosmetic, or device, as defined by the Federal Food, Drug, and Cosmetic Act (FFDCA), when manufactured, processed, or distributed in commerce for use as a food, food additive, drug, cosmetic or device; tobacco or any tobacco product; any source material, special nuclear material, or byproduct material as such terms are defined in the Atomic Energy Act of 1954; and, any article the sale of which is subject to the tax imposed by Section 4181 of the Internal Revenue Code.</a:t>
            </a:r>
            <a:endParaRPr lang="en-US" sz="1000" b="0" i="0" kern="1200">
              <a:solidFill>
                <a:schemeClr val="tx1"/>
              </a:solidFill>
              <a:effectLst/>
              <a:latin typeface="+mn-lt"/>
              <a:cs typeface="Calibri"/>
            </a:endParaRPr>
          </a:p>
          <a:p>
            <a:endParaRPr lang="en-US" sz="1000" b="0" i="0" kern="1200">
              <a:solidFill>
                <a:schemeClr val="tx1"/>
              </a:solidFill>
              <a:effectLst/>
              <a:latin typeface="+mn-lt"/>
              <a:ea typeface="+mn-ea"/>
              <a:cs typeface="+mn-cs"/>
            </a:endParaRPr>
          </a:p>
          <a:p>
            <a:r>
              <a:rPr lang="en-US" sz="1000" b="0" i="0" kern="1200">
                <a:solidFill>
                  <a:schemeClr val="tx1"/>
                </a:solidFill>
                <a:effectLst/>
                <a:latin typeface="+mn-lt"/>
                <a:ea typeface="+mn-ea"/>
                <a:cs typeface="+mn-cs"/>
              </a:rPr>
              <a:t>Note that chemical substances with uses beyond those regulated by these other statutes may </a:t>
            </a:r>
            <a:r>
              <a:rPr lang="en-US" sz="1000"/>
              <a:t>also be </a:t>
            </a:r>
            <a:r>
              <a:rPr lang="en-US" sz="1000" b="0" i="0" kern="1200">
                <a:solidFill>
                  <a:schemeClr val="tx1"/>
                </a:solidFill>
                <a:effectLst/>
                <a:latin typeface="+mn-lt"/>
                <a:ea typeface="+mn-ea"/>
                <a:cs typeface="+mn-cs"/>
              </a:rPr>
              <a:t>regulated pursuant to TSCA, including CDR, </a:t>
            </a:r>
            <a:r>
              <a:rPr lang="en-US" sz="1000"/>
              <a:t>for those</a:t>
            </a:r>
            <a:r>
              <a:rPr lang="en-US" sz="1000" b="0" i="0" kern="1200">
                <a:solidFill>
                  <a:schemeClr val="tx1"/>
                </a:solidFill>
                <a:effectLst/>
                <a:latin typeface="+mn-lt"/>
                <a:ea typeface="+mn-ea"/>
                <a:cs typeface="+mn-cs"/>
              </a:rPr>
              <a:t> other uses.</a:t>
            </a:r>
            <a:r>
              <a:rPr lang="en-US" sz="1000"/>
              <a:t>  </a:t>
            </a:r>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9</a:t>
            </a:fld>
            <a:endParaRPr lang="en-US"/>
          </a:p>
        </p:txBody>
      </p:sp>
    </p:spTree>
    <p:extLst>
      <p:ext uri="{BB962C8B-B14F-4D97-AF65-F5344CB8AC3E}">
        <p14:creationId xmlns:p14="http://schemas.microsoft.com/office/powerpoint/2010/main" val="108594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Chemical-specific exemptions are identified in the Code of Federal Regulations (CFR) at 40 CFR 711.6.  Some chemicals are fully exempt from reporting, such as polymers, microorganisms and certain forms of natural gas and water, as well as naturally-occurring chemical substances.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Some chemicals are partially exempt from processing and use reporting. There are two groups of partially exempted chemical substances: listed petroleum processing streams and chemicals whose processing and use information is of low current interest.  Only those chemical substances specifically listed at 40 CFR 711.6(b) are partially exempted.</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Some chemicals are not eligible for exemptions if they’re the subject of certain TSCA actions, such as a rule proposed or promulgated under TSCA sections 4, 5(a)(2), 5(b)(4), or 6, or one of the other actions listed in the slide.  </a:t>
            </a:r>
            <a:endParaRPr lang="en-US" kern="100">
              <a:effectLst/>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10</a:t>
            </a:fld>
            <a:endParaRPr lang="en-US"/>
          </a:p>
        </p:txBody>
      </p:sp>
    </p:spTree>
    <p:extLst>
      <p:ext uri="{BB962C8B-B14F-4D97-AF65-F5344CB8AC3E}">
        <p14:creationId xmlns:p14="http://schemas.microsoft.com/office/powerpoint/2010/main" val="4260305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kern="0">
                <a:solidFill>
                  <a:srgbClr val="000000"/>
                </a:solidFill>
                <a:effectLst/>
                <a:ea typeface="Times New Roman" panose="02020603050405020304" pitchFamily="18" charset="0"/>
                <a:cs typeface="Times New Roman" panose="02020603050405020304" pitchFamily="18" charset="0"/>
              </a:rPr>
              <a:t>This is a list of TSCA actions that would make your chemical ineligible for an exemption.  Note that the full exemption for naturally occurring chemicals is not affected by these actions.  </a:t>
            </a:r>
            <a:endParaRPr lang="en-US"/>
          </a:p>
        </p:txBody>
      </p:sp>
      <p:sp>
        <p:nvSpPr>
          <p:cNvPr id="4" name="Slide Number Placeholder 3"/>
          <p:cNvSpPr>
            <a:spLocks noGrp="1"/>
          </p:cNvSpPr>
          <p:nvPr>
            <p:ph type="sldNum" sz="quarter" idx="10"/>
          </p:nvPr>
        </p:nvSpPr>
        <p:spPr/>
        <p:txBody>
          <a:bodyPr/>
          <a:lstStyle/>
          <a:p>
            <a:fld id="{4F198978-FB1B-41C4-B8C8-4912D1D6EF21}" type="slidenum">
              <a:rPr lang="en-US" smtClean="0"/>
              <a:pPr/>
              <a:t>11</a:t>
            </a:fld>
            <a:endParaRPr lang="en-US"/>
          </a:p>
        </p:txBody>
      </p:sp>
    </p:spTree>
    <p:extLst>
      <p:ext uri="{BB962C8B-B14F-4D97-AF65-F5344CB8AC3E}">
        <p14:creationId xmlns:p14="http://schemas.microsoft.com/office/powerpoint/2010/main" val="272936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trike="noStrike" kern="0">
                <a:solidFill>
                  <a:srgbClr val="000000"/>
                </a:solidFill>
                <a:effectLst/>
                <a:ea typeface="Times New Roman" panose="02020603050405020304" pitchFamily="18" charset="0"/>
                <a:cs typeface="Times New Roman" panose="02020603050405020304" pitchFamily="18" charset="0"/>
              </a:rPr>
              <a:t>After you determine that you have one or more chemical substances that are subject to CDR, Step 2 in determining whether you need to report involves identifying if you are a manufacturer who is required to report under CDR.</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trike="noStrike"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trike="noStrike" kern="0">
                <a:solidFill>
                  <a:srgbClr val="000000"/>
                </a:solidFill>
                <a:effectLst/>
                <a:ea typeface="Times New Roman" panose="02020603050405020304" pitchFamily="18" charset="0"/>
                <a:cs typeface="Times New Roman" panose="02020603050405020304" pitchFamily="18" charset="0"/>
              </a:rPr>
              <a:t>Begin by evaluating</a:t>
            </a:r>
            <a:r>
              <a:rPr lang="en-US" kern="0">
                <a:solidFill>
                  <a:srgbClr val="000000"/>
                </a:solidFill>
                <a:effectLst/>
                <a:ea typeface="Times New Roman" panose="02020603050405020304" pitchFamily="18" charset="0"/>
                <a:cs typeface="Times New Roman" panose="02020603050405020304" pitchFamily="18" charset="0"/>
              </a:rPr>
              <a:t> if the production volume for your chemical at your site meets or exceeds the applicable reporting threshold.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Remember that the production volume threshold for most chemicals is at 25,000 </a:t>
            </a:r>
            <a:r>
              <a:rPr lang="en-US" kern="0">
                <a:effectLst/>
                <a:ea typeface="Times New Roman" panose="02020603050405020304" pitchFamily="18" charset="0"/>
                <a:cs typeface="Times New Roman" panose="02020603050405020304" pitchFamily="18" charset="0"/>
              </a:rPr>
              <a:t>pounds, but a lower 2,500-pound threshold applies for chemicals subject to </a:t>
            </a:r>
            <a:r>
              <a:rPr lang="en-US" b="0" kern="0">
                <a:effectLst/>
                <a:ea typeface="Times New Roman" panose="02020603050405020304" pitchFamily="18" charset="0"/>
                <a:cs typeface="Times New Roman" panose="02020603050405020304" pitchFamily="18" charset="0"/>
              </a:rPr>
              <a:t>certain proposed or final </a:t>
            </a:r>
            <a:r>
              <a:rPr lang="en-US" b="0" kern="0">
                <a:solidFill>
                  <a:srgbClr val="000000"/>
                </a:solidFill>
                <a:effectLst/>
                <a:ea typeface="Times New Roman" panose="02020603050405020304" pitchFamily="18" charset="0"/>
                <a:cs typeface="Times New Roman" panose="02020603050405020304" pitchFamily="18" charset="0"/>
              </a:rPr>
              <a:t>TSCA </a:t>
            </a:r>
            <a:r>
              <a:rPr lang="en-US" kern="0">
                <a:solidFill>
                  <a:srgbClr val="000000"/>
                </a:solidFill>
                <a:effectLst/>
                <a:ea typeface="Times New Roman" panose="02020603050405020304" pitchFamily="18" charset="0"/>
                <a:cs typeface="Times New Roman" panose="02020603050405020304" pitchFamily="18" charset="0"/>
              </a:rPr>
              <a:t>actions. You must consider the production volume for each of the calendar years of the reporting period and if your production of a chemical is equal to or higher than the applicable threshold for any year in the reporting period, then reporting over the whole period is required. For this upcoming report period, that means the years 2020, 2021, 2022 and 2023.  </a:t>
            </a:r>
            <a:endParaRPr lang="en-US" kern="100">
              <a:effectLst/>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12</a:t>
            </a:fld>
            <a:endParaRPr lang="en-US"/>
          </a:p>
        </p:txBody>
      </p:sp>
    </p:spTree>
    <p:extLst>
      <p:ext uri="{BB962C8B-B14F-4D97-AF65-F5344CB8AC3E}">
        <p14:creationId xmlns:p14="http://schemas.microsoft.com/office/powerpoint/2010/main" val="1907203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Let’s evaluate the production volumes of an example company, </a:t>
            </a:r>
            <a:r>
              <a:rPr lang="en-US" kern="0" err="1">
                <a:solidFill>
                  <a:srgbClr val="000000"/>
                </a:solidFill>
                <a:effectLst/>
                <a:ea typeface="Times New Roman" panose="02020603050405020304" pitchFamily="18" charset="0"/>
                <a:cs typeface="Times New Roman" panose="02020603050405020304" pitchFamily="18" charset="0"/>
              </a:rPr>
              <a:t>ChemInc</a:t>
            </a:r>
            <a:r>
              <a:rPr lang="en-US" kern="0">
                <a:solidFill>
                  <a:srgbClr val="000000"/>
                </a:solidFill>
                <a:effectLst/>
                <a:ea typeface="Times New Roman" panose="02020603050405020304" pitchFamily="18" charset="0"/>
                <a:cs typeface="Times New Roman" panose="02020603050405020304" pitchFamily="18" charset="0"/>
              </a:rPr>
              <a:t>.  </a:t>
            </a:r>
            <a:r>
              <a:rPr lang="en-US" kern="0" err="1">
                <a:solidFill>
                  <a:srgbClr val="000000"/>
                </a:solidFill>
                <a:effectLst/>
                <a:ea typeface="Times New Roman" panose="02020603050405020304" pitchFamily="18" charset="0"/>
                <a:cs typeface="Times New Roman" panose="02020603050405020304" pitchFamily="18" charset="0"/>
              </a:rPr>
              <a:t>ChemInc</a:t>
            </a:r>
            <a:r>
              <a:rPr lang="en-US" kern="0">
                <a:solidFill>
                  <a:srgbClr val="000000"/>
                </a:solidFill>
                <a:effectLst/>
                <a:ea typeface="Times New Roman" panose="02020603050405020304" pitchFamily="18" charset="0"/>
                <a:cs typeface="Times New Roman" panose="02020603050405020304" pitchFamily="18" charset="0"/>
              </a:rPr>
              <a:t> manufactures three different chemicals – Chemical A, Chemical B, and Chemical C.  Each chemical is manufactured at a single site. None of these chemicals are the subject of TSCA actions that would trigger the lower reporting threshold.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For Chemical A, in 2020, 2021 and 2022, the production volume was under 25,000 pounds, but in 2023, it was 25,000 pounds.  Because the production volume in 2023 met the reporting threshold, Chemical A needs to be reported under the CDR.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For Chemical B, the only production occurred in 2021 and in that year </a:t>
            </a:r>
            <a:r>
              <a:rPr lang="en-US" kern="0" err="1">
                <a:solidFill>
                  <a:srgbClr val="000000"/>
                </a:solidFill>
                <a:effectLst/>
                <a:ea typeface="Times New Roman" panose="02020603050405020304" pitchFamily="18" charset="0"/>
                <a:cs typeface="Times New Roman" panose="02020603050405020304" pitchFamily="18" charset="0"/>
              </a:rPr>
              <a:t>ChemInc</a:t>
            </a:r>
            <a:r>
              <a:rPr lang="en-US" kern="0">
                <a:solidFill>
                  <a:srgbClr val="000000"/>
                </a:solidFill>
                <a:effectLst/>
                <a:ea typeface="Times New Roman" panose="02020603050405020304" pitchFamily="18" charset="0"/>
                <a:cs typeface="Times New Roman" panose="02020603050405020304" pitchFamily="18" charset="0"/>
              </a:rPr>
              <a:t> exceeded the reporting threshold.  Chemical B needs to be reported under CDR.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For Chemical C, the production in all four years was under the reporting threshold and, therefore, </a:t>
            </a:r>
            <a:r>
              <a:rPr lang="en-US" kern="0" err="1">
                <a:solidFill>
                  <a:srgbClr val="000000"/>
                </a:solidFill>
                <a:effectLst/>
                <a:ea typeface="Times New Roman" panose="02020603050405020304" pitchFamily="18" charset="0"/>
                <a:cs typeface="Times New Roman" panose="02020603050405020304" pitchFamily="18" charset="0"/>
              </a:rPr>
              <a:t>ChemInc</a:t>
            </a:r>
            <a:r>
              <a:rPr lang="en-US" kern="0">
                <a:solidFill>
                  <a:srgbClr val="000000"/>
                </a:solidFill>
                <a:effectLst/>
                <a:ea typeface="Times New Roman" panose="02020603050405020304" pitchFamily="18" charset="0"/>
                <a:cs typeface="Times New Roman" panose="02020603050405020304" pitchFamily="18" charset="0"/>
              </a:rPr>
              <a:t> does not need to report Chemical C under CDR.  </a:t>
            </a:r>
            <a:endParaRPr lang="en-US" kern="100">
              <a:effectLst/>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13</a:t>
            </a:fld>
            <a:endParaRPr lang="en-US"/>
          </a:p>
        </p:txBody>
      </p:sp>
    </p:spTree>
    <p:extLst>
      <p:ext uri="{BB962C8B-B14F-4D97-AF65-F5344CB8AC3E}">
        <p14:creationId xmlns:p14="http://schemas.microsoft.com/office/powerpoint/2010/main" val="3456099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kern="0">
                <a:solidFill>
                  <a:srgbClr val="000000"/>
                </a:solidFill>
                <a:effectLst/>
                <a:ea typeface="Times New Roman" panose="02020603050405020304" pitchFamily="18" charset="0"/>
              </a:rPr>
              <a:t>In general, the reporting threshold remains at 25,000 pounds. However, a reduced reporting threshold of 2,500 pounds applies to chemical substances subject to certain </a:t>
            </a:r>
            <a:r>
              <a:rPr lang="en-US" b="0" kern="0">
                <a:effectLst/>
                <a:ea typeface="Times New Roman" panose="02020603050405020304" pitchFamily="18" charset="0"/>
                <a:cs typeface="Times New Roman" panose="02020603050405020304" pitchFamily="18" charset="0"/>
              </a:rPr>
              <a:t>proposed or final </a:t>
            </a:r>
            <a:r>
              <a:rPr lang="en-US" kern="0">
                <a:effectLst/>
                <a:ea typeface="Times New Roman" panose="02020603050405020304" pitchFamily="18" charset="0"/>
              </a:rPr>
              <a:t>TSCA </a:t>
            </a:r>
            <a:r>
              <a:rPr lang="en-US" kern="0">
                <a:solidFill>
                  <a:srgbClr val="000000"/>
                </a:solidFill>
                <a:effectLst/>
                <a:ea typeface="Times New Roman" panose="02020603050405020304" pitchFamily="18" charset="0"/>
              </a:rPr>
              <a:t>actions</a:t>
            </a:r>
            <a:r>
              <a:rPr lang="en-US" strike="noStrike" kern="0">
                <a:solidFill>
                  <a:srgbClr val="000000"/>
                </a:solidFill>
                <a:effectLst/>
                <a:ea typeface="Times New Roman" panose="02020603050405020304" pitchFamily="18" charset="0"/>
              </a:rPr>
              <a:t>.  Not all of the certain TSCA actions listed earlier in this training </a:t>
            </a:r>
            <a:r>
              <a:rPr lang="en-US" b="0" strike="noStrike" kern="0">
                <a:solidFill>
                  <a:srgbClr val="000000"/>
                </a:solidFill>
                <a:effectLst/>
                <a:ea typeface="Times New Roman" panose="02020603050405020304" pitchFamily="18" charset="0"/>
              </a:rPr>
              <a:t>impact</a:t>
            </a:r>
            <a:r>
              <a:rPr lang="en-US" b="0" strike="sngStrike" kern="0">
                <a:solidFill>
                  <a:srgbClr val="000000"/>
                </a:solidFill>
                <a:effectLst/>
                <a:ea typeface="Times New Roman" panose="02020603050405020304" pitchFamily="18" charset="0"/>
              </a:rPr>
              <a:t>s</a:t>
            </a:r>
            <a:r>
              <a:rPr lang="en-US" b="0" strike="noStrike" kern="0">
                <a:solidFill>
                  <a:srgbClr val="000000"/>
                </a:solidFill>
                <a:effectLst/>
                <a:ea typeface="Times New Roman" panose="02020603050405020304" pitchFamily="18" charset="0"/>
              </a:rPr>
              <a:t> the </a:t>
            </a:r>
            <a:r>
              <a:rPr lang="en-US" strike="noStrike" kern="0">
                <a:solidFill>
                  <a:srgbClr val="000000"/>
                </a:solidFill>
                <a:effectLst/>
                <a:ea typeface="Times New Roman" panose="02020603050405020304" pitchFamily="18" charset="0"/>
              </a:rPr>
              <a:t>reporting threshold.  See the next slides for a detailed listing of the certain TSCA actions and an example.</a:t>
            </a:r>
            <a:endParaRPr lang="en-US" strike="noStrike"/>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14</a:t>
            </a:fld>
            <a:endParaRPr lang="en-US"/>
          </a:p>
        </p:txBody>
      </p:sp>
    </p:spTree>
    <p:extLst>
      <p:ext uri="{BB962C8B-B14F-4D97-AF65-F5344CB8AC3E}">
        <p14:creationId xmlns:p14="http://schemas.microsoft.com/office/powerpoint/2010/main" val="4209607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a:solidFill>
                  <a:srgbClr val="000000"/>
                </a:solidFill>
                <a:effectLst/>
                <a:ea typeface="Times New Roman" panose="02020603050405020304" pitchFamily="18" charset="0"/>
              </a:rPr>
              <a:t>This table lists TSCA actions that trigger the lower reporting threshold. The first three listed actions do not affect the reporting threshold, so it remains at 25,000 pounds. The remainder of the TSCA actions do trigger the lower reporting threshold. </a:t>
            </a:r>
            <a:endParaRPr lang="en-US"/>
          </a:p>
        </p:txBody>
      </p:sp>
      <p:sp>
        <p:nvSpPr>
          <p:cNvPr id="4" name="Slide Number Placeholder 3"/>
          <p:cNvSpPr>
            <a:spLocks noGrp="1"/>
          </p:cNvSpPr>
          <p:nvPr>
            <p:ph type="sldNum" sz="quarter" idx="10"/>
          </p:nvPr>
        </p:nvSpPr>
        <p:spPr/>
        <p:txBody>
          <a:bodyPr/>
          <a:lstStyle/>
          <a:p>
            <a:fld id="{4F198978-FB1B-41C4-B8C8-4912D1D6EF21}" type="slidenum">
              <a:rPr lang="en-US" smtClean="0"/>
              <a:pPr/>
              <a:t>15</a:t>
            </a:fld>
            <a:endParaRPr lang="en-US"/>
          </a:p>
        </p:txBody>
      </p:sp>
    </p:spTree>
    <p:extLst>
      <p:ext uri="{BB962C8B-B14F-4D97-AF65-F5344CB8AC3E}">
        <p14:creationId xmlns:p14="http://schemas.microsoft.com/office/powerpoint/2010/main" val="2572987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500" kern="0">
                <a:solidFill>
                  <a:srgbClr val="000000"/>
                </a:solidFill>
                <a:effectLst/>
                <a:ea typeface="Times New Roman" panose="02020603050405020304" pitchFamily="18" charset="0"/>
                <a:cs typeface="Times New Roman" panose="02020603050405020304" pitchFamily="18" charset="0"/>
              </a:rPr>
              <a:t>To evaluate the impact of these TSCA actions on reporting thresholds, let’s return to our example, </a:t>
            </a:r>
            <a:r>
              <a:rPr lang="en-US" sz="1500" kern="0" err="1">
                <a:solidFill>
                  <a:srgbClr val="000000"/>
                </a:solidFill>
                <a:effectLst/>
                <a:ea typeface="Times New Roman" panose="02020603050405020304" pitchFamily="18" charset="0"/>
                <a:cs typeface="Times New Roman" panose="02020603050405020304" pitchFamily="18" charset="0"/>
              </a:rPr>
              <a:t>ChemInc</a:t>
            </a:r>
            <a:r>
              <a:rPr lang="en-US" sz="1500" kern="0">
                <a:solidFill>
                  <a:srgbClr val="000000"/>
                </a:solidFill>
                <a:effectLst/>
                <a:ea typeface="Times New Roman" panose="02020603050405020304" pitchFamily="18" charset="0"/>
                <a:cs typeface="Times New Roman" panose="02020603050405020304" pitchFamily="18" charset="0"/>
              </a:rPr>
              <a:t>.  We’ve already discussed Chemicals A, B and C that this company makes, but they also make three more chemicals – Chemicals D, E and F.  We’re going to look at these chemicals and evaluate whether or not they need to be reported to CDR. Each chemical is manufactured at a single site. </a:t>
            </a:r>
            <a:endParaRPr lang="en-US" sz="15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500" kern="0">
                <a:solidFill>
                  <a:srgbClr val="000000"/>
                </a:solidFill>
                <a:effectLst/>
                <a:ea typeface="Times New Roman" panose="02020603050405020304" pitchFamily="18" charset="0"/>
                <a:cs typeface="Times New Roman" panose="02020603050405020304" pitchFamily="18" charset="0"/>
              </a:rPr>
              <a:t> </a:t>
            </a:r>
            <a:endParaRPr lang="en-US" sz="15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500" kern="0">
                <a:solidFill>
                  <a:srgbClr val="000000"/>
                </a:solidFill>
                <a:effectLst/>
                <a:ea typeface="Times New Roman" panose="02020603050405020304" pitchFamily="18" charset="0"/>
                <a:cs typeface="Times New Roman" panose="02020603050405020304" pitchFamily="18" charset="0"/>
              </a:rPr>
              <a:t>Chemical D is the subject of a TSCA Section 6 rule, which would trigger the lower reporting threshold.  And in 2021, we see that they manufactured 3,000 pounds of Chemical D, which exceeds the 2,500 </a:t>
            </a:r>
            <a:r>
              <a:rPr lang="en-US" sz="1500" kern="0" err="1">
                <a:solidFill>
                  <a:srgbClr val="000000"/>
                </a:solidFill>
                <a:effectLst/>
                <a:ea typeface="Times New Roman" panose="02020603050405020304" pitchFamily="18" charset="0"/>
                <a:cs typeface="Times New Roman" panose="02020603050405020304" pitchFamily="18" charset="0"/>
              </a:rPr>
              <a:t>lb</a:t>
            </a:r>
            <a:r>
              <a:rPr lang="en-US" sz="1500" kern="0">
                <a:solidFill>
                  <a:srgbClr val="000000"/>
                </a:solidFill>
                <a:effectLst/>
                <a:ea typeface="Times New Roman" panose="02020603050405020304" pitchFamily="18" charset="0"/>
                <a:cs typeface="Times New Roman" panose="02020603050405020304" pitchFamily="18" charset="0"/>
              </a:rPr>
              <a:t> reporting threshold.  </a:t>
            </a:r>
            <a:r>
              <a:rPr lang="en-US" sz="1500" kern="0" err="1">
                <a:solidFill>
                  <a:srgbClr val="000000"/>
                </a:solidFill>
                <a:effectLst/>
                <a:ea typeface="Times New Roman" panose="02020603050405020304" pitchFamily="18" charset="0"/>
                <a:cs typeface="Times New Roman" panose="02020603050405020304" pitchFamily="18" charset="0"/>
              </a:rPr>
              <a:t>ChemInc</a:t>
            </a:r>
            <a:r>
              <a:rPr lang="en-US" sz="1500" kern="0">
                <a:solidFill>
                  <a:srgbClr val="000000"/>
                </a:solidFill>
                <a:effectLst/>
                <a:ea typeface="Times New Roman" panose="02020603050405020304" pitchFamily="18" charset="0"/>
                <a:cs typeface="Times New Roman" panose="02020603050405020304" pitchFamily="18" charset="0"/>
              </a:rPr>
              <a:t> must report Chemical D under CDR.  </a:t>
            </a:r>
            <a:endParaRPr lang="en-US" sz="15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500"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500" kern="0">
                <a:solidFill>
                  <a:srgbClr val="000000"/>
                </a:solidFill>
                <a:effectLst/>
                <a:ea typeface="Times New Roman" panose="02020603050405020304" pitchFamily="18" charset="0"/>
                <a:cs typeface="Times New Roman" panose="02020603050405020304" pitchFamily="18" charset="0"/>
              </a:rPr>
              <a:t>Chemicals E and F are the subjects of TSCA Section 5 proposed SNURs, which means that </a:t>
            </a:r>
            <a:r>
              <a:rPr lang="en-US" sz="1500" kern="0" err="1">
                <a:solidFill>
                  <a:srgbClr val="000000"/>
                </a:solidFill>
                <a:effectLst/>
                <a:ea typeface="Times New Roman" panose="02020603050405020304" pitchFamily="18" charset="0"/>
                <a:cs typeface="Times New Roman" panose="02020603050405020304" pitchFamily="18" charset="0"/>
              </a:rPr>
              <a:t>ChemInc</a:t>
            </a:r>
            <a:r>
              <a:rPr lang="en-US" sz="1500" kern="0">
                <a:solidFill>
                  <a:srgbClr val="000000"/>
                </a:solidFill>
                <a:effectLst/>
                <a:ea typeface="Times New Roman" panose="02020603050405020304" pitchFamily="18" charset="0"/>
                <a:cs typeface="Times New Roman" panose="02020603050405020304" pitchFamily="18" charset="0"/>
              </a:rPr>
              <a:t> needs to consider the lower reporting threshold of 2,500 </a:t>
            </a:r>
            <a:r>
              <a:rPr lang="en-US" sz="1500" kern="0" err="1">
                <a:solidFill>
                  <a:srgbClr val="000000"/>
                </a:solidFill>
                <a:effectLst/>
                <a:ea typeface="Times New Roman" panose="02020603050405020304" pitchFamily="18" charset="0"/>
                <a:cs typeface="Times New Roman" panose="02020603050405020304" pitchFamily="18" charset="0"/>
              </a:rPr>
              <a:t>lb</a:t>
            </a:r>
            <a:r>
              <a:rPr lang="en-US" sz="1500" kern="0">
                <a:solidFill>
                  <a:srgbClr val="000000"/>
                </a:solidFill>
                <a:effectLst/>
                <a:ea typeface="Times New Roman" panose="02020603050405020304" pitchFamily="18" charset="0"/>
                <a:cs typeface="Times New Roman" panose="02020603050405020304" pitchFamily="18" charset="0"/>
              </a:rPr>
              <a:t> for each of these chemicals.</a:t>
            </a:r>
          </a:p>
          <a:p>
            <a:pPr marL="285750" marR="0" indent="-285750">
              <a:lnSpc>
                <a:spcPct val="107000"/>
              </a:lnSpc>
              <a:spcBef>
                <a:spcPts val="0"/>
              </a:spcBef>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500" kern="0">
                <a:solidFill>
                  <a:srgbClr val="000000"/>
                </a:solidFill>
                <a:effectLst/>
                <a:ea typeface="Times New Roman" panose="02020603050405020304" pitchFamily="18" charset="0"/>
                <a:cs typeface="Times New Roman" panose="02020603050405020304" pitchFamily="18" charset="0"/>
              </a:rPr>
              <a:t>Chemical E is not reportable because the highest production volume of 2,400 </a:t>
            </a:r>
            <a:r>
              <a:rPr lang="en-US" sz="1500" kern="0" err="1">
                <a:solidFill>
                  <a:srgbClr val="000000"/>
                </a:solidFill>
                <a:effectLst/>
                <a:ea typeface="Times New Roman" panose="02020603050405020304" pitchFamily="18" charset="0"/>
                <a:cs typeface="Times New Roman" panose="02020603050405020304" pitchFamily="18" charset="0"/>
              </a:rPr>
              <a:t>lb</a:t>
            </a:r>
            <a:r>
              <a:rPr lang="en-US" sz="1500" kern="0">
                <a:solidFill>
                  <a:srgbClr val="000000"/>
                </a:solidFill>
                <a:effectLst/>
                <a:ea typeface="Times New Roman" panose="02020603050405020304" pitchFamily="18" charset="0"/>
                <a:cs typeface="Times New Roman" panose="02020603050405020304" pitchFamily="18" charset="0"/>
              </a:rPr>
              <a:t>, occurring in 2022, is lower than the reporting threshold. </a:t>
            </a:r>
            <a:endParaRPr lang="en-US" sz="1500" kern="100">
              <a:effectLs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500" kern="0">
                <a:solidFill>
                  <a:srgbClr val="000000"/>
                </a:solidFill>
                <a:effectLst/>
                <a:ea typeface="Times New Roman" panose="02020603050405020304" pitchFamily="18" charset="0"/>
                <a:cs typeface="Times New Roman" panose="02020603050405020304" pitchFamily="18" charset="0"/>
              </a:rPr>
              <a:t>Chemical F is reportable because the production volume in 2022 and 2023 each exceeded the 2,500lb reporting threshold.  </a:t>
            </a:r>
            <a:endParaRPr lang="en-US" sz="15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16</a:t>
            </a:fld>
            <a:endParaRPr lang="en-US"/>
          </a:p>
        </p:txBody>
      </p:sp>
    </p:spTree>
    <p:extLst>
      <p:ext uri="{BB962C8B-B14F-4D97-AF65-F5344CB8AC3E}">
        <p14:creationId xmlns:p14="http://schemas.microsoft.com/office/powerpoint/2010/main" val="2913592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kern="0">
                <a:solidFill>
                  <a:srgbClr val="000000"/>
                </a:solidFill>
                <a:effectLst/>
                <a:ea typeface="Times New Roman" panose="02020603050405020304" pitchFamily="18" charset="0"/>
                <a:cs typeface="Times New Roman" panose="02020603050405020304" pitchFamily="18" charset="0"/>
              </a:rPr>
              <a:t>The final portion of determining if you are a manufacturer who is required to report is to consider whether you qualify for any exemptions based on whether you are a small manufacturer or if your activities are exempted.  </a:t>
            </a:r>
            <a:endParaRPr lang="en-US"/>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17</a:t>
            </a:fld>
            <a:endParaRPr lang="en-US"/>
          </a:p>
        </p:txBody>
      </p:sp>
    </p:spTree>
    <p:extLst>
      <p:ext uri="{BB962C8B-B14F-4D97-AF65-F5344CB8AC3E}">
        <p14:creationId xmlns:p14="http://schemas.microsoft.com/office/powerpoint/2010/main" val="162961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a typeface="Calibri" panose="020F0502020204030204" pitchFamily="34" charset="0"/>
                <a:cs typeface="Times New Roman" panose="02020603050405020304" pitchFamily="18" charset="0"/>
              </a:rPr>
              <a:t>The small manufacturer definition used by CDR in this reporting cycle is the same that was used for the 2020 reporting cycle.</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b="0" kern="0">
                <a:solidFill>
                  <a:srgbClr val="000000"/>
                </a:solidFill>
                <a:effectLst/>
                <a:ea typeface="Times New Roman" panose="02020603050405020304" pitchFamily="18" charset="0"/>
                <a:cs typeface="Times New Roman" panose="02020603050405020304" pitchFamily="18" charset="0"/>
              </a:rPr>
              <a:t> </a:t>
            </a:r>
            <a:endParaRPr lang="en-US" kern="0">
              <a:solidFill>
                <a:srgbClr val="000000"/>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b="0" kern="0">
                <a:solidFill>
                  <a:srgbClr val="000000"/>
                </a:solidFill>
                <a:effectLst/>
                <a:ea typeface="Calibri" panose="020F0502020204030204" pitchFamily="34" charset="0"/>
                <a:cs typeface="Times New Roman" panose="02020603050405020304" pitchFamily="18" charset="0"/>
              </a:rPr>
              <a:t>The definition of “small manufacturer” has two standards to consider: First, a manufacturer would be considered small if they have total annual sales under $120 million AND have annual production volume at or under 100,000 </a:t>
            </a:r>
            <a:r>
              <a:rPr lang="en-US" b="0" kern="0" err="1">
                <a:solidFill>
                  <a:srgbClr val="000000"/>
                </a:solidFill>
                <a:effectLst/>
                <a:ea typeface="Calibri" panose="020F0502020204030204" pitchFamily="34" charset="0"/>
                <a:cs typeface="Times New Roman" panose="02020603050405020304" pitchFamily="18" charset="0"/>
              </a:rPr>
              <a:t>lb</a:t>
            </a:r>
            <a:r>
              <a:rPr lang="en-US" b="0" kern="0">
                <a:solidFill>
                  <a:srgbClr val="000000"/>
                </a:solidFill>
                <a:effectLst/>
                <a:ea typeface="Calibri" panose="020F0502020204030204" pitchFamily="34" charset="0"/>
                <a:cs typeface="Times New Roman" panose="02020603050405020304" pitchFamily="18" charset="0"/>
              </a:rPr>
              <a:t> at a site. The production volume portion of this standard is applied on a chemical-by-chemical basis, such that manufacturer could meet the standard for one chemical but not another.  Under the second standard, a manufacturer could be considered small if their total annual sales is under $12 million, regardless of a chemical’s production volume.  </a:t>
            </a:r>
            <a:r>
              <a:rPr lang="en-US" b="0" kern="0">
                <a:solidFill>
                  <a:srgbClr val="000000"/>
                </a:solidFill>
                <a:effectLst/>
                <a:ea typeface="Times New Roman" panose="02020603050405020304" pitchFamily="18" charset="0"/>
                <a:cs typeface="Times New Roman" panose="02020603050405020304" pitchFamily="18" charset="0"/>
              </a:rPr>
              <a:t>And to clarify, the total annual sales are for the whole company, including any parent company, whether foreign or domestic.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kern="100">
              <a:effectLst/>
              <a:ea typeface="Calibri" panose="020F0502020204030204" pitchFamily="34" charset="0"/>
              <a:cs typeface="Times New Roman" panose="02020603050405020304" pitchFamily="18" charset="0"/>
            </a:endParaRPr>
          </a:p>
          <a:p>
            <a:r>
              <a:rPr lang="en-US" b="0" strike="noStrike" kern="0">
                <a:solidFill>
                  <a:srgbClr val="000000"/>
                </a:solidFill>
                <a:effectLst/>
                <a:ea typeface="Times New Roman" panose="02020603050405020304" pitchFamily="18" charset="0"/>
              </a:rPr>
              <a:t>Reporting under CDR by governments is unusual but does happen.  A government would be considered </a:t>
            </a:r>
            <a:r>
              <a:rPr lang="en-US" kern="0">
                <a:solidFill>
                  <a:srgbClr val="000000"/>
                </a:solidFill>
                <a:effectLst/>
                <a:ea typeface="Times New Roman" panose="02020603050405020304" pitchFamily="18" charset="0"/>
              </a:rPr>
              <a:t>small when its population is less than 50,000 people. </a:t>
            </a:r>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18</a:t>
            </a:fld>
            <a:endParaRPr lang="en-US"/>
          </a:p>
        </p:txBody>
      </p:sp>
    </p:spTree>
    <p:extLst>
      <p:ext uri="{BB962C8B-B14F-4D97-AF65-F5344CB8AC3E}">
        <p14:creationId xmlns:p14="http://schemas.microsoft.com/office/powerpoint/2010/main" val="9436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960438" y="606425"/>
            <a:ext cx="4948237" cy="3711575"/>
          </a:xfrm>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effectLst/>
              </a:rPr>
              <a:t>This training consists of several sections. The first section will cover some background information on the Toxic Substances Control Act (TSCA), the Chemical Data Reporting (CDR) program, and a general overview of the reporting requirements. The second section provides more detail on the 2024 CDR reporting requirements.</a:t>
            </a:r>
            <a:endParaRPr lang="en-US"/>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578F63-9A7F-4BC7-AAC9-20B5BA92D8BA}" type="slidenum">
              <a:rPr lang="en-US" smtClean="0"/>
              <a:pPr/>
              <a:t>1</a:t>
            </a:fld>
            <a:endParaRPr lang="en-US"/>
          </a:p>
        </p:txBody>
      </p:sp>
    </p:spTree>
    <p:extLst>
      <p:ext uri="{BB962C8B-B14F-4D97-AF65-F5344CB8AC3E}">
        <p14:creationId xmlns:p14="http://schemas.microsoft.com/office/powerpoint/2010/main" val="1248036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As with the other exemptions, a small manufacturer may still need to report if they manufacture a chemical that is the subject of some of the certain TSCA actions.  The final column of this table identifies which TSCA actions impact the applicability of the small manufacturer exemption.  For example, a chemical that is the subject of a SNUR is reportable when its production volume is 2,500 </a:t>
            </a:r>
            <a:r>
              <a:rPr lang="en-US" kern="0" err="1">
                <a:solidFill>
                  <a:srgbClr val="000000"/>
                </a:solidFill>
                <a:effectLst/>
                <a:ea typeface="Times New Roman" panose="02020603050405020304" pitchFamily="18" charset="0"/>
                <a:cs typeface="Times New Roman" panose="02020603050405020304" pitchFamily="18" charset="0"/>
              </a:rPr>
              <a:t>lb</a:t>
            </a:r>
            <a:r>
              <a:rPr lang="en-US" kern="0">
                <a:solidFill>
                  <a:srgbClr val="000000"/>
                </a:solidFill>
                <a:effectLst/>
                <a:ea typeface="Times New Roman" panose="02020603050405020304" pitchFamily="18" charset="0"/>
                <a:cs typeface="Times New Roman" panose="02020603050405020304" pitchFamily="18" charset="0"/>
              </a:rPr>
              <a:t> or greater, is not eligible for any full or partial exemptions listed in 40 CFR 711.6, but it is eligible for the small manufacturer exemption.</a:t>
            </a:r>
          </a:p>
          <a:p>
            <a:pPr marL="0" indent="0">
              <a:buFontTx/>
              <a:buNone/>
            </a:pPr>
            <a:endParaRPr lang="en-US"/>
          </a:p>
        </p:txBody>
      </p:sp>
      <p:sp>
        <p:nvSpPr>
          <p:cNvPr id="4" name="Slide Number Placeholder 3"/>
          <p:cNvSpPr>
            <a:spLocks noGrp="1"/>
          </p:cNvSpPr>
          <p:nvPr>
            <p:ph type="sldNum" sz="quarter" idx="10"/>
          </p:nvPr>
        </p:nvSpPr>
        <p:spPr/>
        <p:txBody>
          <a:bodyPr/>
          <a:lstStyle/>
          <a:p>
            <a:fld id="{4F198978-FB1B-41C4-B8C8-4912D1D6EF21}" type="slidenum">
              <a:rPr lang="en-US" smtClean="0"/>
              <a:pPr/>
              <a:t>19</a:t>
            </a:fld>
            <a:endParaRPr lang="en-US"/>
          </a:p>
        </p:txBody>
      </p:sp>
    </p:spTree>
    <p:extLst>
      <p:ext uri="{BB962C8B-B14F-4D97-AF65-F5344CB8AC3E}">
        <p14:creationId xmlns:p14="http://schemas.microsoft.com/office/powerpoint/2010/main" val="1023619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300" kern="0">
                <a:solidFill>
                  <a:srgbClr val="000000"/>
                </a:solidFill>
                <a:effectLst/>
                <a:ea typeface="Times New Roman" panose="02020603050405020304" pitchFamily="18" charset="0"/>
                <a:cs typeface="Times New Roman" panose="02020603050405020304" pitchFamily="18" charset="0"/>
              </a:rPr>
              <a:t>You can use the Substance Registry Service (SRS) to find out if your chemical substance is listed on the TSCA Inventory, if your chemical substance is potentially partially or fully exempt from reporting,  or if your chemical substance is the subject of certain TSCA actions, which may impact reporting requirements. The next several slides provide additional information about searching in SRS.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300" strike="noStrike"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300" strike="noStrike" kern="0">
                <a:solidFill>
                  <a:srgbClr val="000000"/>
                </a:solidFill>
                <a:effectLst/>
                <a:ea typeface="Times New Roman" panose="02020603050405020304" pitchFamily="18" charset="0"/>
                <a:cs typeface="Times New Roman" panose="02020603050405020304" pitchFamily="18" charset="0"/>
              </a:rPr>
              <a:t>Note that, for reporting under CDR, the status of the chemical as of June 1 of the submission year is the status that determines the reporting threshold and ability to take certain exemptions.  Within SRS, EPA provides lists specific to the submission year.  The lists that apply will start with the submission year and “CDR” (e.g., 2016 CDR, 2020 CDR, 2024 CDR).  Additionally, EPA combines these lists into a convenient table that is made available on the CDR webpage.</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300" strike="noStrike"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300" strike="noStrike" kern="0">
                <a:solidFill>
                  <a:srgbClr val="000000"/>
                </a:solidFill>
                <a:effectLst/>
                <a:ea typeface="Times New Roman" panose="02020603050405020304" pitchFamily="18" charset="0"/>
                <a:cs typeface="Times New Roman" panose="02020603050405020304" pitchFamily="18" charset="0"/>
              </a:rPr>
              <a:t>The</a:t>
            </a:r>
            <a:r>
              <a:rPr lang="en-US" sz="1300" kern="0">
                <a:solidFill>
                  <a:srgbClr val="000000"/>
                </a:solidFill>
                <a:effectLst/>
                <a:ea typeface="Times New Roman" panose="02020603050405020304" pitchFamily="18" charset="0"/>
                <a:cs typeface="Times New Roman" panose="02020603050405020304" pitchFamily="18" charset="0"/>
              </a:rPr>
              <a:t> 2024 CDR lists were added to SRS prior to the 2024 reporting period but cannot be finalized until June 1, 2024.  If you accessed the lists prior to June 1, you should revisit the list after June 1</a:t>
            </a:r>
            <a:r>
              <a:rPr lang="en-US" sz="1500" kern="0">
                <a:solidFill>
                  <a:srgbClr val="000000"/>
                </a:solidFill>
                <a:effectLst/>
                <a:ea typeface="Times New Roman" panose="02020603050405020304" pitchFamily="18" charset="0"/>
                <a:cs typeface="Times New Roman" panose="02020603050405020304" pitchFamily="18" charset="0"/>
              </a:rPr>
              <a:t>. </a:t>
            </a:r>
            <a:endParaRPr lang="en-US" sz="1500" kern="100">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20</a:t>
            </a:fld>
            <a:endParaRPr lang="en-US"/>
          </a:p>
        </p:txBody>
      </p:sp>
    </p:spTree>
    <p:extLst>
      <p:ext uri="{BB962C8B-B14F-4D97-AF65-F5344CB8AC3E}">
        <p14:creationId xmlns:p14="http://schemas.microsoft.com/office/powerpoint/2010/main" val="390975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kern="0">
                <a:solidFill>
                  <a:srgbClr val="000000"/>
                </a:solidFill>
                <a:effectLst/>
                <a:ea typeface="Times New Roman" panose="02020603050405020304" pitchFamily="18" charset="0"/>
                <a:cs typeface="Times New Roman" panose="02020603050405020304" pitchFamily="18" charset="0"/>
              </a:rPr>
              <a:t>This is a screenshot of the homepage for SRS on EPA’s website. To access this site, visit www.epa.gov/srs. Note that when using e-</a:t>
            </a:r>
            <a:r>
              <a:rPr lang="en-US" kern="0" err="1">
                <a:solidFill>
                  <a:srgbClr val="000000"/>
                </a:solidFill>
                <a:effectLst/>
                <a:ea typeface="Times New Roman" panose="02020603050405020304" pitchFamily="18" charset="0"/>
                <a:cs typeface="Times New Roman" panose="02020603050405020304" pitchFamily="18" charset="0"/>
              </a:rPr>
              <a:t>CDRweb</a:t>
            </a:r>
            <a:r>
              <a:rPr lang="en-US" kern="0">
                <a:solidFill>
                  <a:srgbClr val="000000"/>
                </a:solidFill>
                <a:effectLst/>
                <a:ea typeface="Times New Roman" panose="02020603050405020304" pitchFamily="18" charset="0"/>
                <a:cs typeface="Times New Roman" panose="02020603050405020304" pitchFamily="18" charset="0"/>
              </a:rPr>
              <a:t>, the CDR reporting tool, the reporting tool searches SRS and provides information about the reporting status of each entered chemical.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kern="0">
              <a:solidFill>
                <a:srgbClr val="000000"/>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kern="0">
                <a:solidFill>
                  <a:srgbClr val="000000"/>
                </a:solidFill>
                <a:effectLst/>
                <a:ea typeface="Times New Roman" panose="02020603050405020304" pitchFamily="18" charset="0"/>
                <a:cs typeface="Times New Roman" panose="02020603050405020304" pitchFamily="18" charset="0"/>
              </a:rPr>
              <a:t>To search on your own, you can search SRS by list, by a single chemical or CAS registry number, or by multiple chemicals. If you are interested in searching an older CDR list, you will need to include the archived lists.  Click on the switch circled in red to include lists from the 2016 CDR or 2020 CDR.</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kern="0">
              <a:solidFill>
                <a:srgbClr val="000000"/>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kern="0">
                <a:solidFill>
                  <a:srgbClr val="000000"/>
                </a:solidFill>
                <a:effectLst/>
                <a:ea typeface="Times New Roman" panose="02020603050405020304" pitchFamily="18" charset="0"/>
                <a:cs typeface="Times New Roman" panose="02020603050405020304" pitchFamily="18" charset="0"/>
              </a:rPr>
              <a:t>Also, chemicals that are on the confidential portion of the TSCA Inventory are listed by TSCA Accession Number, not CAS registry number. Chemicals that are on the confidential portion of the TSCA Inventory are only searchable in SRS by using the separate “PMN &amp; Accession Numbers Search” circled in yellow. </a:t>
            </a:r>
            <a:endParaRPr lang="en-US"/>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21</a:t>
            </a:fld>
            <a:endParaRPr lang="en-US"/>
          </a:p>
        </p:txBody>
      </p:sp>
    </p:spTree>
    <p:extLst>
      <p:ext uri="{BB962C8B-B14F-4D97-AF65-F5344CB8AC3E}">
        <p14:creationId xmlns:p14="http://schemas.microsoft.com/office/powerpoint/2010/main" val="2140764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800"/>
              </a:spcAft>
            </a:pPr>
            <a:r>
              <a:rPr lang="en-US" kern="0">
                <a:solidFill>
                  <a:srgbClr val="000000"/>
                </a:solidFill>
                <a:effectLst/>
                <a:ea typeface="Times New Roman" panose="02020603050405020304" pitchFamily="18" charset="0"/>
              </a:rPr>
              <a:t>Using the filter in the lists search helps to find the </a:t>
            </a:r>
            <a:r>
              <a:rPr lang="en-US" b="0" kern="0">
                <a:solidFill>
                  <a:srgbClr val="000000"/>
                </a:solidFill>
                <a:effectLst/>
                <a:ea typeface="Times New Roman" panose="02020603050405020304" pitchFamily="18" charset="0"/>
              </a:rPr>
              <a:t>CDR-related lists.  To find the 2024 lists, filter by “2024</a:t>
            </a:r>
            <a:r>
              <a:rPr lang="en-US" kern="0">
                <a:solidFill>
                  <a:srgbClr val="000000"/>
                </a:solidFill>
                <a:effectLst/>
                <a:ea typeface="Times New Roman" panose="02020603050405020304" pitchFamily="18" charset="0"/>
              </a:rPr>
              <a:t>” instead of “2020.”  </a:t>
            </a:r>
          </a:p>
          <a:p>
            <a:pPr marL="0" marR="0">
              <a:spcBef>
                <a:spcPts val="0"/>
              </a:spcBef>
              <a:spcAft>
                <a:spcPts val="800"/>
              </a:spcAft>
            </a:pPr>
            <a:r>
              <a:rPr lang="en-US" kern="0">
                <a:solidFill>
                  <a:srgbClr val="000000"/>
                </a:solidFill>
                <a:effectLst/>
                <a:ea typeface="Times New Roman" panose="02020603050405020304" pitchFamily="18" charset="0"/>
              </a:rPr>
              <a:t>The 2020 CDR list search serves as an illustration of the lists that are available</a:t>
            </a:r>
            <a:r>
              <a:rPr lang="en-US" b="1" kern="0">
                <a:solidFill>
                  <a:srgbClr val="000000"/>
                </a:solidFill>
                <a:effectLst/>
                <a:ea typeface="Times New Roman" panose="02020603050405020304" pitchFamily="18" charset="0"/>
              </a:rPr>
              <a:t>.  </a:t>
            </a:r>
            <a:r>
              <a:rPr lang="en-US" kern="0">
                <a:solidFill>
                  <a:srgbClr val="000000"/>
                </a:solidFill>
                <a:effectLst/>
                <a:ea typeface="Times New Roman" panose="02020603050405020304" pitchFamily="18" charset="0"/>
              </a:rPr>
              <a:t>Note that, to determine the reporting requirements for a particular chemical, you need to determine whether a chemical that is in the full exempt list is also in one of the other lists that changes the applicability of the exemption.  On the CDR website, EPA provides a spreadsheet that combines the information from these various lists to make it easier to identify the reporting status of the chemical of interest.</a:t>
            </a:r>
          </a:p>
          <a:p>
            <a:pPr marL="0" marR="0">
              <a:spcBef>
                <a:spcPts val="0"/>
              </a:spcBef>
              <a:spcAft>
                <a:spcPts val="800"/>
              </a:spcAft>
            </a:pPr>
            <a:r>
              <a:rPr lang="en-US" kern="0">
                <a:solidFill>
                  <a:srgbClr val="000000"/>
                </a:solidFill>
                <a:effectLst/>
                <a:ea typeface="Times New Roman" panose="02020603050405020304" pitchFamily="18" charset="0"/>
              </a:rPr>
              <a:t>The CDR lists are snapshots in time.  To search TSCA lists that are not connected to the June 1 date for a CDR submission period, use “TSCA” as your filter term.  The TSCA lists are updated regularly and therefore may differ from the CDR lists.   For reporting under CDR, use the CDR lists for the applicable submission year.</a:t>
            </a:r>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22</a:t>
            </a:fld>
            <a:endParaRPr lang="en-US"/>
          </a:p>
        </p:txBody>
      </p:sp>
    </p:spTree>
    <p:extLst>
      <p:ext uri="{BB962C8B-B14F-4D97-AF65-F5344CB8AC3E}">
        <p14:creationId xmlns:p14="http://schemas.microsoft.com/office/powerpoint/2010/main" val="1499563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Here are the results for an SRS chemical-specific search.  The chemical is on the TSCA Inventory “TSCA Inv” and was on it as of June 1, 2024 “2024 CDR TSCA Inv Active”.  In addition, the chemical is the subject of a TSCA 5(f) Order (“2024 CDR TSCA 5(f) Specific Labeling” list), which means the applicable reporting threshold is 2,500 lb.  The small manufacturer exemption, if applicable for the reporting company, would continue to apply.  </a:t>
            </a:r>
            <a:endParaRPr lang="en-US" sz="1800" kern="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23</a:t>
            </a:fld>
            <a:endParaRPr lang="en-US"/>
          </a:p>
        </p:txBody>
      </p:sp>
    </p:spTree>
    <p:extLst>
      <p:ext uri="{BB962C8B-B14F-4D97-AF65-F5344CB8AC3E}">
        <p14:creationId xmlns:p14="http://schemas.microsoft.com/office/powerpoint/2010/main" val="3715212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cs typeface="Times New Roman" panose="02020603050405020304" pitchFamily="18" charset="0"/>
              </a:rPr>
              <a:t>The focus thus far has been on determining the need to report.  We will now shift our focus to what information is reported under the CDR rule. </a:t>
            </a:r>
            <a:endParaRPr lang="en-US" sz="18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cs typeface="Times New Roman" panose="02020603050405020304" pitchFamily="18" charset="0"/>
              </a:rPr>
              <a:t>Reporters will submit site identification information, including highest-level parent company, manufacturing site, and technical contact information. </a:t>
            </a:r>
            <a:r>
              <a:rPr lang="en-US" sz="1800" b="0" strike="noStrike" kern="0">
                <a:solidFill>
                  <a:srgbClr val="000000"/>
                </a:solidFill>
                <a:effectLst/>
                <a:ea typeface="Times New Roman" panose="02020603050405020304" pitchFamily="18" charset="0"/>
                <a:cs typeface="Times New Roman" panose="02020603050405020304" pitchFamily="18" charset="0"/>
              </a:rPr>
              <a:t>Both the highest-level U.S. and foreign parent companies (if applicable) must be reported. Note that </a:t>
            </a:r>
            <a:r>
              <a:rPr lang="en-US" sz="1800" kern="0">
                <a:solidFill>
                  <a:srgbClr val="000000"/>
                </a:solidFill>
                <a:effectLst/>
                <a:ea typeface="Times New Roman" panose="02020603050405020304" pitchFamily="18" charset="0"/>
                <a:cs typeface="Times New Roman" panose="02020603050405020304" pitchFamily="18" charset="0"/>
              </a:rPr>
              <a:t>the CDR definition for “highest-level parent company” includes a list of scenario-specific guidelines to help with determining the company information to report.  The CDR definitions are located at 40 CFR part 711.3.  The CDR Instructions for Reporting provides a naming convention of company names and addresses.</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kern="0">
              <a:solidFill>
                <a:srgbClr val="0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Calibri" panose="020F0502020204030204" pitchFamily="34" charset="0"/>
                <a:cs typeface="Times New Roman" panose="02020603050405020304" pitchFamily="18" charset="0"/>
              </a:rPr>
              <a:t>For parent companies and all sites, report the specific Dun &amp; Bradstreet number associated with the location.</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kern="0">
              <a:solidFill>
                <a:srgbClr val="0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Calibri" panose="020F0502020204030204" pitchFamily="34" charset="0"/>
                <a:cs typeface="Times New Roman" panose="02020603050405020304" pitchFamily="18" charset="0"/>
              </a:rPr>
              <a:t>For importing sites, the reporting site must be a U.S. site.  Additional information about how to identify the import site is discussed in a later slide.</a:t>
            </a:r>
            <a:endParaRPr lang="en-US" sz="18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cs typeface="Times New Roman" panose="02020603050405020304" pitchFamily="18" charset="0"/>
              </a:rPr>
              <a:t> </a:t>
            </a:r>
            <a:endParaRPr lang="en-US" sz="18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cs typeface="Times New Roman" panose="02020603050405020304" pitchFamily="18" charset="0"/>
              </a:rPr>
              <a:t>Along with the manufacturing or importing site information, there is a requirement to report a NAICS code associated with that site.  For context, NAICS is the North American Industry Classification System.  Submitters are required to report at least one NAICS code, but up to three NAICS codes may be reported.  </a:t>
            </a:r>
            <a:endParaRPr lang="en-US" sz="18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cs typeface="Times New Roman" panose="02020603050405020304" pitchFamily="18" charset="0"/>
              </a:rPr>
              <a:t> </a:t>
            </a:r>
            <a:endParaRPr lang="en-US" sz="18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cs typeface="Times New Roman" panose="02020603050405020304" pitchFamily="18" charset="0"/>
              </a:rPr>
              <a:t>Technical contact information is also required.  The technical contact should be the person whom EPA may contact for clarification of the information in your CDR submission, someone who can answer questions about the reported substances.  Typically, a person located at the manufacturing site is best able to answer such questions.  </a:t>
            </a:r>
            <a:r>
              <a:rPr lang="en-US" sz="1800" kern="100">
                <a:effectLst/>
                <a:ea typeface="Calibri" panose="020F0502020204030204" pitchFamily="34" charset="0"/>
                <a:cs typeface="Times New Roman" panose="02020603050405020304" pitchFamily="18" charset="0"/>
              </a:rPr>
              <a:t> </a:t>
            </a:r>
          </a:p>
          <a:p>
            <a:pPr marL="0" marR="0">
              <a:spcBef>
                <a:spcPts val="0"/>
              </a:spcBef>
              <a:spcAft>
                <a:spcPts val="800"/>
              </a:spcAft>
            </a:pPr>
            <a:r>
              <a:rPr lang="en-US" sz="1800" kern="100">
                <a:effectLst/>
                <a:ea typeface="Calibri" panose="020F0502020204030204" pitchFamily="34" charset="0"/>
                <a:cs typeface="Times New Roman" panose="02020603050405020304" pitchFamily="18" charset="0"/>
              </a:rPr>
              <a:t> </a:t>
            </a:r>
            <a:endParaRPr lang="en-US" sz="1200"/>
          </a:p>
        </p:txBody>
      </p:sp>
      <p:sp>
        <p:nvSpPr>
          <p:cNvPr id="4" name="Slide Number Placeholder 3"/>
          <p:cNvSpPr>
            <a:spLocks noGrp="1"/>
          </p:cNvSpPr>
          <p:nvPr>
            <p:ph type="sldNum" sz="quarter" idx="10"/>
          </p:nvPr>
        </p:nvSpPr>
        <p:spPr/>
        <p:txBody>
          <a:bodyPr/>
          <a:lstStyle/>
          <a:p>
            <a:fld id="{4F198978-FB1B-41C4-B8C8-4912D1D6EF21}" type="slidenum">
              <a:rPr lang="en-US" smtClean="0"/>
              <a:pPr/>
              <a:t>24</a:t>
            </a:fld>
            <a:endParaRPr lang="en-US"/>
          </a:p>
        </p:txBody>
      </p:sp>
    </p:spTree>
    <p:extLst>
      <p:ext uri="{BB962C8B-B14F-4D97-AF65-F5344CB8AC3E}">
        <p14:creationId xmlns:p14="http://schemas.microsoft.com/office/powerpoint/2010/main" val="2272510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300" kern="0">
                <a:solidFill>
                  <a:srgbClr val="000000"/>
                </a:solidFill>
                <a:effectLst/>
                <a:ea typeface="Times New Roman" panose="02020603050405020304" pitchFamily="18" charset="0"/>
                <a:cs typeface="Times New Roman" panose="02020603050405020304" pitchFamily="18" charset="0"/>
              </a:rPr>
              <a:t>After the site-associated information, reporters provide manufacturing-related data, which includes the chemical identity by name and CAS Number, or by generic name and the Accession Number if your chemical is on the confidential portion of the Inventory.  </a:t>
            </a:r>
            <a:endParaRPr lang="en-US" sz="23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300" kern="0">
                <a:solidFill>
                  <a:srgbClr val="000000"/>
                </a:solidFill>
                <a:effectLst/>
                <a:ea typeface="Times New Roman" panose="02020603050405020304" pitchFamily="18" charset="0"/>
                <a:cs typeface="Times New Roman" panose="02020603050405020304" pitchFamily="18" charset="0"/>
              </a:rPr>
              <a:t> </a:t>
            </a:r>
            <a:endParaRPr lang="en-US" sz="23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300" kern="0">
                <a:solidFill>
                  <a:srgbClr val="000000"/>
                </a:solidFill>
                <a:effectLst/>
                <a:ea typeface="Times New Roman" panose="02020603050405020304" pitchFamily="18" charset="0"/>
                <a:cs typeface="Times New Roman" panose="02020603050405020304" pitchFamily="18" charset="0"/>
              </a:rPr>
              <a:t>Also reported is the production volume for the past four years – 2020, ’21, ’22 and ’23.  For the principal reporting year of 2023, reporters provide much more detailed information, including whether the volumes are imported or domestically manufactured and, if imported, whether the chemical is never physically at the site; also, the volumes used onsite or directly exported from the site.  </a:t>
            </a:r>
            <a:endParaRPr lang="en-US" sz="23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300" kern="0">
                <a:solidFill>
                  <a:srgbClr val="000000"/>
                </a:solidFill>
                <a:effectLst/>
                <a:ea typeface="Times New Roman" panose="02020603050405020304" pitchFamily="18" charset="0"/>
                <a:cs typeface="Times New Roman" panose="02020603050405020304" pitchFamily="18" charset="0"/>
              </a:rPr>
              <a:t> </a:t>
            </a:r>
            <a:endParaRPr lang="en-US" sz="23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300" kern="0">
                <a:solidFill>
                  <a:srgbClr val="000000"/>
                </a:solidFill>
                <a:effectLst/>
                <a:ea typeface="Times New Roman" panose="02020603050405020304" pitchFamily="18" charset="0"/>
                <a:cs typeface="Times New Roman" panose="02020603050405020304" pitchFamily="18" charset="0"/>
              </a:rPr>
              <a:t>Additional information for the principal reporting year specifically includes the number of workers that are reasonably likely to be exposed, the maximum concentration of the chemical at the time it leaves the site or at the time it’s used to produce another chemical on-site, the physical form and the associated percent production volume; also, the indication of whether the chemical is recycled or otherwise used instead of being treated as a waste. </a:t>
            </a:r>
            <a:endParaRPr lang="en-US" sz="23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300" kern="0">
                <a:solidFill>
                  <a:srgbClr val="000000"/>
                </a:solidFill>
                <a:effectLst/>
                <a:ea typeface="Times New Roman" panose="02020603050405020304" pitchFamily="18" charset="0"/>
                <a:cs typeface="Times New Roman" panose="02020603050405020304" pitchFamily="18" charset="0"/>
              </a:rPr>
              <a:t> </a:t>
            </a:r>
            <a:endParaRPr lang="en-US" sz="23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300" kern="0">
                <a:solidFill>
                  <a:srgbClr val="000000"/>
                </a:solidFill>
                <a:effectLst/>
                <a:ea typeface="Times New Roman" panose="02020603050405020304" pitchFamily="18" charset="0"/>
                <a:cs typeface="Times New Roman" panose="02020603050405020304" pitchFamily="18" charset="0"/>
              </a:rPr>
              <a:t>Lastly, there is </a:t>
            </a:r>
            <a:r>
              <a:rPr lang="en-US" sz="2300" b="0" kern="0">
                <a:solidFill>
                  <a:srgbClr val="000000"/>
                </a:solidFill>
                <a:effectLst/>
                <a:ea typeface="Times New Roman" panose="02020603050405020304" pitchFamily="18" charset="0"/>
                <a:cs typeface="Times New Roman" panose="02020603050405020304" pitchFamily="18" charset="0"/>
              </a:rPr>
              <a:t>a v</a:t>
            </a:r>
            <a:r>
              <a:rPr lang="en-US" sz="2300" kern="0">
                <a:solidFill>
                  <a:srgbClr val="000000"/>
                </a:solidFill>
                <a:effectLst/>
                <a:ea typeface="Times New Roman" panose="02020603050405020304" pitchFamily="18" charset="0"/>
                <a:cs typeface="Times New Roman" panose="02020603050405020304" pitchFamily="18" charset="0"/>
              </a:rPr>
              <a:t>oluntary data element that submitters can choose to report, the percent production volume that is a byproduct.  The submitter has a number of options from which to choose.  The responses include: zero percent of the production volume, greater than zero but less than 50 percent, greater than or equal to 50 percent but less than 100 percent, and 100 % of the production volume.  </a:t>
            </a:r>
            <a:endParaRPr lang="en-US" sz="23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300" kern="0">
                <a:solidFill>
                  <a:srgbClr val="000000"/>
                </a:solidFill>
                <a:effectLst/>
                <a:ea typeface="Times New Roman" panose="02020603050405020304" pitchFamily="18" charset="0"/>
                <a:cs typeface="Times New Roman" panose="02020603050405020304" pitchFamily="18" charset="0"/>
              </a:rPr>
              <a:t> </a:t>
            </a:r>
            <a:endParaRPr lang="en-US" sz="2300" kern="100">
              <a:effectLst/>
              <a:ea typeface="Calibri" panose="020F0502020204030204" pitchFamily="34" charset="0"/>
              <a:cs typeface="Times New Roman" panose="02020603050405020304" pitchFamily="18" charset="0"/>
            </a:endParaRPr>
          </a:p>
          <a:p>
            <a:pPr marL="0" marR="0">
              <a:spcBef>
                <a:spcPts val="0"/>
              </a:spcBef>
              <a:spcAft>
                <a:spcPts val="800"/>
              </a:spcAft>
            </a:pPr>
            <a:r>
              <a:rPr lang="en-US" sz="2300" kern="0">
                <a:solidFill>
                  <a:srgbClr val="000000"/>
                </a:solidFill>
                <a:effectLst/>
                <a:ea typeface="Times New Roman" panose="02020603050405020304" pitchFamily="18" charset="0"/>
              </a:rPr>
              <a:t>Note that this is not asking for the percent of your substance that contains the byproduct, rather the percent of the production volume that is the byproduct versus a product.  As such, we expect this is likely to be reported as zero or 100 percent.  </a:t>
            </a:r>
            <a:r>
              <a:rPr lang="en-US" sz="2300">
                <a:effectLst/>
                <a:ea typeface="Calibri" panose="020F0502020204030204" pitchFamily="34" charset="0"/>
                <a:cs typeface="Times New Roman" panose="02020603050405020304" pitchFamily="18" charset="0"/>
              </a:rPr>
              <a:t> </a:t>
            </a:r>
            <a:r>
              <a:rPr lang="en-US" sz="2300">
                <a:effectLst/>
              </a:rPr>
              <a:t> </a:t>
            </a:r>
            <a:r>
              <a:rPr lang="en-US" sz="2300" kern="100">
                <a:effectLst/>
                <a:ea typeface="Calibri" panose="020F0502020204030204" pitchFamily="34" charset="0"/>
                <a:cs typeface="Times New Roman" panose="02020603050405020304" pitchFamily="18" charset="0"/>
              </a:rPr>
              <a:t> </a:t>
            </a:r>
          </a:p>
          <a:p>
            <a:pPr marL="171450" indent="-171450">
              <a:buFontTx/>
              <a:buChar char="-"/>
            </a:pPr>
            <a:endParaRPr lang="en-US"/>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4230B4-875C-4D6B-A15C-ED1B0AF62F5D}" type="slidenum">
              <a:rPr lang="en-US" smtClean="0"/>
              <a:pPr/>
              <a:t>25</a:t>
            </a:fld>
            <a:endParaRPr lang="en-US"/>
          </a:p>
        </p:txBody>
      </p:sp>
    </p:spTree>
    <p:extLst>
      <p:ext uri="{BB962C8B-B14F-4D97-AF65-F5344CB8AC3E}">
        <p14:creationId xmlns:p14="http://schemas.microsoft.com/office/powerpoint/2010/main" val="2356860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trike="noStrike" kern="0">
                <a:solidFill>
                  <a:srgbClr val="000000"/>
                </a:solidFill>
                <a:effectLst/>
                <a:ea typeface="Times New Roman" panose="02020603050405020304" pitchFamily="18" charset="0"/>
                <a:cs typeface="Times New Roman" panose="02020603050405020304" pitchFamily="18" charset="0"/>
              </a:rPr>
              <a:t>Here are a </a:t>
            </a:r>
            <a:r>
              <a:rPr lang="en-US" kern="0">
                <a:solidFill>
                  <a:srgbClr val="000000"/>
                </a:solidFill>
                <a:effectLst/>
                <a:ea typeface="Times New Roman" panose="02020603050405020304" pitchFamily="18" charset="0"/>
                <a:cs typeface="Times New Roman" panose="02020603050405020304" pitchFamily="18" charset="0"/>
              </a:rPr>
              <a:t>few example reporting scenarios per chemical that a single company site could come across when determining the need to submit manufacturing information and processing and use-related data.  </a:t>
            </a:r>
            <a:endParaRPr lang="en-US" kern="100">
              <a:effectLst/>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Chemical A requires full reporting, including processing and use information, because the 2023 production volume meets the reporting threshold of 25,000 pounds.  </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In contrast, Chemical B requires reporting because the production volume in 2021 exceeds the reporting threshold.  However, because production volume in 2023 is zero, only the production volume for the four years is reported.  Because the additional manufacturing information and the processing and use information are only for the principal reporting year production volume, which is zero, there is no other information to report.  </a:t>
            </a:r>
            <a:endParaRPr lang="en-US" kern="100">
              <a:effectLst/>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Chemical C does not meet the threshold for any year, so it doesn’t trigger the need to be reported. </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kern="0">
              <a:solidFill>
                <a:srgbClr val="000000"/>
              </a:solidFill>
              <a:effectLst/>
              <a:ea typeface="Times New Roman" panose="02020603050405020304" pitchFamily="18"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Chemical D is the subject of a Section 6 rule and therefore is subject to the lower reporting threshold of 2,500 pounds.  The production volume in 2021 exceeds this reporting threshold, thereby triggering the need to report.  And because there is production volume reported for 2023, the full manufacturing and processing and use information is required to be reported. </a:t>
            </a:r>
            <a:endParaRPr lang="en-US" kern="10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26</a:t>
            </a:fld>
            <a:endParaRPr lang="en-US"/>
          </a:p>
        </p:txBody>
      </p:sp>
    </p:spTree>
    <p:extLst>
      <p:ext uri="{BB962C8B-B14F-4D97-AF65-F5344CB8AC3E}">
        <p14:creationId xmlns:p14="http://schemas.microsoft.com/office/powerpoint/2010/main" val="838795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cs typeface="Times New Roman" panose="02020603050405020304" pitchFamily="18" charset="0"/>
              </a:rPr>
              <a:t>The processing and use information is divided into two sections: industrial processing and use and commercial and consumer use.  For each section, report up to 10 unique combinations of the first portion of each table.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cs typeface="Times New Roman" panose="02020603050405020304" pitchFamily="18" charset="0"/>
              </a:rPr>
              <a:t>For the industrial processing and use data, the unique combination includes the type of processing and use operation, sector, and function of the chemical.  For each unique combination, report the associated percent production volume, number of workers and number of sites.  </a:t>
            </a:r>
            <a:endParaRPr lang="en-US" sz="18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cs typeface="Times New Roman" panose="02020603050405020304" pitchFamily="18" charset="0"/>
              </a:rPr>
              <a:t> </a:t>
            </a:r>
            <a:endParaRPr lang="en-US" sz="18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cs typeface="Times New Roman" panose="02020603050405020304" pitchFamily="18" charset="0"/>
              </a:rPr>
              <a:t>For the commercial and consumer use data, the unique combination includes the product category; whether the use is consumer, commercial, or both; the function of the chemical; and whether the chemical is used in products intended for children. For each unique combination, report the associated percent production volume, maximum concentration and number of commercial workers.  </a:t>
            </a:r>
            <a:endParaRPr lang="en-US" sz="18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cs typeface="Times New Roman" panose="02020603050405020304" pitchFamily="18" charset="0"/>
              </a:rPr>
              <a:t> </a:t>
            </a:r>
            <a:endParaRPr lang="en-US" sz="18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ea typeface="Times New Roman" panose="02020603050405020304" pitchFamily="18" charset="0"/>
              </a:rPr>
              <a:t>For a little context and what this information means to EPA, one combination of the first three elements that appear in the top table, the industrial type, sector and function is considered a unique exposure scenario.  The same goes for the combination of the first four consumer/commercial use elements on the bottom table, which together also amount to a unique exposure scenario.  Essentially, each of these scenarios ties into a specific condition of use for a chemical that may be used in a risk evaluation or management activities, among others under TSCA.  </a:t>
            </a:r>
            <a:r>
              <a:rPr lang="en-US" sz="1800">
                <a:effectLst/>
                <a:ea typeface="Calibri" panose="020F0502020204030204" pitchFamily="34" charset="0"/>
                <a:cs typeface="Times New Roman" panose="02020603050405020304" pitchFamily="18" charset="0"/>
              </a:rPr>
              <a:t> </a:t>
            </a:r>
            <a:r>
              <a:rPr lang="en-US" sz="1800">
                <a:effectLst/>
              </a:rPr>
              <a:t> </a:t>
            </a:r>
            <a:r>
              <a:rPr lang="en-US" sz="1800" kern="100">
                <a:effectLst/>
                <a:ea typeface="Calibri" panose="020F0502020204030204" pitchFamily="34" charset="0"/>
                <a:cs typeface="Times New Roman" panose="02020603050405020304" pitchFamily="18" charset="0"/>
              </a:rPr>
              <a:t> </a:t>
            </a:r>
          </a:p>
          <a:p>
            <a:pPr marL="0" indent="0">
              <a:buFontTx/>
              <a:buNone/>
            </a:pPr>
            <a:endParaRPr lang="en-US"/>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4230B4-875C-4D6B-A15C-ED1B0AF62F5D}" type="slidenum">
              <a:rPr lang="en-US" smtClean="0"/>
              <a:pPr/>
              <a:t>27</a:t>
            </a:fld>
            <a:endParaRPr lang="en-US"/>
          </a:p>
        </p:txBody>
      </p:sp>
    </p:spTree>
    <p:extLst>
      <p:ext uri="{BB962C8B-B14F-4D97-AF65-F5344CB8AC3E}">
        <p14:creationId xmlns:p14="http://schemas.microsoft.com/office/powerpoint/2010/main" val="4158366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kern="0">
                <a:solidFill>
                  <a:srgbClr val="000000"/>
                </a:solidFill>
                <a:effectLst/>
                <a:ea typeface="Times New Roman" panose="02020603050405020304" pitchFamily="18" charset="0"/>
                <a:cs typeface="Times New Roman" panose="02020603050405020304" pitchFamily="18" charset="0"/>
              </a:rPr>
              <a:t>Here is a snapshot of a portion of the available function categories.  Column A contains the categories that are reportable for the 2024 CDR.  Column B contains historic categories used in the past and are included for reference only – the column B codes cannot be used for reporting.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kern="0">
              <a:solidFill>
                <a:srgbClr val="000000"/>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kern="0">
                <a:solidFill>
                  <a:srgbClr val="000000"/>
                </a:solidFill>
                <a:effectLst/>
                <a:ea typeface="Times New Roman" panose="02020603050405020304" pitchFamily="18" charset="0"/>
                <a:cs typeface="Times New Roman" panose="02020603050405020304" pitchFamily="18" charset="0"/>
              </a:rPr>
              <a:t>The table of product categories, which is not shown in this presentation, is displayed similarly with the Column A and the connection to Column B.  The full cross-walked tables can be found in the regulatory text at 40 CFR 711.15 and in the 2024 instructions for reporting, both of which are currently available through the CDR website.  </a:t>
            </a:r>
            <a:endParaRPr lang="en-US" kern="100">
              <a:effectLst/>
              <a:ea typeface="Calibri" panose="020F0502020204030204" pitchFamily="34" charset="0"/>
              <a:cs typeface="Times New Roman" panose="02020603050405020304" pitchFamily="18" charset="0"/>
            </a:endParaRPr>
          </a:p>
          <a:p>
            <a:pPr marL="0" indent="0">
              <a:buFontTx/>
              <a:buNone/>
            </a:pPr>
            <a:endParaRPr lang="en-US"/>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28</a:t>
            </a:fld>
            <a:endParaRPr lang="en-US"/>
          </a:p>
        </p:txBody>
      </p:sp>
    </p:spTree>
    <p:extLst>
      <p:ext uri="{BB962C8B-B14F-4D97-AF65-F5344CB8AC3E}">
        <p14:creationId xmlns:p14="http://schemas.microsoft.com/office/powerpoint/2010/main" val="158750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The Toxic Substances Control Act, commonly called TSCA, is the premier chemical safety legislation in the United States.  TSCA gives EPA the authority to require reporting, recordkeeping, and chemical testing, and to implement restrictions related to chemical substances and/or mixtures.  TSCA, initially passed in 1976, was updated in 2016 with the Frank R. Lautenberg Chemical Safety for the 21st Century Act.  TSCA broadly defines the universe of chemical substances that it regulates; however, certain substances are generally excluded from TSCA.  These include food, drugs, cosmetics, and pesticides, unless the substance has a use that is not as a food, drug, cosmetic, or pesticide.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Calibri" panose="020F0502020204030204" pitchFamily="34" charset="0"/>
                <a:cs typeface="Times New Roman" panose="02020603050405020304" pitchFamily="18" charset="0"/>
              </a:rPr>
              <a:t>You can learn more about TSCA by following the provided link to a summary of TSCA.</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As of March 2024, there are almost 87,000 chemical substances on the TSCA Inventory, with about 42,300 identified as being active in commerce.  You can learn more about the TSCA Inventory by visiting the provided link to “How to Access the TSCA Inventory”.</a:t>
            </a:r>
            <a:endParaRPr lang="en-US" kern="100">
              <a:effectLst/>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2</a:t>
            </a:fld>
            <a:endParaRPr lang="en-US"/>
          </a:p>
        </p:txBody>
      </p:sp>
    </p:spTree>
    <p:extLst>
      <p:ext uri="{BB962C8B-B14F-4D97-AF65-F5344CB8AC3E}">
        <p14:creationId xmlns:p14="http://schemas.microsoft.com/office/powerpoint/2010/main" val="3829255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gn="l">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Reporting is site-specific, such that each reporting site would report on a single Form U.  Each Form U is comprised of one or more chemical substance reports.  For some perspective, there were about 8,700 unique chemicals reported </a:t>
            </a:r>
            <a:r>
              <a:rPr lang="en-US" b="0" kern="0">
                <a:solidFill>
                  <a:srgbClr val="000000"/>
                </a:solidFill>
                <a:effectLst/>
                <a:ea typeface="Times New Roman" panose="02020603050405020304" pitchFamily="18" charset="0"/>
                <a:cs typeface="Times New Roman" panose="02020603050405020304" pitchFamily="18" charset="0"/>
              </a:rPr>
              <a:t>in 2020</a:t>
            </a:r>
            <a:r>
              <a:rPr lang="en-US" kern="0">
                <a:solidFill>
                  <a:srgbClr val="000000"/>
                </a:solidFill>
                <a:effectLst/>
                <a:ea typeface="Times New Roman" panose="02020603050405020304" pitchFamily="18" charset="0"/>
                <a:cs typeface="Times New Roman" panose="02020603050405020304" pitchFamily="18" charset="0"/>
              </a:rPr>
              <a:t>, but around 42,500 chemical reports as a number of sites were manufacturing the same chemicals.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The reporting standard of CDR is </a:t>
            </a:r>
            <a:r>
              <a:rPr lang="en-US" i="1" kern="0">
                <a:solidFill>
                  <a:srgbClr val="000000"/>
                </a:solidFill>
                <a:effectLst/>
                <a:ea typeface="Times New Roman" panose="02020603050405020304" pitchFamily="18" charset="0"/>
                <a:cs typeface="Times New Roman" panose="02020603050405020304" pitchFamily="18" charset="0"/>
              </a:rPr>
              <a:t>known to or reasonably ascertainable by </a:t>
            </a:r>
            <a:r>
              <a:rPr lang="en-US" kern="0">
                <a:solidFill>
                  <a:srgbClr val="000000"/>
                </a:solidFill>
                <a:effectLst/>
                <a:ea typeface="Times New Roman" panose="02020603050405020304" pitchFamily="18" charset="0"/>
                <a:cs typeface="Times New Roman" panose="02020603050405020304" pitchFamily="18" charset="0"/>
              </a:rPr>
              <a:t>for all data.  That term is defined at 40 CFR 704.3, which is referenced by 40 CFR 711.3, and means all information in a person’s possession or control plus all information that a reasonable person similarly situated might be expected to possess, control or know. This is </a:t>
            </a:r>
            <a:r>
              <a:rPr lang="en-US" b="0" kern="0">
                <a:solidFill>
                  <a:srgbClr val="000000"/>
                </a:solidFill>
                <a:effectLst/>
                <a:ea typeface="Times New Roman" panose="02020603050405020304" pitchFamily="18" charset="0"/>
                <a:cs typeface="Times New Roman" panose="02020603050405020304" pitchFamily="18" charset="0"/>
              </a:rPr>
              <a:t>not limited to </a:t>
            </a:r>
            <a:r>
              <a:rPr lang="en-US" kern="0">
                <a:solidFill>
                  <a:srgbClr val="000000"/>
                </a:solidFill>
                <a:effectLst/>
                <a:ea typeface="Times New Roman" panose="02020603050405020304" pitchFamily="18" charset="0"/>
                <a:cs typeface="Times New Roman" panose="02020603050405020304" pitchFamily="18" charset="0"/>
              </a:rPr>
              <a:t>the information known by management and supervisory employees.  More in-depth examples of this type of information or standard can be found in the instructions for reporting.  </a:t>
            </a:r>
            <a:endParaRPr lang="en-US" kern="100">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29</a:t>
            </a:fld>
            <a:endParaRPr lang="en-US"/>
          </a:p>
        </p:txBody>
      </p:sp>
    </p:spTree>
    <p:extLst>
      <p:ext uri="{BB962C8B-B14F-4D97-AF65-F5344CB8AC3E}">
        <p14:creationId xmlns:p14="http://schemas.microsoft.com/office/powerpoint/2010/main" val="3412044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Most information reported under CDR can be claimed as confidential information.  Such claims are subject to review by EPA.  To assist with that review and as required by TSCA, upfront substantiation is required for all claims of confidentiality at the time they are made, except for claims of confidentiality for production volume, which includes the five separate data elements per year 2020 through 2023, and supplier identity, trade name, and formulation information associated with joint submissions.  The substantiation questions and certification statement are incorporated into the reporting tool.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There are some data elements that cannot be claimed as confidential.  These include the chemical identity as listed on the TSCA Inventory and general use data elements such as those listed on this slide.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30</a:t>
            </a:fld>
            <a:endParaRPr lang="en-US"/>
          </a:p>
        </p:txBody>
      </p:sp>
    </p:spTree>
    <p:extLst>
      <p:ext uri="{BB962C8B-B14F-4D97-AF65-F5344CB8AC3E}">
        <p14:creationId xmlns:p14="http://schemas.microsoft.com/office/powerpoint/2010/main" val="107980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US" kern="0">
                <a:solidFill>
                  <a:srgbClr val="000000"/>
                </a:solidFill>
                <a:effectLst/>
                <a:ea typeface="Times New Roman" panose="02020603050405020304" pitchFamily="18" charset="0"/>
              </a:rPr>
              <a:t>This section covers additional information helpful to importers, byproduct manufacturers, and manufacturers of co-manufactured chemicals.</a:t>
            </a:r>
            <a:endParaRPr lang="en-US"/>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31</a:t>
            </a:fld>
            <a:endParaRPr lang="en-US"/>
          </a:p>
        </p:txBody>
      </p:sp>
    </p:spTree>
    <p:extLst>
      <p:ext uri="{BB962C8B-B14F-4D97-AF65-F5344CB8AC3E}">
        <p14:creationId xmlns:p14="http://schemas.microsoft.com/office/powerpoint/2010/main" val="2558713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500" kern="0">
                <a:solidFill>
                  <a:srgbClr val="000000"/>
                </a:solidFill>
                <a:effectLst/>
                <a:ea typeface="Times New Roman" panose="02020603050405020304" pitchFamily="18" charset="0"/>
                <a:cs typeface="Times New Roman" panose="02020603050405020304" pitchFamily="18" charset="0"/>
              </a:rPr>
              <a:t>Requirements for importers. Under TSCA the definition for manufacture includes import, and importers of chemical substances, including in mixtures, report the same information as do those domestically manufacturing a chemical substance.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500"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500" kern="0">
                <a:solidFill>
                  <a:srgbClr val="000000"/>
                </a:solidFill>
                <a:effectLst/>
                <a:ea typeface="Times New Roman" panose="02020603050405020304" pitchFamily="18" charset="0"/>
                <a:cs typeface="Times New Roman" panose="02020603050405020304" pitchFamily="18" charset="0"/>
              </a:rPr>
              <a:t>Are you an importer?  Or is another entity the importer?  There may be more than one entity that meets the definition of importer, found in 40 CFR 704.3 and described in the CDR Instructions for Reporting and an Importer-specific fact sheet.  If more than one entity meets the definition, they should determine among themselves who will report,  If neither reports, EPA could hold both companies liable.</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500"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500" kern="0">
                <a:solidFill>
                  <a:srgbClr val="000000"/>
                </a:solidFill>
                <a:effectLst/>
                <a:ea typeface="Times New Roman" panose="02020603050405020304" pitchFamily="18" charset="0"/>
                <a:cs typeface="Times New Roman" panose="02020603050405020304" pitchFamily="18" charset="0"/>
              </a:rPr>
              <a:t>What is the import site?  Site is the U.S. location of the unit directly responsible for importing (see 40 CFR 711.3 for the definition of “site”).  The site must be a U.S. address and may be the address of an agent for the importer.  </a:t>
            </a:r>
            <a:endParaRPr lang="en-US" sz="25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500" kern="0">
                <a:solidFill>
                  <a:srgbClr val="000000"/>
                </a:solidFill>
                <a:effectLst/>
                <a:ea typeface="Times New Roman" panose="02020603050405020304" pitchFamily="18" charset="0"/>
                <a:cs typeface="Times New Roman" panose="02020603050405020304" pitchFamily="18" charset="0"/>
              </a:rPr>
              <a:t> </a:t>
            </a:r>
            <a:endParaRPr lang="en-US" sz="25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500" kern="0">
                <a:solidFill>
                  <a:srgbClr val="000000"/>
                </a:solidFill>
                <a:effectLst/>
                <a:ea typeface="Times New Roman" panose="02020603050405020304" pitchFamily="18" charset="0"/>
                <a:cs typeface="Times New Roman" panose="02020603050405020304" pitchFamily="18" charset="0"/>
              </a:rPr>
              <a:t>There are a few data elements specific to importers.  An importer identifies whether each imported chemical is never physically present at the reporting site.  If a mixture is imported, the importer reports the individual chemical components of the mixture, including the percent composition.  This information may require the use of a joint submission, discussed on the next slide.</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500" kern="0">
              <a:solidFill>
                <a:srgbClr val="0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500" kern="0">
                <a:solidFill>
                  <a:srgbClr val="000000"/>
                </a:solidFill>
                <a:effectLst/>
                <a:ea typeface="Calibri" panose="020F0502020204030204" pitchFamily="34" charset="0"/>
                <a:cs typeface="Times New Roman" panose="02020603050405020304" pitchFamily="18" charset="0"/>
              </a:rPr>
              <a:t>Imported articles are exempted from the need to be reported. See 40 CFR 711.10(b)</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500" kern="0">
              <a:solidFill>
                <a:srgbClr val="0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500" kern="0">
                <a:solidFill>
                  <a:srgbClr val="000000"/>
                </a:solidFill>
                <a:effectLst/>
                <a:ea typeface="Calibri" panose="020F0502020204030204" pitchFamily="34" charset="0"/>
                <a:cs typeface="Times New Roman" panose="02020603050405020304" pitchFamily="18" charset="0"/>
              </a:rPr>
              <a:t>For more information, see the two reporting Fact sheets, one for importers and one for imported articles.</a:t>
            </a:r>
            <a:endParaRPr lang="en-US" sz="2500" kern="10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F198978-FB1B-41C4-B8C8-4912D1D6EF21}" type="slidenum">
              <a:rPr lang="en-US" smtClean="0"/>
              <a:pPr/>
              <a:t>32</a:t>
            </a:fld>
            <a:endParaRPr lang="en-US"/>
          </a:p>
        </p:txBody>
      </p:sp>
    </p:spTree>
    <p:extLst>
      <p:ext uri="{BB962C8B-B14F-4D97-AF65-F5344CB8AC3E}">
        <p14:creationId xmlns:p14="http://schemas.microsoft.com/office/powerpoint/2010/main" val="3064489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900" kern="0">
                <a:solidFill>
                  <a:srgbClr val="000000"/>
                </a:solidFill>
                <a:effectLst/>
                <a:ea typeface="Times New Roman" panose="02020603050405020304" pitchFamily="18" charset="0"/>
                <a:cs typeface="Times New Roman" panose="02020603050405020304" pitchFamily="18" charset="0"/>
              </a:rPr>
              <a:t>When </a:t>
            </a:r>
            <a:r>
              <a:rPr lang="en-US" sz="1900" b="0" kern="0">
                <a:solidFill>
                  <a:srgbClr val="000000"/>
                </a:solidFill>
                <a:effectLst/>
                <a:ea typeface="Times New Roman" panose="02020603050405020304" pitchFamily="18" charset="0"/>
                <a:cs typeface="Times New Roman" panose="02020603050405020304" pitchFamily="18" charset="0"/>
              </a:rPr>
              <a:t>identifying any reporting requirements for your imported substances, consult the likely sources of information for </a:t>
            </a:r>
            <a:r>
              <a:rPr lang="en-US" sz="1900" kern="0">
                <a:solidFill>
                  <a:srgbClr val="000000"/>
                </a:solidFill>
                <a:effectLst/>
                <a:ea typeface="Times New Roman" panose="02020603050405020304" pitchFamily="18" charset="0"/>
                <a:cs typeface="Times New Roman" panose="02020603050405020304" pitchFamily="18" charset="0"/>
              </a:rPr>
              <a:t>composition information. You can refer to the Material Safety Data Sheet, or SDS, or to the supplier to provide composition information. If composition is claimed as confidential, you can ask your supplier to provide the information directly to EPA through a joint submission.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900"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900" kern="0">
                <a:solidFill>
                  <a:srgbClr val="000000"/>
                </a:solidFill>
                <a:effectLst/>
                <a:ea typeface="Times New Roman" panose="02020603050405020304" pitchFamily="18" charset="0"/>
                <a:cs typeface="Times New Roman" panose="02020603050405020304" pitchFamily="18" charset="0"/>
              </a:rPr>
              <a:t>A joint submission with the supplier is used when the chemical identity or mixture composition is unknown by the primary submitter, such as when the supplier considers the identity to be confidential. In the joint submission, the supplier is considered the secondary submitter and must register with CDX in the secondary roles in order to supply the information to EPA. The secondary submitter provides the composition of the import, including chemical identities and functions. The primary submitter provides other information associated with the import, such as import volume and physical form, and with processing and use of the imported substance or mixture.  EPA combines the information provided by the primary and secondary submitters in a manner to protect any confidentiality claims.  Such claims must be asserted at the time the information is submitted to EPA.</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900" kern="0">
                <a:solidFill>
                  <a:srgbClr val="000000"/>
                </a:solidFill>
                <a:effectLst/>
                <a:ea typeface="Times New Roman" panose="02020603050405020304" pitchFamily="18" charset="0"/>
                <a:cs typeface="Times New Roman" panose="02020603050405020304" pitchFamily="18" charset="0"/>
              </a:rPr>
              <a:t> </a:t>
            </a:r>
            <a:endParaRPr lang="en-US" sz="19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900" kern="0">
                <a:solidFill>
                  <a:srgbClr val="000000"/>
                </a:solidFill>
                <a:effectLst/>
                <a:ea typeface="Times New Roman" panose="02020603050405020304" pitchFamily="18" charset="0"/>
                <a:cs typeface="Times New Roman" panose="02020603050405020304" pitchFamily="18" charset="0"/>
              </a:rPr>
              <a:t>As for reporting for domestically manufactured chemicals, both the primary and secondary submitters of imports should use known or reasonably ascertainable information to determine whether the production volume for a particular </a:t>
            </a:r>
            <a:r>
              <a:rPr lang="en-US" sz="1900" kern="0">
                <a:solidFill>
                  <a:srgbClr val="000000"/>
                </a:solidFill>
                <a:effectLst/>
                <a:latin typeface="+mn-lt"/>
                <a:ea typeface="Times New Roman" panose="02020603050405020304" pitchFamily="18" charset="0"/>
                <a:cs typeface="Times New Roman" panose="02020603050405020304" pitchFamily="18" charset="0"/>
              </a:rPr>
              <a:t>chemical triggers the need to report under CDR. Note that if an importer is importing a particular chemical from multiple sources, the importer needs to consider the overall production volume at a site for </a:t>
            </a:r>
            <a:r>
              <a:rPr lang="en-US" sz="1900" kern="0">
                <a:solidFill>
                  <a:srgbClr val="000000"/>
                </a:solidFill>
                <a:effectLst/>
                <a:ea typeface="Times New Roman" panose="02020603050405020304" pitchFamily="18" charset="0"/>
                <a:cs typeface="Times New Roman" panose="02020603050405020304" pitchFamily="18" charset="0"/>
              </a:rPr>
              <a:t>the chemical from each source, including from different imported mixtures or manufactured volumes.</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kern="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33</a:t>
            </a:fld>
            <a:endParaRPr lang="en-US"/>
          </a:p>
        </p:txBody>
      </p:sp>
    </p:spTree>
    <p:extLst>
      <p:ext uri="{BB962C8B-B14F-4D97-AF65-F5344CB8AC3E}">
        <p14:creationId xmlns:p14="http://schemas.microsoft.com/office/powerpoint/2010/main" val="2415076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100">
                <a:effectLst/>
                <a:ea typeface="Calibri" panose="020F0502020204030204" pitchFamily="34" charset="0"/>
                <a:cs typeface="Times New Roman" panose="02020603050405020304" pitchFamily="18" charset="0"/>
              </a:rPr>
              <a:t>Byproduct chemical substances are substances that are produced without a separate commercial </a:t>
            </a:r>
            <a:r>
              <a:rPr lang="en-US"/>
              <a:t>intent during the manufacture, processing, use, or disposal of another chemical substance or mixture. If the byproduct chemical substance is not used for a commercial purpose apart from the purpose that resulted in the production of the byproduct, then the byproduct is not subject to reporting under CDR.  (See 40 CFR 720.30(h)(2), referenced by 40 CFR 711.10(c))</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t>However, if the byproduct is used for a separate commercial purpose, then it is reportable under CDR unless the separate commercial </a:t>
            </a:r>
            <a:r>
              <a:rPr lang="en-US" sz="1200" kern="1200">
                <a:solidFill>
                  <a:schemeClr val="tx1"/>
                </a:solidFill>
                <a:latin typeface="+mn-lt"/>
                <a:ea typeface="+mn-ea"/>
                <a:cs typeface="+mn-cs"/>
              </a:rPr>
              <a:t>purpose is exempted by 40 CFR 720.30(g), referenced by 711.10(c).  </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t>In addition, there are two other byproduct chemical exemptions described on the next two slides.</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kern="100">
              <a:effectLst/>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100">
                <a:effectLst/>
                <a:ea typeface="Calibri" panose="020F0502020204030204" pitchFamily="34" charset="0"/>
                <a:cs typeface="Times New Roman" panose="02020603050405020304" pitchFamily="18" charset="0"/>
              </a:rPr>
              <a:t>For more information, please view the linked documents.  These will help with your understanding of the reporting requirements for byproducts.</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US"/>
          </a:p>
        </p:txBody>
      </p:sp>
      <p:sp>
        <p:nvSpPr>
          <p:cNvPr id="4" name="Slide Number Placeholder 3"/>
          <p:cNvSpPr>
            <a:spLocks noGrp="1"/>
          </p:cNvSpPr>
          <p:nvPr>
            <p:ph type="sldNum" sz="quarter" idx="10"/>
          </p:nvPr>
        </p:nvSpPr>
        <p:spPr/>
        <p:txBody>
          <a:bodyPr/>
          <a:lstStyle/>
          <a:p>
            <a:fld id="{4F198978-FB1B-41C4-B8C8-4912D1D6EF21}" type="slidenum">
              <a:rPr lang="en-US" smtClean="0"/>
              <a:pPr/>
              <a:t>34</a:t>
            </a:fld>
            <a:endParaRPr lang="en-US"/>
          </a:p>
        </p:txBody>
      </p:sp>
    </p:spTree>
    <p:extLst>
      <p:ext uri="{BB962C8B-B14F-4D97-AF65-F5344CB8AC3E}">
        <p14:creationId xmlns:p14="http://schemas.microsoft.com/office/powerpoint/2010/main" val="697133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Byproducts listed at 40 CFR 711.10(d)(1) that are recycled in a specific, site limited manner are exempted from reporting under CDR. Specifically, the listed byproducts are exempted when they are recycled or used in physically enclosed systems, in a site-limited manner, and when the site is reporting the byproduct or another substance from the same overall manufacturing process.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Site-limited means the byproduct remains onsite after it is manufactured or processed.  The industries and byproducts that were </a:t>
            </a:r>
            <a:r>
              <a:rPr lang="en-US" sz="1200" kern="0">
                <a:solidFill>
                  <a:srgbClr val="000000"/>
                </a:solidFill>
                <a:effectLst/>
                <a:latin typeface="+mn-lt"/>
                <a:ea typeface="Times New Roman" panose="02020603050405020304" pitchFamily="18" charset="0"/>
                <a:cs typeface="Times New Roman" panose="02020603050405020304" pitchFamily="18" charset="0"/>
              </a:rPr>
              <a:t>listed and are eligible </a:t>
            </a:r>
            <a:r>
              <a:rPr lang="en-US" kern="0">
                <a:solidFill>
                  <a:srgbClr val="000000"/>
                </a:solidFill>
                <a:effectLst/>
                <a:ea typeface="Times New Roman" panose="02020603050405020304" pitchFamily="18" charset="0"/>
                <a:cs typeface="Times New Roman" panose="02020603050405020304" pitchFamily="18" charset="0"/>
              </a:rPr>
              <a:t>for this exemption are cement kiln dust from Portland cement manufacturing and black liquor, oxidized black liquor and calcium carbonate from the Kraft pulping cycle.  </a:t>
            </a:r>
            <a:endParaRPr lang="en-US" kern="100">
              <a:effectLst/>
              <a:ea typeface="Calibri" panose="020F0502020204030204" pitchFamily="34" charset="0"/>
              <a:cs typeface="Times New Roman" panose="02020603050405020304" pitchFamily="18" charset="0"/>
            </a:endParaRPr>
          </a:p>
          <a:p>
            <a:pPr marL="0" indent="0">
              <a:buFontTx/>
              <a:buNone/>
            </a:pPr>
            <a:endParaRPr lang="en-US" sz="1200"/>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35</a:t>
            </a:fld>
            <a:endParaRPr lang="en-US"/>
          </a:p>
        </p:txBody>
      </p:sp>
    </p:spTree>
    <p:extLst>
      <p:ext uri="{BB962C8B-B14F-4D97-AF65-F5344CB8AC3E}">
        <p14:creationId xmlns:p14="http://schemas.microsoft.com/office/powerpoint/2010/main" val="1429648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7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kern="0">
                <a:solidFill>
                  <a:srgbClr val="000000"/>
                </a:solidFill>
                <a:effectLst/>
                <a:ea typeface="Times New Roman" panose="02020603050405020304" pitchFamily="18" charset="0"/>
                <a:cs typeface="Times New Roman" panose="02020603050405020304" pitchFamily="18" charset="0"/>
              </a:rPr>
              <a:t>Byproducts that are generated in equipment listed at 40 CFR 711.10(d)(2) that is not integral to the manufacturing process are also exempted.  The listed equipment is pollution control equipment and boiler equipment; this equipment cannot be integral to the manufacturing process. For context, an integral process for the purposes of this exemption is the portion of the manufacturing process that is chemically necessary or provides primary operational support for the production of the intended product.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For example, reverberatory furnaces used for smelting and utilities using boilers to produce electricity as a product would be considered integral to the production process (and resulting byproducts would not be eligible for this exemption), whereas boilers used to produce heat or electricity for the facility, but not as a product, would not be considered integral (and resulting byproducts would likely be eligible for this exemption).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Examples of pollution control equipment that are likely to be non-integral include flue gas desulfurization and selective catalytic reduction systems, and circumstances where a byproduct is produced while treating wastewater from cleaning tanks from a manufacturer’s production process.  </a:t>
            </a:r>
            <a:endParaRPr lang="en-US" kern="100">
              <a:effectLst/>
              <a:ea typeface="Calibri" panose="020F0502020204030204" pitchFamily="34" charset="0"/>
              <a:cs typeface="Times New Roman" panose="02020603050405020304" pitchFamily="18" charset="0"/>
            </a:endParaRPr>
          </a:p>
          <a:p>
            <a:pPr marL="0" indent="0">
              <a:buFontTx/>
              <a:buNone/>
            </a:pPr>
            <a:endParaRPr lang="en-US" sz="1200"/>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36</a:t>
            </a:fld>
            <a:endParaRPr lang="en-US"/>
          </a:p>
        </p:txBody>
      </p:sp>
    </p:spTree>
    <p:extLst>
      <p:ext uri="{BB962C8B-B14F-4D97-AF65-F5344CB8AC3E}">
        <p14:creationId xmlns:p14="http://schemas.microsoft.com/office/powerpoint/2010/main" val="276999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7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kern="0">
                <a:solidFill>
                  <a:srgbClr val="000000"/>
                </a:solidFill>
                <a:effectLst/>
                <a:ea typeface="Times New Roman" panose="02020603050405020304" pitchFamily="18" charset="0"/>
                <a:cs typeface="Times New Roman" panose="02020603050405020304" pitchFamily="18" charset="0"/>
              </a:rPr>
              <a:t>Co-manufacturing refers to a kind of manufacturing situation involving two parties – a contracting company and a producing company. The contracting company contracts with the producing company to domestically produce a chemical substance exclusively for the contracting company.  </a:t>
            </a:r>
          </a:p>
          <a:p>
            <a:pPr marL="0" marR="0" lvl="0" indent="0" algn="l" defTabSz="914400" rtl="0" eaLnBrk="0" fontAlgn="base" latinLnBrk="0" hangingPunct="0">
              <a:lnSpc>
                <a:spcPct val="107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n-US" kern="0">
              <a:solidFill>
                <a:srgbClr val="000000"/>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kern="0">
                <a:solidFill>
                  <a:srgbClr val="000000"/>
                </a:solidFill>
                <a:effectLst/>
                <a:ea typeface="Times New Roman" panose="02020603050405020304" pitchFamily="18" charset="0"/>
                <a:cs typeface="Times New Roman" panose="02020603050405020304" pitchFamily="18" charset="0"/>
              </a:rPr>
              <a:t>This flow diagram is a helpful tool to determine if you are in a co-manufacturing situation.  It is found in the CDR Instructions for Reporting, available at the CDR webpage (www.epa.gov/CDR).</a:t>
            </a:r>
          </a:p>
          <a:p>
            <a:pPr marL="0" marR="0" lvl="0" indent="0" algn="l" defTabSz="914400" rtl="0" eaLnBrk="0" fontAlgn="base" latinLnBrk="0" hangingPunct="0">
              <a:lnSpc>
                <a:spcPct val="107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n-US" kern="0">
              <a:solidFill>
                <a:srgbClr val="000000"/>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kern="0">
                <a:solidFill>
                  <a:srgbClr val="000000"/>
                </a:solidFill>
                <a:effectLst/>
                <a:ea typeface="Times New Roman" panose="02020603050405020304" pitchFamily="18" charset="0"/>
                <a:cs typeface="Times New Roman" panose="02020603050405020304" pitchFamily="18" charset="0"/>
              </a:rPr>
              <a:t>In this situation, both the producing and the contracting company are required to report the chemical substance under CDR.  There are two choices for how to report.  Both choices require the two companies to collaborate.</a:t>
            </a:r>
          </a:p>
          <a:p>
            <a:pPr marL="0" marR="0" lvl="0" indent="0" algn="l" defTabSz="914400" rtl="0" eaLnBrk="0" fontAlgn="base" latinLnBrk="0" hangingPunct="0">
              <a:lnSpc>
                <a:spcPct val="107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n-US" kern="0">
              <a:solidFill>
                <a:srgbClr val="000000"/>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kern="0">
                <a:solidFill>
                  <a:srgbClr val="000000"/>
                </a:solidFill>
                <a:effectLst/>
                <a:ea typeface="Times New Roman" panose="02020603050405020304" pitchFamily="18" charset="0"/>
                <a:cs typeface="Times New Roman" panose="02020603050405020304" pitchFamily="18" charset="0"/>
              </a:rPr>
              <a:t>Note that if the pr</a:t>
            </a:r>
            <a:r>
              <a:rPr lang="en-US" b="0" kern="0">
                <a:solidFill>
                  <a:srgbClr val="000000"/>
                </a:solidFill>
                <a:effectLst/>
                <a:ea typeface="Times New Roman" panose="02020603050405020304" pitchFamily="18" charset="0"/>
                <a:cs typeface="Times New Roman" panose="02020603050405020304" pitchFamily="18" charset="0"/>
              </a:rPr>
              <a:t>oducing company is manufacturing the chemical for its own use or for </a:t>
            </a:r>
            <a:r>
              <a:rPr lang="en-US" b="0" strike="noStrike" kern="0">
                <a:solidFill>
                  <a:srgbClr val="000000"/>
                </a:solidFill>
                <a:effectLst/>
                <a:ea typeface="Times New Roman" panose="02020603050405020304" pitchFamily="18" charset="0"/>
                <a:cs typeface="Times New Roman" panose="02020603050405020304" pitchFamily="18" charset="0"/>
              </a:rPr>
              <a:t>any </a:t>
            </a:r>
            <a:r>
              <a:rPr lang="en-US" b="0" kern="0">
                <a:solidFill>
                  <a:srgbClr val="000000"/>
                </a:solidFill>
                <a:effectLst/>
                <a:ea typeface="Times New Roman" panose="02020603050405020304" pitchFamily="18" charset="0"/>
                <a:cs typeface="Times New Roman" panose="02020603050405020304" pitchFamily="18" charset="0"/>
              </a:rPr>
              <a:t>person other than the contracting company, then the situation is not a co-manufacturing situation and only the producing company reports the chemical substance.</a:t>
            </a:r>
          </a:p>
          <a:p>
            <a:pPr marL="0" marR="0" lvl="0" indent="0" algn="l" defTabSz="914400" rtl="0" eaLnBrk="0" fontAlgn="base" latinLnBrk="0" hangingPunct="0">
              <a:lnSpc>
                <a:spcPct val="107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n-US" sz="1800" kern="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37</a:t>
            </a:fld>
            <a:endParaRPr lang="en-US"/>
          </a:p>
        </p:txBody>
      </p:sp>
    </p:spTree>
    <p:extLst>
      <p:ext uri="{BB962C8B-B14F-4D97-AF65-F5344CB8AC3E}">
        <p14:creationId xmlns:p14="http://schemas.microsoft.com/office/powerpoint/2010/main" val="2064853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Under the first reporting methodology, presented in this slide, the contracting company initiates the co-manufactured chemical report and notifies the producing company using the e-</a:t>
            </a:r>
            <a:r>
              <a:rPr lang="en-US" kern="0" err="1">
                <a:solidFill>
                  <a:srgbClr val="000000"/>
                </a:solidFill>
                <a:effectLst/>
                <a:ea typeface="Times New Roman" panose="02020603050405020304" pitchFamily="18" charset="0"/>
                <a:cs typeface="Times New Roman" panose="02020603050405020304" pitchFamily="18" charset="0"/>
              </a:rPr>
              <a:t>CDRweb</a:t>
            </a:r>
            <a:r>
              <a:rPr lang="en-US" kern="0">
                <a:solidFill>
                  <a:srgbClr val="000000"/>
                </a:solidFill>
                <a:effectLst/>
                <a:ea typeface="Times New Roman" panose="02020603050405020304" pitchFamily="18" charset="0"/>
                <a:cs typeface="Times New Roman" panose="02020603050405020304" pitchFamily="18" charset="0"/>
              </a:rPr>
              <a:t> reporting tool.  With this procedure, both the contracting company and producing company report their own production volumes.  The contracting company reports the chemical ID and the processing and use information, and the producing company reports all of the manufacturing information.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b="1" kern="0">
              <a:solidFill>
                <a:srgbClr val="000000"/>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b="0" kern="100">
                <a:effectLst/>
                <a:ea typeface="Calibri" panose="020F0502020204030204" pitchFamily="34" charset="0"/>
                <a:cs typeface="Times New Roman" panose="02020603050405020304" pitchFamily="18" charset="0"/>
              </a:rPr>
              <a:t>Choose the procedure (procedure one) if </a:t>
            </a:r>
            <a:r>
              <a:rPr lang="en-US" kern="100">
                <a:effectLst/>
                <a:ea typeface="Calibri" panose="020F0502020204030204" pitchFamily="34" charset="0"/>
                <a:cs typeface="Times New Roman" panose="02020603050405020304" pitchFamily="18" charset="0"/>
              </a:rPr>
              <a:t>you have information required for the CDR submission that you do not want to share with your co-manufacturing partner. Submitting the information separately enables you to protect your confidential information. Be sure to assert and substantiate your confidential claim on you CDR submission.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38</a:t>
            </a:fld>
            <a:endParaRPr lang="en-US"/>
          </a:p>
        </p:txBody>
      </p:sp>
    </p:spTree>
    <p:extLst>
      <p:ext uri="{BB962C8B-B14F-4D97-AF65-F5344CB8AC3E}">
        <p14:creationId xmlns:p14="http://schemas.microsoft.com/office/powerpoint/2010/main" val="225973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solidFill>
                  <a:srgbClr val="000000"/>
                </a:solidFill>
                <a:effectLst/>
                <a:ea typeface="Times New Roman" panose="02020603050405020304" pitchFamily="18" charset="0"/>
                <a:cs typeface="Times New Roman" panose="02020603050405020304" pitchFamily="18" charset="0"/>
              </a:rPr>
              <a:t>TSCA Section 8 authorizes EPA to require the reporting and retention of information related to the manufacturing and processing of chemical substances.  The Chemical Data Reporting program, commonly known as CDR, is one of EPA’s TSCA section 8 regulations. CDR provides a high-level view of chemicals in commerce in the United States, which includes basic exposure-related information on the quantities and uses of chemical substances manufactured domestically or imported into United States. </a:t>
            </a:r>
          </a:p>
          <a:p>
            <a:pPr>
              <a:lnSpc>
                <a:spcPct val="100000"/>
              </a:lnSpc>
            </a:pPr>
            <a:endParaRPr lang="en-US" sz="900">
              <a:cs typeface="Arial" panose="020B0604020202020204" pitchFamily="34"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solidFill>
                  <a:srgbClr val="000000"/>
                </a:solidFill>
                <a:effectLst/>
                <a:ea typeface="Times New Roman" panose="02020603050405020304" pitchFamily="18" charset="0"/>
                <a:cs typeface="Times New Roman" panose="02020603050405020304" pitchFamily="18" charset="0"/>
              </a:rPr>
              <a:t>CDR data are collected for chemical substances listed on the TSCA Inventory.  Certain classes of chemicals are exempted from reporting.  This includes most polymers, naturally occurring substances, microorganisms, water, and certain forms of natural gas.</a:t>
            </a:r>
            <a:endParaRPr lang="en-US" sz="9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900"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solidFill>
                  <a:srgbClr val="000000"/>
                </a:solidFill>
                <a:effectLst/>
                <a:ea typeface="Times New Roman" panose="02020603050405020304" pitchFamily="18" charset="0"/>
                <a:cs typeface="Times New Roman" panose="02020603050405020304" pitchFamily="18" charset="0"/>
              </a:rPr>
              <a:t>CDR data are submitted to EPA every four years. The reporting period for calendar years 2020 through 2023 opens June 1, 2024, and lasts through September 30, 2024. Prior to this 2024 reporting period, manufacturers reported in 2020 for calendar years 2016 through 2019.</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900"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solidFill>
                  <a:srgbClr val="000000"/>
                </a:solidFill>
                <a:effectLst/>
                <a:ea typeface="Times New Roman" panose="02020603050405020304" pitchFamily="18" charset="0"/>
                <a:cs typeface="Times New Roman" panose="02020603050405020304" pitchFamily="18" charset="0"/>
              </a:rPr>
              <a:t>During the 2020 submission period, about 5,240 sites reported information for about 8,700 chemicals.  Because some chemicals are reported by multiple sites, this resulted in close to 42,300 chemical site-specific reports.</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900" kern="100">
              <a:effectLst/>
              <a:ea typeface="Calibri" panose="020F0502020204030204" pitchFamily="34" charset="0"/>
              <a:cs typeface="Times New Roman" panose="02020603050405020304" pitchFamily="18" charset="0"/>
            </a:endParaRPr>
          </a:p>
          <a:p>
            <a:pPr>
              <a:lnSpc>
                <a:spcPct val="100000"/>
              </a:lnSpc>
            </a:pPr>
            <a:r>
              <a:rPr lang="en-US" sz="900">
                <a:cs typeface="Arial" panose="020B0604020202020204" pitchFamily="34" charset="0"/>
              </a:rPr>
              <a:t>EPA uses CDR data for a variety of purposes within the TSCA program including work related to risk evaluations. CDR are also used by other EPA offices, including the Office of Water, Office of Air, and Office of Research and Development.</a:t>
            </a:r>
          </a:p>
          <a:p>
            <a:pPr>
              <a:lnSpc>
                <a:spcPct val="100000"/>
              </a:lnSpc>
            </a:pPr>
            <a:endParaRPr lang="en-US" sz="900">
              <a:cs typeface="Arial" panose="020B0604020202020204" pitchFamily="34" charset="0"/>
            </a:endParaRPr>
          </a:p>
          <a:p>
            <a:pPr>
              <a:lnSpc>
                <a:spcPct val="100000"/>
              </a:lnSpc>
            </a:pPr>
            <a:r>
              <a:rPr lang="en-US" sz="900">
                <a:cs typeface="Arial" panose="020B0604020202020204" pitchFamily="34" charset="0"/>
              </a:rPr>
              <a:t>Additionally, EPA makes CDR data available to the public.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900"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solidFill>
                  <a:srgbClr val="000000"/>
                </a:solidFill>
                <a:effectLst/>
                <a:ea typeface="Times New Roman" panose="02020603050405020304" pitchFamily="18" charset="0"/>
                <a:cs typeface="Times New Roman" panose="02020603050405020304" pitchFamily="18" charset="0"/>
              </a:rPr>
              <a:t>From time to time, EPA modifies the reporting requirements through rulemaking. The latest change was the CDR Revisions Rule, which was implemented during the 2020 CDR. For a history of changes to CDR, follow the provided link to the Legislative and Regulatory Authority webpage.</a:t>
            </a:r>
            <a:endParaRPr lang="en-US" sz="900"/>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3</a:t>
            </a:fld>
            <a:endParaRPr lang="en-US"/>
          </a:p>
        </p:txBody>
      </p:sp>
    </p:spTree>
    <p:extLst>
      <p:ext uri="{BB962C8B-B14F-4D97-AF65-F5344CB8AC3E}">
        <p14:creationId xmlns:p14="http://schemas.microsoft.com/office/powerpoint/2010/main" val="2555154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kern="0">
                <a:solidFill>
                  <a:srgbClr val="000000"/>
                </a:solidFill>
                <a:effectLst/>
                <a:ea typeface="Times New Roman" panose="02020603050405020304" pitchFamily="18" charset="0"/>
                <a:cs typeface="Times New Roman" panose="02020603050405020304" pitchFamily="18" charset="0"/>
              </a:rPr>
              <a:t>Using the second procedure, the contracting and producing company, upon written agreement, work together to complete the reporting.  In this scenario, the producing company initiates and completes the reporting, providing exposure-related manufacturing information while the contracting company provides additional information, as needed, to the producing company.  Although the producing company submits the report, both parties are responsible for the report.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kern="0">
              <a:solidFill>
                <a:srgbClr val="000000"/>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kern="100">
                <a:effectLst/>
                <a:ea typeface="Calibri" panose="020F0502020204030204" pitchFamily="34" charset="0"/>
                <a:cs typeface="Times New Roman" panose="02020603050405020304" pitchFamily="18" charset="0"/>
              </a:rPr>
              <a:t>Choose this procedure (procedure two) when you </a:t>
            </a:r>
            <a:r>
              <a:rPr lang="en-US" kern="100">
                <a:effectLst/>
                <a:ea typeface="Calibri" panose="020F0502020204030204" pitchFamily="34" charset="0"/>
                <a:cs typeface="Times New Roman" panose="02020603050405020304" pitchFamily="18" charset="0"/>
              </a:rPr>
              <a:t>have a written agreement with your co-manufacturing partner to share the information needed for the CDR submission.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mn-lt"/>
            </a:endParaRPr>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39</a:t>
            </a:fld>
            <a:endParaRPr lang="en-US"/>
          </a:p>
        </p:txBody>
      </p:sp>
    </p:spTree>
    <p:extLst>
      <p:ext uri="{BB962C8B-B14F-4D97-AF65-F5344CB8AC3E}">
        <p14:creationId xmlns:p14="http://schemas.microsoft.com/office/powerpoint/2010/main" val="1247043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US" kern="0">
                <a:solidFill>
                  <a:srgbClr val="000000"/>
                </a:solidFill>
                <a:effectLst/>
                <a:ea typeface="Times New Roman" panose="02020603050405020304" pitchFamily="18" charset="0"/>
              </a:rPr>
              <a:t>This section covers what resources are available to you when making your CDR submission, including various topic-specific fact sheets and guidance documents, and how to ask for assistance, if necessary. </a:t>
            </a:r>
            <a:endParaRPr lang="en-US"/>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40</a:t>
            </a:fld>
            <a:endParaRPr lang="en-US"/>
          </a:p>
        </p:txBody>
      </p:sp>
    </p:spTree>
    <p:extLst>
      <p:ext uri="{BB962C8B-B14F-4D97-AF65-F5344CB8AC3E}">
        <p14:creationId xmlns:p14="http://schemas.microsoft.com/office/powerpoint/2010/main" val="4251195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There are multiple ways to get more information. Helpful documents such as the Instructions for Reporting, multiple subject-specific fact sheets, sample Form Us, and Questions &amp; Answers are available both through the CDR website and through CDR </a:t>
            </a:r>
            <a:r>
              <a:rPr lang="en-US" kern="0" err="1">
                <a:solidFill>
                  <a:srgbClr val="000000"/>
                </a:solidFill>
                <a:effectLst/>
                <a:ea typeface="Times New Roman" panose="02020603050405020304" pitchFamily="18" charset="0"/>
                <a:cs typeface="Times New Roman" panose="02020603050405020304" pitchFamily="18" charset="0"/>
              </a:rPr>
              <a:t>GuideME</a:t>
            </a:r>
            <a:r>
              <a:rPr lang="en-US" kern="0">
                <a:solidFill>
                  <a:srgbClr val="000000"/>
                </a:solidFill>
                <a:effectLst/>
                <a:ea typeface="Times New Roman" panose="02020603050405020304" pitchFamily="18" charset="0"/>
                <a:cs typeface="Times New Roman" panose="02020603050405020304" pitchFamily="18" charset="0"/>
              </a:rPr>
              <a:t>. Note that the documents in these two different locations are the same documents, but the CDR </a:t>
            </a:r>
            <a:r>
              <a:rPr lang="en-US" kern="0" err="1">
                <a:solidFill>
                  <a:srgbClr val="000000"/>
                </a:solidFill>
                <a:effectLst/>
                <a:ea typeface="Times New Roman" panose="02020603050405020304" pitchFamily="18" charset="0"/>
                <a:cs typeface="Times New Roman" panose="02020603050405020304" pitchFamily="18" charset="0"/>
              </a:rPr>
              <a:t>GuideMe</a:t>
            </a:r>
            <a:r>
              <a:rPr lang="en-US" kern="0">
                <a:solidFill>
                  <a:srgbClr val="000000"/>
                </a:solidFill>
                <a:effectLst/>
                <a:ea typeface="Times New Roman" panose="02020603050405020304" pitchFamily="18" charset="0"/>
                <a:cs typeface="Times New Roman" panose="02020603050405020304" pitchFamily="18" charset="0"/>
              </a:rPr>
              <a:t> format is new.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kern="0">
              <a:solidFill>
                <a:srgbClr val="000000"/>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The Contact Us page, also available on the CDR webpage, lists three different locations to get other questions answered.  See the next slide for screenshots.  For example, reporting-related questions can be sent to ecdrweb@epa.gov; general TSCA-related questions can be sent to the TSCA hotline; and questions related to Central Data Exchange (CDX) can be sent to the CDX helpdesk.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41</a:t>
            </a:fld>
            <a:endParaRPr lang="en-US"/>
          </a:p>
        </p:txBody>
      </p:sp>
    </p:spTree>
    <p:extLst>
      <p:ext uri="{BB962C8B-B14F-4D97-AF65-F5344CB8AC3E}">
        <p14:creationId xmlns:p14="http://schemas.microsoft.com/office/powerpoint/2010/main" val="2279955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B1B1B"/>
                </a:solidFill>
                <a:effectLst/>
              </a:rPr>
              <a:t>The Contact Us page contains who to contact for what and provides guidance as to the type of questions to ask each hotline.  Before contacting us, please explore the resources available on the website that may answer many of your questions regarding your reporting requirements under CDR.</a:t>
            </a:r>
            <a:endParaRPr lang="en-US"/>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42</a:t>
            </a:fld>
            <a:endParaRPr lang="en-US"/>
          </a:p>
        </p:txBody>
      </p:sp>
    </p:spTree>
    <p:extLst>
      <p:ext uri="{BB962C8B-B14F-4D97-AF65-F5344CB8AC3E}">
        <p14:creationId xmlns:p14="http://schemas.microsoft.com/office/powerpoint/2010/main" val="286342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r>
              <a:rPr lang="en-US" b="0" i="0">
                <a:solidFill>
                  <a:srgbClr val="1B1B1B"/>
                </a:solidFill>
                <a:effectLst/>
              </a:rPr>
              <a:t>CDR data reported to EPA by manufacturers include chemical identity, manufacturing information, industrial processing and use information, and consumer and commercial use information, as shown in this diagram. Note that this diagram is illustrative and not comprehensive.</a:t>
            </a:r>
          </a:p>
          <a:p>
            <a:pPr algn="l"/>
            <a:endParaRPr lang="en-US" b="0" i="0">
              <a:solidFill>
                <a:srgbClr val="1B1B1B"/>
              </a:solidFill>
              <a:effectLst/>
            </a:endParaRPr>
          </a:p>
          <a:p>
            <a:pPr algn="l"/>
            <a:r>
              <a:rPr lang="en-US" b="0" i="0">
                <a:solidFill>
                  <a:srgbClr val="1B1B1B"/>
                </a:solidFill>
                <a:effectLst/>
              </a:rPr>
              <a:t>The common example in the lower half of the diagram illustrates the type of information that might be reported in each category. In this example, a site that reported for the 2020 reporting cycle provided production volume (PV) information for each year in the reporting cycle (i.e., 2016 through 2019), for a total of 350,000 lb. The reporter provides additional manufacturing data and processing and use data—whether for industrial uses and/or consumer/commercial uses—for the principal reporting year (2019), to the extent it is known or reasonably ascertainable.</a:t>
            </a:r>
          </a:p>
          <a:p>
            <a:pPr algn="l"/>
            <a:endParaRPr lang="en-US" b="0" i="0">
              <a:solidFill>
                <a:srgbClr val="1B1B1B"/>
              </a:solidFill>
              <a:effectLst/>
            </a:endParaRPr>
          </a:p>
          <a:p>
            <a:pPr algn="l"/>
            <a:r>
              <a:rPr lang="en-US" b="0" i="0">
                <a:solidFill>
                  <a:srgbClr val="1B1B1B"/>
                </a:solidFill>
                <a:effectLst/>
              </a:rPr>
              <a:t>Within the diagram, of the 50,000 pounds reported as manufactured in 2019, the reporter indicates that industrial sites use 60% (30,000 pounds) of the chemical as an intermediate and 40% (20,000 pounds) as a surface active agent in a plastic product formulation. The reporter also indicates that 40% (20,000 pounds) of the chemical is incorporated into plastic products used by consumers or commercial users.</a:t>
            </a:r>
          </a:p>
          <a:p>
            <a:pPr algn="l"/>
            <a:endParaRPr lang="en-US" b="0" i="0">
              <a:solidFill>
                <a:srgbClr val="1B1B1B"/>
              </a:solidFill>
              <a:effectLst/>
            </a:endParaRPr>
          </a:p>
          <a:p>
            <a:pPr algn="l"/>
            <a:r>
              <a:rPr lang="en-US" b="0" i="0">
                <a:solidFill>
                  <a:srgbClr val="1B1B1B"/>
                </a:solidFill>
                <a:effectLst/>
              </a:rPr>
              <a:t>Note that the same percent PV (40%) and similar use information (plastic products and surface active agent) are reported for "Industrial Use 2" and "Consumer/Commercial Use 1;" this suggests these two uses are related (see dotted arrow in figure). While the industrial use and consumer/commercial use information is reported separately, EPA can analyze these use scenarios in detail (i.e., by site or by chemical) to identify connections to support various agency efforts.</a:t>
            </a:r>
          </a:p>
          <a:p>
            <a:endParaRPr lang="en-US"/>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4</a:t>
            </a:fld>
            <a:endParaRPr lang="en-US"/>
          </a:p>
        </p:txBody>
      </p:sp>
    </p:spTree>
    <p:extLst>
      <p:ext uri="{BB962C8B-B14F-4D97-AF65-F5344CB8AC3E}">
        <p14:creationId xmlns:p14="http://schemas.microsoft.com/office/powerpoint/2010/main" val="424203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trike="noStrike" kern="0">
                <a:solidFill>
                  <a:srgbClr val="000000"/>
                </a:solidFill>
                <a:effectLst/>
                <a:ea typeface="Times New Roman" panose="02020603050405020304" pitchFamily="18" charset="0"/>
                <a:cs typeface="Times New Roman" panose="02020603050405020304" pitchFamily="18" charset="0"/>
              </a:rPr>
              <a:t>This section </a:t>
            </a:r>
            <a:r>
              <a:rPr lang="en-US" kern="0">
                <a:solidFill>
                  <a:srgbClr val="000000"/>
                </a:solidFill>
                <a:effectLst/>
                <a:ea typeface="Times New Roman" panose="02020603050405020304" pitchFamily="18" charset="0"/>
                <a:cs typeface="Times New Roman" panose="02020603050405020304" pitchFamily="18" charset="0"/>
              </a:rPr>
              <a:t>of the training discusses the CDR reporting requirements.  </a:t>
            </a:r>
            <a:endParaRPr lang="en-US" kern="100">
              <a:effectLst/>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a:defRPr/>
            </a:pPr>
            <a:fld id="{25706262-E1B3-43F6-A31E-970320708368}" type="slidenum">
              <a:rPr lang="en-US" smtClean="0"/>
              <a:pPr>
                <a:defRPr/>
              </a:pPr>
              <a:t>5</a:t>
            </a:fld>
            <a:endParaRPr lang="en-US"/>
          </a:p>
        </p:txBody>
      </p:sp>
    </p:spTree>
    <p:extLst>
      <p:ext uri="{BB962C8B-B14F-4D97-AF65-F5344CB8AC3E}">
        <p14:creationId xmlns:p14="http://schemas.microsoft.com/office/powerpoint/2010/main" val="338018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trike="noStrike" kern="0">
                <a:solidFill>
                  <a:srgbClr val="000000"/>
                </a:solidFill>
                <a:effectLst/>
                <a:ea typeface="Times New Roman" panose="02020603050405020304" pitchFamily="18" charset="0"/>
                <a:cs typeface="Times New Roman" panose="02020603050405020304" pitchFamily="18" charset="0"/>
              </a:rPr>
              <a:t>T</a:t>
            </a:r>
            <a:r>
              <a:rPr lang="en-US" kern="0">
                <a:solidFill>
                  <a:srgbClr val="000000"/>
                </a:solidFill>
                <a:effectLst/>
                <a:ea typeface="Times New Roman" panose="02020603050405020304" pitchFamily="18" charset="0"/>
                <a:cs typeface="Times New Roman" panose="02020603050405020304" pitchFamily="18" charset="0"/>
              </a:rPr>
              <a:t>his section provides an overview of the reporting requirements. The submission period is from June 1st to September 30</a:t>
            </a:r>
            <a:r>
              <a:rPr lang="en-US" kern="0" baseline="30000">
                <a:solidFill>
                  <a:srgbClr val="000000"/>
                </a:solidFill>
                <a:effectLst/>
                <a:ea typeface="Times New Roman" panose="02020603050405020304" pitchFamily="18" charset="0"/>
                <a:cs typeface="Times New Roman" panose="02020603050405020304" pitchFamily="18" charset="0"/>
              </a:rPr>
              <a:t>th</a:t>
            </a:r>
            <a:r>
              <a:rPr lang="en-US" kern="0">
                <a:solidFill>
                  <a:srgbClr val="000000"/>
                </a:solidFill>
                <a:effectLst/>
                <a:ea typeface="Times New Roman" panose="02020603050405020304" pitchFamily="18" charset="0"/>
                <a:cs typeface="Times New Roman" panose="02020603050405020304" pitchFamily="18" charset="0"/>
              </a:rPr>
              <a:t>, 2024. This applies to all manufacturers, which under TSCA includes importers, of chemical substances that are listed on the TSCA Inventory as of June 1, 2024, and have a production volume of 25,000 pounds or greater at a site in at least one of the years from 2020 through 2023. However, if a chemical substance is subject to certain TSCA actions, then the reporting threshold is a production volume of 2,500 pounds or greater. A manufacturer that meets the applicable production volume for a chemical is required to report. Later slides will discuss full or partial exemptions that may be applicable that could reduce or even remove the reporting requirement.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kern="0">
              <a:solidFill>
                <a:srgbClr val="0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Calibri" panose="020F0502020204030204" pitchFamily="34" charset="0"/>
                <a:cs typeface="Times New Roman" panose="02020603050405020304" pitchFamily="18" charset="0"/>
              </a:rPr>
              <a:t>Please note that the term “principal reporting year” refers to the calendar year before the submission period year.  For the 2024 submission period, the principal reporting year is 2023.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kern="0">
              <a:solidFill>
                <a:srgbClr val="0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Calibri" panose="020F0502020204030204" pitchFamily="34" charset="0"/>
                <a:cs typeface="Times New Roman" panose="02020603050405020304" pitchFamily="18" charset="0"/>
              </a:rPr>
              <a:t>The term “past years” refers to the other three calendar years covered by the reporting.  For the 2024 submission period, the past years are 2020, 2021, and 2022.</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6</a:t>
            </a:fld>
            <a:endParaRPr lang="en-US"/>
          </a:p>
        </p:txBody>
      </p:sp>
    </p:spTree>
    <p:extLst>
      <p:ext uri="{BB962C8B-B14F-4D97-AF65-F5344CB8AC3E}">
        <p14:creationId xmlns:p14="http://schemas.microsoft.com/office/powerpoint/2010/main" val="33573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Once reporting for a chemical is triggered, certain information about that chemical is required to be reported by the manufacturing site.  For the Past Years of 2020 to 2022, report only the annual production volume from each calendar year (2020 to 2022).  For the principal reporting year of 2023, report the production volume plus additional manufacturing information and report processing and use information.  Note that exemptions may reduce reporting.  Exemptions are explained in a later slide.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kern="0">
                <a:solidFill>
                  <a:srgbClr val="000000"/>
                </a:solidFill>
                <a:effectLst/>
                <a:ea typeface="Times New Roman" panose="02020603050405020304" pitchFamily="18" charset="0"/>
                <a:cs typeface="Times New Roman" panose="02020603050405020304" pitchFamily="18" charset="0"/>
              </a:rPr>
              <a:t>All submissions are sent to EPA electronically through EPA’s Central Data Exchange, in which a submitter will register in CDX, access the CDR reporting tool (e-</a:t>
            </a:r>
            <a:r>
              <a:rPr lang="en-US" kern="0" err="1">
                <a:solidFill>
                  <a:srgbClr val="000000"/>
                </a:solidFill>
                <a:effectLst/>
                <a:ea typeface="Times New Roman" panose="02020603050405020304" pitchFamily="18" charset="0"/>
                <a:cs typeface="Times New Roman" panose="02020603050405020304" pitchFamily="18" charset="0"/>
              </a:rPr>
              <a:t>CDRweb</a:t>
            </a:r>
            <a:r>
              <a:rPr lang="en-US" kern="0">
                <a:solidFill>
                  <a:srgbClr val="000000"/>
                </a:solidFill>
                <a:effectLst/>
                <a:ea typeface="Times New Roman" panose="02020603050405020304" pitchFamily="18" charset="0"/>
                <a:cs typeface="Times New Roman" panose="02020603050405020304" pitchFamily="18" charset="0"/>
              </a:rPr>
              <a:t>), create and submit a separate Form U for each site, and submit the completed Form U following instructions on the e-</a:t>
            </a:r>
            <a:r>
              <a:rPr lang="en-US" kern="0" err="1">
                <a:solidFill>
                  <a:srgbClr val="000000"/>
                </a:solidFill>
                <a:effectLst/>
                <a:ea typeface="Times New Roman" panose="02020603050405020304" pitchFamily="18" charset="0"/>
                <a:cs typeface="Times New Roman" panose="02020603050405020304" pitchFamily="18" charset="0"/>
              </a:rPr>
              <a:t>CDRweb</a:t>
            </a:r>
            <a:r>
              <a:rPr lang="en-US" kern="0">
                <a:solidFill>
                  <a:srgbClr val="000000"/>
                </a:solidFill>
                <a:effectLst/>
                <a:ea typeface="Times New Roman" panose="02020603050405020304" pitchFamily="18" charset="0"/>
                <a:cs typeface="Times New Roman" panose="02020603050405020304" pitchFamily="18" charset="0"/>
              </a:rPr>
              <a:t> reporting tool.  Follow the provided links for more information about CDX and to access the CDX registration guide.</a:t>
            </a:r>
            <a:endParaRPr lang="en-US" kern="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7</a:t>
            </a:fld>
            <a:endParaRPr lang="en-US"/>
          </a:p>
        </p:txBody>
      </p:sp>
    </p:spTree>
    <p:extLst>
      <p:ext uri="{BB962C8B-B14F-4D97-AF65-F5344CB8AC3E}">
        <p14:creationId xmlns:p14="http://schemas.microsoft.com/office/powerpoint/2010/main" val="368025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a:solidFill>
                  <a:srgbClr val="000000"/>
                </a:solidFill>
                <a:effectLst/>
                <a:ea typeface="Times New Roman" panose="02020603050405020304" pitchFamily="18" charset="0"/>
              </a:rPr>
              <a:t>In determining whether you need to report, you must consider each chemical substance that you domestically manufactured or imported at a single site from 2020 to 2023. First, you must determine if your chemical substance is subject to CDR, and next, if you are a manufacturer who is required to report. </a:t>
            </a:r>
            <a:endParaRPr lang="en-US"/>
          </a:p>
        </p:txBody>
      </p:sp>
      <p:sp>
        <p:nvSpPr>
          <p:cNvPr id="4" name="Slide Number Placeholder 3"/>
          <p:cNvSpPr>
            <a:spLocks noGrp="1"/>
          </p:cNvSpPr>
          <p:nvPr>
            <p:ph type="sldNum" sz="quarter" idx="10"/>
          </p:nvPr>
        </p:nvSpPr>
        <p:spPr/>
        <p:txBody>
          <a:bodyPr/>
          <a:lstStyle/>
          <a:p>
            <a:pPr>
              <a:defRPr/>
            </a:pPr>
            <a:fld id="{25706262-E1B3-43F6-A31E-970320708368}" type="slidenum">
              <a:rPr lang="en-US" smtClean="0"/>
              <a:pPr>
                <a:defRPr/>
              </a:pPr>
              <a:t>8</a:t>
            </a:fld>
            <a:endParaRPr lang="en-US"/>
          </a:p>
        </p:txBody>
      </p:sp>
    </p:spTree>
    <p:extLst>
      <p:ext uri="{BB962C8B-B14F-4D97-AF65-F5344CB8AC3E}">
        <p14:creationId xmlns:p14="http://schemas.microsoft.com/office/powerpoint/2010/main" val="2446727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userDrawn="1"/>
        </p:nvSpPr>
        <p:spPr bwMode="auto">
          <a:xfrm>
            <a:off x="609600" y="5638800"/>
            <a:ext cx="7620000" cy="609600"/>
          </a:xfrm>
          <a:prstGeom prst="rect">
            <a:avLst/>
          </a:prstGeom>
          <a:noFill/>
          <a:ln w="9525">
            <a:noFill/>
            <a:miter lim="800000"/>
            <a:headEnd/>
            <a:tailEnd/>
          </a:ln>
        </p:spPr>
        <p:txBody>
          <a:bodyPr anchor="ct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a:latin typeface="+mn-lt"/>
              </a:rPr>
              <a:t>Office of Chemical Safety and Pollution Prevention</a:t>
            </a:r>
          </a:p>
        </p:txBody>
      </p:sp>
      <p:sp>
        <p:nvSpPr>
          <p:cNvPr id="2" name="Title 1"/>
          <p:cNvSpPr>
            <a:spLocks noGrp="1"/>
          </p:cNvSpPr>
          <p:nvPr>
            <p:ph type="ctrTitle"/>
          </p:nvPr>
        </p:nvSpPr>
        <p:spPr>
          <a:xfrm>
            <a:off x="685800" y="2130425"/>
            <a:ext cx="7620000" cy="2365375"/>
          </a:xfrm>
          <a:ln>
            <a:noFill/>
          </a:ln>
        </p:spPr>
        <p:txBody>
          <a:bodyPr anchor="t"/>
          <a:lstStyle>
            <a:lvl1pPr algn="l">
              <a:defRPr sz="4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685800" y="4572000"/>
            <a:ext cx="7620000" cy="533400"/>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8382000" y="6238882"/>
            <a:ext cx="466794" cy="369332"/>
          </a:xfrm>
          <a:prstGeom prst="rect">
            <a:avLst/>
          </a:prstGeom>
        </p:spPr>
        <p:txBody>
          <a:bodyPr wrap="none">
            <a:spAutoFit/>
          </a:bodyPr>
          <a:lstStyle/>
          <a:p>
            <a:pPr>
              <a:defRPr/>
            </a:pPr>
            <a:fld id="{B0C6599E-FA1A-42F6-A368-19A3F5FCEA03}" type="slidenum">
              <a:rPr lang="en-US" b="1">
                <a:ln w="18415" cmpd="sng">
                  <a:solidFill>
                    <a:schemeClr val="tx2">
                      <a:lumMod val="40000"/>
                      <a:lumOff val="60000"/>
                    </a:schemeClr>
                  </a:solidFill>
                  <a:prstDash val="solid"/>
                </a:ln>
                <a:solidFill>
                  <a:srgbClr val="FFFFFF"/>
                </a:solidFill>
                <a:effectLst>
                  <a:outerShdw blurRad="63500" dir="3600000" algn="tl" rotWithShape="0">
                    <a:srgbClr val="000000">
                      <a:alpha val="70000"/>
                    </a:srgbClr>
                  </a:outerShdw>
                </a:effectLst>
              </a:rPr>
              <a:pPr>
                <a:defRPr/>
              </a:pPr>
              <a:t>‹#›</a:t>
            </a:fld>
            <a:endParaRPr lang="en-US"/>
          </a:p>
        </p:txBody>
      </p:sp>
      <p:sp>
        <p:nvSpPr>
          <p:cNvPr id="2" name="Title 1"/>
          <p:cNvSpPr>
            <a:spLocks noGrp="1"/>
          </p:cNvSpPr>
          <p:nvPr>
            <p:ph type="title"/>
          </p:nvPr>
        </p:nvSpPr>
        <p:spPr>
          <a:xfrm>
            <a:off x="228600" y="228600"/>
            <a:ext cx="8686800" cy="762000"/>
          </a:xfrm>
        </p:spPr>
        <p:txBody>
          <a:bodyPr/>
          <a:lstStyle>
            <a:lvl1pPr>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Vertical Text Placeholder 2"/>
          <p:cNvSpPr>
            <a:spLocks noGrp="1"/>
          </p:cNvSpPr>
          <p:nvPr>
            <p:ph type="body" orient="vert" idx="1"/>
          </p:nvPr>
        </p:nvSpPr>
        <p:spPr>
          <a:xfrm>
            <a:off x="457200" y="990600"/>
            <a:ext cx="82296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8382000" y="6238882"/>
            <a:ext cx="466794" cy="369332"/>
          </a:xfrm>
          <a:prstGeom prst="rect">
            <a:avLst/>
          </a:prstGeom>
        </p:spPr>
        <p:txBody>
          <a:bodyPr wrap="none">
            <a:spAutoFit/>
          </a:bodyPr>
          <a:lstStyle/>
          <a:p>
            <a:pPr>
              <a:defRPr/>
            </a:pPr>
            <a:fld id="{47C112C3-C348-432E-8E28-035E86334CFC}" type="slidenum">
              <a:rPr lang="en-US" b="1">
                <a:ln w="18415" cmpd="sng">
                  <a:solidFill>
                    <a:schemeClr val="tx2">
                      <a:lumMod val="40000"/>
                      <a:lumOff val="60000"/>
                    </a:schemeClr>
                  </a:solidFill>
                  <a:prstDash val="solid"/>
                </a:ln>
                <a:solidFill>
                  <a:srgbClr val="FFFFFF"/>
                </a:solidFill>
                <a:effectLst>
                  <a:outerShdw blurRad="63500" dir="3600000" algn="tl" rotWithShape="0">
                    <a:srgbClr val="000000">
                      <a:alpha val="70000"/>
                    </a:srgbClr>
                  </a:outerShdw>
                </a:effectLst>
              </a:rPr>
              <a:pPr>
                <a:defRPr/>
              </a:pPr>
              <a:t>‹#›</a:t>
            </a:fld>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0F7793-3CAF-4C6E-B940-C4C93A596E60}" type="datetimeFigureOut">
              <a:rPr lang="en-US"/>
              <a:pPr>
                <a:defRPr/>
              </a:pPr>
              <a:t>5/20/2024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4D1932-7330-4597-A1DD-2E1F54B43A9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userDrawn="1"/>
        </p:nvSpPr>
        <p:spPr bwMode="auto">
          <a:xfrm>
            <a:off x="609600" y="5638800"/>
            <a:ext cx="7620000" cy="609600"/>
          </a:xfrm>
          <a:prstGeom prst="rect">
            <a:avLst/>
          </a:prstGeom>
          <a:noFill/>
          <a:ln w="9525">
            <a:noFill/>
            <a:miter lim="800000"/>
            <a:headEnd/>
            <a:tailEnd/>
          </a:ln>
        </p:spPr>
        <p:txBody>
          <a:bodyPr anchor="ct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a:solidFill>
                  <a:prstClr val="white"/>
                </a:solidFill>
                <a:latin typeface="Calibri"/>
              </a:rPr>
              <a:t>Office of Chemical Safety and Pollution Prevention</a:t>
            </a:r>
          </a:p>
        </p:txBody>
      </p:sp>
      <p:sp>
        <p:nvSpPr>
          <p:cNvPr id="2" name="Title 1"/>
          <p:cNvSpPr>
            <a:spLocks noGrp="1"/>
          </p:cNvSpPr>
          <p:nvPr>
            <p:ph type="ctrTitle"/>
          </p:nvPr>
        </p:nvSpPr>
        <p:spPr>
          <a:xfrm>
            <a:off x="685800" y="2130425"/>
            <a:ext cx="7620000" cy="2365375"/>
          </a:xfrm>
          <a:ln>
            <a:noFill/>
          </a:ln>
        </p:spPr>
        <p:txBody>
          <a:bodyPr anchor="t"/>
          <a:lstStyle>
            <a:lvl1pPr algn="l">
              <a:defRPr sz="4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685800" y="4572000"/>
            <a:ext cx="7620000" cy="533400"/>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276600" y="6096000"/>
            <a:ext cx="5043488" cy="646113"/>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solidFill>
                  <a:prstClr val="white"/>
                </a:solidFill>
                <a:latin typeface="Calibri" pitchFamily="34" charset="0"/>
              </a:rPr>
              <a:t>Office of Chemical Safety and Pollution Prevention</a:t>
            </a:r>
          </a:p>
          <a:p>
            <a:pPr eaLnBrk="1" hangingPunct="1">
              <a:defRPr/>
            </a:pPr>
            <a:r>
              <a:rPr lang="en-US">
                <a:solidFill>
                  <a:prstClr val="white"/>
                </a:solidFill>
                <a:latin typeface="Calibri" pitchFamily="34" charset="0"/>
              </a:rPr>
              <a:t>Call in: (866) 900-8984     Webinar ID: 11138289</a:t>
            </a:r>
          </a:p>
        </p:txBody>
      </p:sp>
      <p:sp>
        <p:nvSpPr>
          <p:cNvPr id="5" name="Rectangle 4"/>
          <p:cNvSpPr/>
          <p:nvPr userDrawn="1"/>
        </p:nvSpPr>
        <p:spPr>
          <a:xfrm>
            <a:off x="8382000" y="6238882"/>
            <a:ext cx="312906" cy="369332"/>
          </a:xfrm>
          <a:prstGeom prst="rect">
            <a:avLst/>
          </a:prstGeom>
        </p:spPr>
        <p:txBody>
          <a:bodyPr wrap="none">
            <a:spAutoFit/>
          </a:bodyPr>
          <a:lstStyle/>
          <a:p>
            <a:pPr>
              <a:defRPr/>
            </a:pPr>
            <a:r>
              <a:rPr lang="en-US" b="1">
                <a:ln w="18415" cmpd="sng">
                  <a:solidFill>
                    <a:schemeClr val="tx2">
                      <a:lumMod val="40000"/>
                      <a:lumOff val="60000"/>
                    </a:schemeClr>
                  </a:solidFill>
                  <a:prstDash val="solid"/>
                </a:ln>
                <a:solidFill>
                  <a:srgbClr val="FFFFFF"/>
                </a:solidFill>
                <a:effectLst>
                  <a:outerShdw blurRad="63500" dir="3600000" algn="tl" rotWithShape="0">
                    <a:srgbClr val="000000">
                      <a:alpha val="70000"/>
                    </a:srgbClr>
                  </a:outerShdw>
                </a:effectLst>
              </a:rPr>
              <a:t>2</a:t>
            </a:r>
            <a:endParaRPr lang="en-US"/>
          </a:p>
        </p:txBody>
      </p:sp>
      <p:sp>
        <p:nvSpPr>
          <p:cNvPr id="2" name="Title 1"/>
          <p:cNvSpPr>
            <a:spLocks noGrp="1"/>
          </p:cNvSpPr>
          <p:nvPr>
            <p:ph type="title"/>
          </p:nvPr>
        </p:nvSpPr>
        <p:spPr>
          <a:xfrm>
            <a:off x="228600" y="228600"/>
            <a:ext cx="8686800" cy="762000"/>
          </a:xfrm>
        </p:spPr>
        <p:txBody>
          <a:bodyPr/>
          <a:lstStyle>
            <a:lvl1pPr algn="l">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a:xfrm>
            <a:off x="457200" y="1066800"/>
            <a:ext cx="8229600" cy="505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r>
              <a:rPr lang="en-US"/>
              <a:t>2</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8382000" y="6238882"/>
            <a:ext cx="466794" cy="369332"/>
          </a:xfrm>
          <a:prstGeom prst="rect">
            <a:avLst/>
          </a:prstGeom>
        </p:spPr>
        <p:txBody>
          <a:bodyPr wrap="none">
            <a:spAutoFit/>
          </a:bodyPr>
          <a:lstStyle/>
          <a:p>
            <a:pPr>
              <a:defRPr/>
            </a:pPr>
            <a:fld id="{1CDB7246-BF29-463B-B576-B1827191F2E2}"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8382000" y="6238882"/>
            <a:ext cx="466794" cy="369332"/>
          </a:xfrm>
          <a:prstGeom prst="rect">
            <a:avLst/>
          </a:prstGeom>
        </p:spPr>
        <p:txBody>
          <a:bodyPr wrap="none">
            <a:spAutoFit/>
          </a:bodyPr>
          <a:lstStyle/>
          <a:p>
            <a:pPr>
              <a:defRPr/>
            </a:pPr>
            <a:fld id="{08C7AC2C-9004-419E-9BBA-C5F7F0C5D2C7}"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228600" y="228600"/>
            <a:ext cx="8686800" cy="762000"/>
          </a:xfrm>
        </p:spPr>
        <p:txBody>
          <a:bodyPr/>
          <a:lstStyle>
            <a:lvl1pPr algn="l">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8382000" y="6238882"/>
            <a:ext cx="466794" cy="369332"/>
          </a:xfrm>
          <a:prstGeom prst="rect">
            <a:avLst/>
          </a:prstGeom>
        </p:spPr>
        <p:txBody>
          <a:bodyPr wrap="none">
            <a:spAutoFit/>
          </a:bodyPr>
          <a:lstStyle/>
          <a:p>
            <a:pPr>
              <a:defRPr/>
            </a:pPr>
            <a:fld id="{9244C252-A160-4449-B5DC-7474B40C7D6F}"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228600" y="228600"/>
            <a:ext cx="8686800" cy="762000"/>
          </a:xfrm>
        </p:spPr>
        <p:txBody>
          <a:bodyPr/>
          <a:lstStyle>
            <a:lvl1pPr algn="l">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8382000" y="6238882"/>
            <a:ext cx="466794" cy="369332"/>
          </a:xfrm>
          <a:prstGeom prst="rect">
            <a:avLst/>
          </a:prstGeom>
        </p:spPr>
        <p:txBody>
          <a:bodyPr wrap="none">
            <a:spAutoFit/>
          </a:bodyPr>
          <a:lstStyle/>
          <a:p>
            <a:pPr>
              <a:defRPr/>
            </a:pPr>
            <a:fld id="{DB050964-F1FA-421E-B6D2-70FCBBA5AB24}"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228600" y="228600"/>
            <a:ext cx="8686800" cy="762000"/>
          </a:xfrm>
        </p:spPr>
        <p:txBody>
          <a:bodyPr/>
          <a:lstStyle>
            <a:lvl1pPr algn="l">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382000" y="6238882"/>
            <a:ext cx="466794" cy="369332"/>
          </a:xfrm>
          <a:prstGeom prst="rect">
            <a:avLst/>
          </a:prstGeom>
        </p:spPr>
        <p:txBody>
          <a:bodyPr wrap="none">
            <a:spAutoFit/>
          </a:bodyPr>
          <a:lstStyle/>
          <a:p>
            <a:pPr>
              <a:defRPr/>
            </a:pPr>
            <a:fld id="{C65ECD4C-A21C-4D84-A0A6-7A1C7CACB6D8}"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051642" y="6139130"/>
            <a:ext cx="6277110" cy="707886"/>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800">
              <a:solidFill>
                <a:prstClr val="white"/>
              </a:solidFill>
              <a:latin typeface="Calibri" pitchFamily="34" charset="0"/>
            </a:endParaRPr>
          </a:p>
          <a:p>
            <a:pPr eaLnBrk="1" hangingPunct="1">
              <a:defRPr/>
            </a:pPr>
            <a:r>
              <a:rPr lang="en-US" sz="1400">
                <a:solidFill>
                  <a:prstClr val="white"/>
                </a:solidFill>
                <a:latin typeface="Calibri" pitchFamily="34" charset="0"/>
              </a:rPr>
              <a:t>Office of Chemical Safety and Pollution Prevention</a:t>
            </a:r>
          </a:p>
          <a:p>
            <a:pPr eaLnBrk="1" hangingPunct="1">
              <a:defRPr/>
            </a:pPr>
            <a:endParaRPr lang="en-US" baseline="0">
              <a:solidFill>
                <a:schemeClr val="bg1"/>
              </a:solidFill>
              <a:latin typeface="Calibri" pitchFamily="34" charset="0"/>
            </a:endParaRPr>
          </a:p>
        </p:txBody>
      </p:sp>
      <p:sp>
        <p:nvSpPr>
          <p:cNvPr id="2" name="Title 1"/>
          <p:cNvSpPr>
            <a:spLocks noGrp="1"/>
          </p:cNvSpPr>
          <p:nvPr>
            <p:ph type="title"/>
          </p:nvPr>
        </p:nvSpPr>
        <p:spPr>
          <a:xfrm>
            <a:off x="228600" y="228600"/>
            <a:ext cx="8686800" cy="762000"/>
          </a:xfrm>
        </p:spPr>
        <p:txBody>
          <a:bodyPr/>
          <a:lstStyle>
            <a:lvl1pPr algn="l">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a:xfrm>
            <a:off x="457200" y="1066800"/>
            <a:ext cx="8229600" cy="505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8324125" y="6269224"/>
            <a:ext cx="436338" cy="338554"/>
          </a:xfrm>
          <a:prstGeom prst="rect">
            <a:avLst/>
          </a:prstGeom>
        </p:spPr>
        <p:txBody>
          <a:bodyPr wrap="none">
            <a:spAutoFit/>
          </a:bodyPr>
          <a:lstStyle/>
          <a:p>
            <a:fld id="{C937E47E-D7A1-4E55-853B-3C1EBB26935A}" type="slidenum">
              <a:rPr lang="en-US" sz="1600" b="0" smtClean="0">
                <a:solidFill>
                  <a:schemeClr val="bg1"/>
                </a:solidFill>
              </a:rPr>
              <a:pPr/>
              <a:t>‹#›</a:t>
            </a:fld>
            <a:endParaRPr lang="en-US" sz="1600" b="0">
              <a:solidFill>
                <a:schemeClr val="bg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8382000" y="6238882"/>
            <a:ext cx="466794" cy="369332"/>
          </a:xfrm>
          <a:prstGeom prst="rect">
            <a:avLst/>
          </a:prstGeom>
        </p:spPr>
        <p:txBody>
          <a:bodyPr wrap="none">
            <a:spAutoFit/>
          </a:bodyPr>
          <a:lstStyle/>
          <a:p>
            <a:pPr>
              <a:defRPr/>
            </a:pPr>
            <a:fld id="{30884BAB-B774-4D8B-8A46-47BA43FD7BC1}"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8382000" y="6238882"/>
            <a:ext cx="466794" cy="369332"/>
          </a:xfrm>
          <a:prstGeom prst="rect">
            <a:avLst/>
          </a:prstGeom>
        </p:spPr>
        <p:txBody>
          <a:bodyPr wrap="none">
            <a:spAutoFit/>
          </a:bodyPr>
          <a:lstStyle/>
          <a:p>
            <a:pPr>
              <a:defRPr/>
            </a:pPr>
            <a:fld id="{28BEDA0E-32C3-4D85-A26D-8CEE8997C8B5}"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8382000" y="6238882"/>
            <a:ext cx="466794" cy="369332"/>
          </a:xfrm>
          <a:prstGeom prst="rect">
            <a:avLst/>
          </a:prstGeom>
        </p:spPr>
        <p:txBody>
          <a:bodyPr wrap="none">
            <a:spAutoFit/>
          </a:bodyPr>
          <a:lstStyle/>
          <a:p>
            <a:pPr>
              <a:defRPr/>
            </a:pPr>
            <a:fld id="{EC94BB2D-5CA0-4879-B311-151B4F562D83}"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228600" y="228600"/>
            <a:ext cx="8686800" cy="762000"/>
          </a:xfrm>
        </p:spPr>
        <p:txBody>
          <a:bodyPr/>
          <a:lstStyle>
            <a:lvl1pPr>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Vertical Text Placeholder 2"/>
          <p:cNvSpPr>
            <a:spLocks noGrp="1"/>
          </p:cNvSpPr>
          <p:nvPr>
            <p:ph type="body" orient="vert" idx="1"/>
          </p:nvPr>
        </p:nvSpPr>
        <p:spPr>
          <a:xfrm>
            <a:off x="457200" y="990600"/>
            <a:ext cx="82296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8382000" y="6238882"/>
            <a:ext cx="466794" cy="369332"/>
          </a:xfrm>
          <a:prstGeom prst="rect">
            <a:avLst/>
          </a:prstGeom>
        </p:spPr>
        <p:txBody>
          <a:bodyPr wrap="none">
            <a:spAutoFit/>
          </a:bodyPr>
          <a:lstStyle/>
          <a:p>
            <a:pPr>
              <a:defRPr/>
            </a:pPr>
            <a:fld id="{A56D7F19-3761-47C9-8FA4-364A0604427E}"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0E7091-E010-407F-BA68-F85534FC8CC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userDrawn="1"/>
        </p:nvSpPr>
        <p:spPr bwMode="auto">
          <a:xfrm>
            <a:off x="609600" y="5638800"/>
            <a:ext cx="7620000" cy="609600"/>
          </a:xfrm>
          <a:prstGeom prst="rect">
            <a:avLst/>
          </a:prstGeom>
          <a:noFill/>
          <a:ln w="9525">
            <a:noFill/>
            <a:miter lim="800000"/>
            <a:headEnd/>
            <a:tailEnd/>
          </a:ln>
        </p:spPr>
        <p:txBody>
          <a:bodyPr anchor="ct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a:solidFill>
                  <a:prstClr val="white"/>
                </a:solidFill>
                <a:latin typeface="Calibri"/>
              </a:rPr>
              <a:t>Office of Chemical Safety and Pollution Prevention</a:t>
            </a:r>
          </a:p>
        </p:txBody>
      </p:sp>
      <p:sp>
        <p:nvSpPr>
          <p:cNvPr id="2" name="Title 1"/>
          <p:cNvSpPr>
            <a:spLocks noGrp="1"/>
          </p:cNvSpPr>
          <p:nvPr>
            <p:ph type="ctrTitle"/>
          </p:nvPr>
        </p:nvSpPr>
        <p:spPr>
          <a:xfrm>
            <a:off x="685800" y="2130425"/>
            <a:ext cx="7620000" cy="2365375"/>
          </a:xfrm>
          <a:ln>
            <a:noFill/>
          </a:ln>
        </p:spPr>
        <p:txBody>
          <a:bodyPr anchor="t"/>
          <a:lstStyle>
            <a:lvl1pPr algn="l">
              <a:defRPr sz="4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685800" y="4572000"/>
            <a:ext cx="7620000" cy="533400"/>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276600" y="6096000"/>
            <a:ext cx="5043488" cy="646113"/>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solidFill>
                  <a:prstClr val="white"/>
                </a:solidFill>
                <a:latin typeface="Calibri" pitchFamily="34" charset="0"/>
              </a:rPr>
              <a:t>Office of Chemical Safety and Pollution Prevention</a:t>
            </a:r>
          </a:p>
          <a:p>
            <a:pPr eaLnBrk="1" hangingPunct="1">
              <a:defRPr/>
            </a:pPr>
            <a:r>
              <a:rPr lang="en-US">
                <a:solidFill>
                  <a:prstClr val="white"/>
                </a:solidFill>
                <a:latin typeface="Calibri" pitchFamily="34" charset="0"/>
              </a:rPr>
              <a:t>Call in: (866) 900-8984     Webinar ID: 156-624-579</a:t>
            </a:r>
          </a:p>
        </p:txBody>
      </p:sp>
      <p:sp>
        <p:nvSpPr>
          <p:cNvPr id="2" name="Title 1"/>
          <p:cNvSpPr>
            <a:spLocks noGrp="1"/>
          </p:cNvSpPr>
          <p:nvPr>
            <p:ph type="title"/>
          </p:nvPr>
        </p:nvSpPr>
        <p:spPr>
          <a:xfrm>
            <a:off x="228600" y="228600"/>
            <a:ext cx="8686800" cy="762000"/>
          </a:xfrm>
        </p:spPr>
        <p:txBody>
          <a:bodyPr/>
          <a:lstStyle>
            <a:lvl1pPr algn="l">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a:xfrm>
            <a:off x="457200" y="1066800"/>
            <a:ext cx="8229600" cy="505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8382000" y="6238882"/>
            <a:ext cx="466794" cy="369332"/>
          </a:xfrm>
          <a:prstGeom prst="rect">
            <a:avLst/>
          </a:prstGeom>
        </p:spPr>
        <p:txBody>
          <a:bodyPr wrap="none">
            <a:spAutoFit/>
          </a:bodyPr>
          <a:lstStyle/>
          <a:p>
            <a:pPr>
              <a:defRPr/>
            </a:pPr>
            <a:fld id="{DCDEF111-78F0-4B27-945B-F713BD7452D4}"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8382000" y="6238882"/>
            <a:ext cx="466794" cy="369332"/>
          </a:xfrm>
          <a:prstGeom prst="rect">
            <a:avLst/>
          </a:prstGeom>
        </p:spPr>
        <p:txBody>
          <a:bodyPr wrap="none">
            <a:spAutoFit/>
          </a:bodyPr>
          <a:lstStyle/>
          <a:p>
            <a:pPr>
              <a:defRPr/>
            </a:pPr>
            <a:fld id="{54547047-4754-45E4-AA1B-C60CF70B2F3B}"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228600" y="228600"/>
            <a:ext cx="8686800" cy="762000"/>
          </a:xfrm>
        </p:spPr>
        <p:txBody>
          <a:bodyPr/>
          <a:lstStyle>
            <a:lvl1pPr algn="l">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8382000" y="6238882"/>
            <a:ext cx="466794" cy="369332"/>
          </a:xfrm>
          <a:prstGeom prst="rect">
            <a:avLst/>
          </a:prstGeom>
        </p:spPr>
        <p:txBody>
          <a:bodyPr wrap="none">
            <a:spAutoFit/>
          </a:bodyPr>
          <a:lstStyle/>
          <a:p>
            <a:pPr>
              <a:defRPr/>
            </a:pPr>
            <a:fld id="{B147C93B-AF98-48A2-8E98-9D0AC6E88216}"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228600" y="228600"/>
            <a:ext cx="8686800" cy="762000"/>
          </a:xfrm>
        </p:spPr>
        <p:txBody>
          <a:bodyPr/>
          <a:lstStyle>
            <a:lvl1pPr algn="l">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8382000" y="6238882"/>
            <a:ext cx="466794" cy="369332"/>
          </a:xfrm>
          <a:prstGeom prst="rect">
            <a:avLst/>
          </a:prstGeom>
        </p:spPr>
        <p:txBody>
          <a:bodyPr wrap="none">
            <a:spAutoFit/>
          </a:bodyPr>
          <a:lstStyle/>
          <a:p>
            <a:pPr>
              <a:defRPr/>
            </a:pPr>
            <a:fld id="{3EB74DD3-3441-4E16-A528-31B208F8C2FE}" type="slidenum">
              <a:rPr lang="en-US" b="1">
                <a:ln w="18415" cmpd="sng">
                  <a:solidFill>
                    <a:schemeClr val="tx2">
                      <a:lumMod val="40000"/>
                      <a:lumOff val="60000"/>
                    </a:schemeClr>
                  </a:solidFill>
                  <a:prstDash val="solid"/>
                </a:ln>
                <a:solidFill>
                  <a:srgbClr val="FFFFFF"/>
                </a:solidFill>
                <a:effectLst>
                  <a:outerShdw blurRad="63500" dir="3600000" algn="tl" rotWithShape="0">
                    <a:srgbClr val="000000">
                      <a:alpha val="70000"/>
                    </a:srgbClr>
                  </a:outerShdw>
                </a:effectLst>
              </a:rPr>
              <a:pPr>
                <a:defRPr/>
              </a:pPr>
              <a:t>‹#›</a:t>
            </a:fld>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8382000" y="6238882"/>
            <a:ext cx="466794" cy="369332"/>
          </a:xfrm>
          <a:prstGeom prst="rect">
            <a:avLst/>
          </a:prstGeom>
        </p:spPr>
        <p:txBody>
          <a:bodyPr wrap="none">
            <a:spAutoFit/>
          </a:bodyPr>
          <a:lstStyle/>
          <a:p>
            <a:pPr>
              <a:defRPr/>
            </a:pPr>
            <a:fld id="{C1D13AA7-AFA2-43C1-926E-772D1C040E03}"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228600" y="228600"/>
            <a:ext cx="8686800" cy="762000"/>
          </a:xfrm>
        </p:spPr>
        <p:txBody>
          <a:bodyPr/>
          <a:lstStyle>
            <a:lvl1pPr algn="l">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382000" y="6238882"/>
            <a:ext cx="466794" cy="369332"/>
          </a:xfrm>
          <a:prstGeom prst="rect">
            <a:avLst/>
          </a:prstGeom>
        </p:spPr>
        <p:txBody>
          <a:bodyPr wrap="none">
            <a:spAutoFit/>
          </a:bodyPr>
          <a:lstStyle/>
          <a:p>
            <a:pPr>
              <a:defRPr/>
            </a:pPr>
            <a:fld id="{7301C0F6-4A59-48E7-B40E-2E36304DE1B8}"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8382000" y="6238882"/>
            <a:ext cx="466794" cy="369332"/>
          </a:xfrm>
          <a:prstGeom prst="rect">
            <a:avLst/>
          </a:prstGeom>
        </p:spPr>
        <p:txBody>
          <a:bodyPr wrap="none">
            <a:spAutoFit/>
          </a:bodyPr>
          <a:lstStyle/>
          <a:p>
            <a:pPr>
              <a:defRPr/>
            </a:pPr>
            <a:fld id="{395E1844-6DF6-47DD-9C6C-F2848BE91450}"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8382000" y="6238882"/>
            <a:ext cx="466794" cy="369332"/>
          </a:xfrm>
          <a:prstGeom prst="rect">
            <a:avLst/>
          </a:prstGeom>
        </p:spPr>
        <p:txBody>
          <a:bodyPr wrap="none">
            <a:spAutoFit/>
          </a:bodyPr>
          <a:lstStyle/>
          <a:p>
            <a:pPr>
              <a:defRPr/>
            </a:pPr>
            <a:fld id="{850DEA9D-B511-4860-9DB6-A9F41F458C13}"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8382000" y="6238882"/>
            <a:ext cx="466794" cy="369332"/>
          </a:xfrm>
          <a:prstGeom prst="rect">
            <a:avLst/>
          </a:prstGeom>
        </p:spPr>
        <p:txBody>
          <a:bodyPr wrap="none">
            <a:spAutoFit/>
          </a:bodyPr>
          <a:lstStyle/>
          <a:p>
            <a:pPr>
              <a:defRPr/>
            </a:pPr>
            <a:fld id="{788F955D-9CE3-4DCD-A7F4-CB0DB9D48268}"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Title 1"/>
          <p:cNvSpPr>
            <a:spLocks noGrp="1"/>
          </p:cNvSpPr>
          <p:nvPr>
            <p:ph type="title"/>
          </p:nvPr>
        </p:nvSpPr>
        <p:spPr>
          <a:xfrm>
            <a:off x="228600" y="228600"/>
            <a:ext cx="8686800" cy="762000"/>
          </a:xfrm>
        </p:spPr>
        <p:txBody>
          <a:bodyPr/>
          <a:lstStyle>
            <a:lvl1pPr>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Vertical Text Placeholder 2"/>
          <p:cNvSpPr>
            <a:spLocks noGrp="1"/>
          </p:cNvSpPr>
          <p:nvPr>
            <p:ph type="body" orient="vert" idx="1"/>
          </p:nvPr>
        </p:nvSpPr>
        <p:spPr>
          <a:xfrm>
            <a:off x="457200" y="990600"/>
            <a:ext cx="82296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8382000" y="6238882"/>
            <a:ext cx="466794" cy="369332"/>
          </a:xfrm>
          <a:prstGeom prst="rect">
            <a:avLst/>
          </a:prstGeom>
        </p:spPr>
        <p:txBody>
          <a:bodyPr wrap="none">
            <a:spAutoFit/>
          </a:bodyPr>
          <a:lstStyle/>
          <a:p>
            <a:pPr>
              <a:defRPr/>
            </a:pPr>
            <a:fld id="{EF920941-1D6A-4D95-98FA-F8756B32A6FD}" type="slidenum">
              <a:rPr lang="en-US" b="1">
                <a:ln w="18415" cmpd="sng">
                  <a:solidFill>
                    <a:srgbClr val="1F497D">
                      <a:lumMod val="40000"/>
                      <a:lumOff val="60000"/>
                    </a:srgbClr>
                  </a:solidFill>
                  <a:prstDash val="solid"/>
                </a:ln>
                <a:solidFill>
                  <a:srgbClr val="FFFFFF"/>
                </a:solidFill>
                <a:effectLst>
                  <a:outerShdw blurRad="63500" dir="3600000" algn="tl" rotWithShape="0">
                    <a:srgbClr val="000000">
                      <a:alpha val="70000"/>
                    </a:srgbClr>
                  </a:outerShdw>
                </a:effectLst>
              </a:rPr>
              <a:pPr>
                <a:defRPr/>
              </a:pPr>
              <a:t>‹#›</a:t>
            </a:fld>
            <a:endParaRPr lang="en-US">
              <a:solidFill>
                <a:prstClr val="black"/>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18C0C7-8192-4CD4-991F-61C68A816C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8382000" y="6238882"/>
            <a:ext cx="466794" cy="369332"/>
          </a:xfrm>
          <a:prstGeom prst="rect">
            <a:avLst/>
          </a:prstGeom>
        </p:spPr>
        <p:txBody>
          <a:bodyPr wrap="none">
            <a:spAutoFit/>
          </a:bodyPr>
          <a:lstStyle/>
          <a:p>
            <a:pPr>
              <a:defRPr/>
            </a:pPr>
            <a:fld id="{8F8D587D-ACDE-40F8-9CE2-B4AE64A0ED38}" type="slidenum">
              <a:rPr lang="en-US" b="1">
                <a:ln w="18415" cmpd="sng">
                  <a:solidFill>
                    <a:schemeClr val="tx2">
                      <a:lumMod val="40000"/>
                      <a:lumOff val="60000"/>
                    </a:schemeClr>
                  </a:solidFill>
                  <a:prstDash val="solid"/>
                </a:ln>
                <a:solidFill>
                  <a:srgbClr val="FFFFFF"/>
                </a:solidFill>
                <a:effectLst>
                  <a:outerShdw blurRad="63500" dir="3600000" algn="tl" rotWithShape="0">
                    <a:srgbClr val="000000">
                      <a:alpha val="70000"/>
                    </a:srgbClr>
                  </a:outerShdw>
                </a:effectLst>
              </a:rPr>
              <a:pPr>
                <a:defRPr/>
              </a:pPr>
              <a:t>‹#›</a:t>
            </a:fld>
            <a:endParaRPr lang="en-US"/>
          </a:p>
        </p:txBody>
      </p:sp>
      <p:sp>
        <p:nvSpPr>
          <p:cNvPr id="2" name="Title 1"/>
          <p:cNvSpPr>
            <a:spLocks noGrp="1"/>
          </p:cNvSpPr>
          <p:nvPr>
            <p:ph type="title"/>
          </p:nvPr>
        </p:nvSpPr>
        <p:spPr>
          <a:xfrm>
            <a:off x="228600" y="228600"/>
            <a:ext cx="8686800" cy="762000"/>
          </a:xfrm>
        </p:spPr>
        <p:txBody>
          <a:bodyPr/>
          <a:lstStyle>
            <a:lvl1pPr algn="l">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8382000" y="6238882"/>
            <a:ext cx="466794" cy="369332"/>
          </a:xfrm>
          <a:prstGeom prst="rect">
            <a:avLst/>
          </a:prstGeom>
        </p:spPr>
        <p:txBody>
          <a:bodyPr wrap="none">
            <a:spAutoFit/>
          </a:bodyPr>
          <a:lstStyle/>
          <a:p>
            <a:pPr>
              <a:defRPr/>
            </a:pPr>
            <a:fld id="{6A8D610E-BDC5-478A-A0C7-DECDCEA383F2}" type="slidenum">
              <a:rPr lang="en-US" b="1">
                <a:ln w="18415" cmpd="sng">
                  <a:solidFill>
                    <a:schemeClr val="tx2">
                      <a:lumMod val="40000"/>
                      <a:lumOff val="60000"/>
                    </a:schemeClr>
                  </a:solidFill>
                  <a:prstDash val="solid"/>
                </a:ln>
                <a:solidFill>
                  <a:srgbClr val="FFFFFF"/>
                </a:solidFill>
                <a:effectLst>
                  <a:outerShdw blurRad="63500" dir="3600000" algn="tl" rotWithShape="0">
                    <a:srgbClr val="000000">
                      <a:alpha val="70000"/>
                    </a:srgbClr>
                  </a:outerShdw>
                </a:effectLst>
              </a:rPr>
              <a:pPr>
                <a:defRPr/>
              </a:pPr>
              <a:t>‹#›</a:t>
            </a:fld>
            <a:endParaRPr lang="en-US"/>
          </a:p>
        </p:txBody>
      </p:sp>
      <p:sp>
        <p:nvSpPr>
          <p:cNvPr id="2" name="Title 1"/>
          <p:cNvSpPr>
            <a:spLocks noGrp="1"/>
          </p:cNvSpPr>
          <p:nvPr>
            <p:ph type="title"/>
          </p:nvPr>
        </p:nvSpPr>
        <p:spPr>
          <a:xfrm>
            <a:off x="228600" y="228600"/>
            <a:ext cx="8686800" cy="762000"/>
          </a:xfrm>
        </p:spPr>
        <p:txBody>
          <a:bodyPr/>
          <a:lstStyle>
            <a:lvl1pPr algn="l">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8382000" y="6238882"/>
            <a:ext cx="466794" cy="369332"/>
          </a:xfrm>
          <a:prstGeom prst="rect">
            <a:avLst/>
          </a:prstGeom>
        </p:spPr>
        <p:txBody>
          <a:bodyPr wrap="none">
            <a:spAutoFit/>
          </a:bodyPr>
          <a:lstStyle/>
          <a:p>
            <a:pPr>
              <a:defRPr/>
            </a:pPr>
            <a:fld id="{A5CFC195-734E-4208-84F5-589CEE948432}" type="slidenum">
              <a:rPr lang="en-US" b="1">
                <a:ln w="18415" cmpd="sng">
                  <a:solidFill>
                    <a:schemeClr val="tx2">
                      <a:lumMod val="40000"/>
                      <a:lumOff val="60000"/>
                    </a:schemeClr>
                  </a:solidFill>
                  <a:prstDash val="solid"/>
                </a:ln>
                <a:solidFill>
                  <a:srgbClr val="FFFFFF"/>
                </a:solidFill>
                <a:effectLst>
                  <a:outerShdw blurRad="63500" dir="3600000" algn="tl" rotWithShape="0">
                    <a:srgbClr val="000000">
                      <a:alpha val="70000"/>
                    </a:srgbClr>
                  </a:outerShdw>
                </a:effectLst>
              </a:rPr>
              <a:pPr>
                <a:defRPr/>
              </a:pPr>
              <a:t>‹#›</a:t>
            </a:fld>
            <a:endParaRPr lang="en-US"/>
          </a:p>
        </p:txBody>
      </p:sp>
      <p:sp>
        <p:nvSpPr>
          <p:cNvPr id="2" name="Title 1"/>
          <p:cNvSpPr>
            <a:spLocks noGrp="1"/>
          </p:cNvSpPr>
          <p:nvPr>
            <p:ph type="title"/>
          </p:nvPr>
        </p:nvSpPr>
        <p:spPr>
          <a:xfrm>
            <a:off x="228600" y="228600"/>
            <a:ext cx="8686800" cy="762000"/>
          </a:xfrm>
        </p:spPr>
        <p:txBody>
          <a:bodyPr/>
          <a:lstStyle>
            <a:lvl1pPr algn="l">
              <a:defRPr sz="30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382000" y="6238882"/>
            <a:ext cx="466794" cy="369332"/>
          </a:xfrm>
          <a:prstGeom prst="rect">
            <a:avLst/>
          </a:prstGeom>
        </p:spPr>
        <p:txBody>
          <a:bodyPr wrap="none">
            <a:spAutoFit/>
          </a:bodyPr>
          <a:lstStyle/>
          <a:p>
            <a:pPr>
              <a:defRPr/>
            </a:pPr>
            <a:fld id="{AAC24179-08C7-4A6A-B8EC-1E9277180E2F}" type="slidenum">
              <a:rPr lang="en-US" b="1">
                <a:ln w="18415" cmpd="sng">
                  <a:solidFill>
                    <a:schemeClr val="tx2">
                      <a:lumMod val="40000"/>
                      <a:lumOff val="60000"/>
                    </a:schemeClr>
                  </a:solidFill>
                  <a:prstDash val="solid"/>
                </a:ln>
                <a:solidFill>
                  <a:srgbClr val="FFFFFF"/>
                </a:solidFill>
                <a:effectLst>
                  <a:outerShdw blurRad="63500" dir="3600000" algn="tl" rotWithShape="0">
                    <a:srgbClr val="000000">
                      <a:alpha val="70000"/>
                    </a:srgbClr>
                  </a:outerShdw>
                </a:effectLst>
              </a:rPr>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8382000" y="6238882"/>
            <a:ext cx="466794" cy="369332"/>
          </a:xfrm>
          <a:prstGeom prst="rect">
            <a:avLst/>
          </a:prstGeom>
        </p:spPr>
        <p:txBody>
          <a:bodyPr wrap="none">
            <a:spAutoFit/>
          </a:bodyPr>
          <a:lstStyle/>
          <a:p>
            <a:pPr>
              <a:defRPr/>
            </a:pPr>
            <a:fld id="{C5056E5F-E170-4F6A-909B-C15F500B42F0}" type="slidenum">
              <a:rPr lang="en-US" b="1">
                <a:ln w="18415" cmpd="sng">
                  <a:solidFill>
                    <a:schemeClr val="tx2">
                      <a:lumMod val="40000"/>
                      <a:lumOff val="60000"/>
                    </a:schemeClr>
                  </a:solidFill>
                  <a:prstDash val="solid"/>
                </a:ln>
                <a:solidFill>
                  <a:srgbClr val="FFFFFF"/>
                </a:solidFill>
                <a:effectLst>
                  <a:outerShdw blurRad="63500" dir="3600000" algn="tl" rotWithShape="0">
                    <a:srgbClr val="000000">
                      <a:alpha val="70000"/>
                    </a:srgbClr>
                  </a:outerShdw>
                </a:effectLst>
              </a:rPr>
              <a:pPr>
                <a:defRPr/>
              </a:pPr>
              <a:t>‹#›</a:t>
            </a:fld>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8382000" y="6238882"/>
            <a:ext cx="466794" cy="369332"/>
          </a:xfrm>
          <a:prstGeom prst="rect">
            <a:avLst/>
          </a:prstGeom>
        </p:spPr>
        <p:txBody>
          <a:bodyPr wrap="none">
            <a:spAutoFit/>
          </a:bodyPr>
          <a:lstStyle/>
          <a:p>
            <a:pPr>
              <a:defRPr/>
            </a:pPr>
            <a:fld id="{7139F74E-2E29-4CF0-9438-75ACDB13B9EC}" type="slidenum">
              <a:rPr lang="en-US" b="1">
                <a:ln w="18415" cmpd="sng">
                  <a:solidFill>
                    <a:schemeClr val="tx2">
                      <a:lumMod val="40000"/>
                      <a:lumOff val="60000"/>
                    </a:schemeClr>
                  </a:solidFill>
                  <a:prstDash val="solid"/>
                </a:ln>
                <a:solidFill>
                  <a:srgbClr val="FFFFFF"/>
                </a:solidFill>
                <a:effectLst>
                  <a:outerShdw blurRad="63500" dir="3600000" algn="tl" rotWithShape="0">
                    <a:srgbClr val="000000">
                      <a:alpha val="70000"/>
                    </a:srgbClr>
                  </a:outerShdw>
                </a:effectLst>
              </a:rPr>
              <a:pPr>
                <a:defRPr/>
              </a:pPr>
              <a:t>‹#›</a:t>
            </a:fld>
            <a:endParaRPr lang="en-US"/>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D39195A7-8756-467C-AE20-42A9E5A13685}" type="datetimeFigureOut">
              <a:rPr lang="en-US"/>
              <a:pPr>
                <a:defRPr/>
              </a:pPr>
              <a:t>5/20/2024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C937E47E-D7A1-4E55-853B-3C1EBB2693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 id="2147485218" r:id="rId6"/>
    <p:sldLayoutId id="2147485219" r:id="rId7"/>
    <p:sldLayoutId id="2147485220" r:id="rId8"/>
    <p:sldLayoutId id="2147485221" r:id="rId9"/>
    <p:sldLayoutId id="2147485222" r:id="rId10"/>
    <p:sldLayoutId id="2147485223" r:id="rId11"/>
    <p:sldLayoutId id="214748521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defRPr>
            </a:lvl1pPr>
          </a:lstStyle>
          <a:p>
            <a:pPr>
              <a:defRPr/>
            </a:pPr>
            <a:fld id="{1B99B82F-757D-4F84-837B-FBC0519D56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24" r:id="rId1"/>
    <p:sldLayoutId id="2147485225" r:id="rId2"/>
    <p:sldLayoutId id="2147485226" r:id="rId3"/>
    <p:sldLayoutId id="2147485227" r:id="rId4"/>
    <p:sldLayoutId id="2147485228" r:id="rId5"/>
    <p:sldLayoutId id="2147485229" r:id="rId6"/>
    <p:sldLayoutId id="2147485230" r:id="rId7"/>
    <p:sldLayoutId id="2147485231" r:id="rId8"/>
    <p:sldLayoutId id="2147485232" r:id="rId9"/>
    <p:sldLayoutId id="2147485233" r:id="rId10"/>
    <p:sldLayoutId id="2147485234" r:id="rId11"/>
    <p:sldLayoutId id="2147485211"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defRPr>
            </a:lvl1pPr>
          </a:lstStyle>
          <a:p>
            <a:pPr>
              <a:defRPr/>
            </a:pPr>
            <a:fld id="{A3298875-39C9-4120-A88F-22A0C14891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35" r:id="rId1"/>
    <p:sldLayoutId id="2147485236" r:id="rId2"/>
    <p:sldLayoutId id="2147485237" r:id="rId3"/>
    <p:sldLayoutId id="2147485238" r:id="rId4"/>
    <p:sldLayoutId id="2147485239" r:id="rId5"/>
    <p:sldLayoutId id="2147485240" r:id="rId6"/>
    <p:sldLayoutId id="2147485241" r:id="rId7"/>
    <p:sldLayoutId id="2147485242" r:id="rId8"/>
    <p:sldLayoutId id="2147485243" r:id="rId9"/>
    <p:sldLayoutId id="2147485244" r:id="rId10"/>
    <p:sldLayoutId id="2147485245" r:id="rId11"/>
    <p:sldLayoutId id="2147485212"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pa.gov/laws-regulations/summary-toxic-substances-control-a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pa.gov/tsca-inventory/how-access-tsca-inventory#downloa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pa.gov/system/files/documents/2024-03/cdr-2024-fact-sheet-importers-december-2022.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epa.gov/system/files/documents/2024-03/cdr-2024-imported-articles-april-2020.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pa.gov/system/files/documents/2024-03/cdr-2024-byproducts-recycling-scenarios-december-2022.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chemical-data-reporting/legislative-and-regulatory-authority-chemical-data-repor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epa.gov/CDR"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mailto:eCDRweb@epa.gov" TargetMode="External"/><Relationship Id="rId4" Type="http://schemas.openxmlformats.org/officeDocument/2006/relationships/hyperlink" Target="https://tscaguideme.epa.go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dx.ep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epa.gov/chemical-data-reporting/cspp-cdx-registration-guid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133601"/>
            <a:ext cx="7620000" cy="1905000"/>
          </a:xfrm>
        </p:spPr>
        <p:txBody>
          <a:bodyPr/>
          <a:lstStyle/>
          <a:p>
            <a:pPr eaLnBrk="1" hangingPunct="1">
              <a:defRPr/>
            </a:pPr>
            <a:r>
              <a:rPr lang="en-US" sz="3600"/>
              <a:t>2024 Chemical Data Reporting Requirements</a:t>
            </a:r>
            <a:br>
              <a:rPr lang="en-US"/>
            </a:br>
            <a:br>
              <a:rPr lang="en-US"/>
            </a:br>
            <a:br>
              <a:rPr lang="en-US" sz="2000"/>
            </a:br>
            <a:br>
              <a:rPr lang="en-US" sz="2000"/>
            </a:br>
            <a:br>
              <a:rPr lang="en-US"/>
            </a:br>
            <a:br>
              <a:rPr lang="en-US"/>
            </a:br>
            <a:br>
              <a:rPr lang="en-US"/>
            </a:br>
            <a:endParaRPr lang="en-US"/>
          </a:p>
        </p:txBody>
      </p:sp>
      <p:sp>
        <p:nvSpPr>
          <p:cNvPr id="37891" name="Subtitle 5"/>
          <p:cNvSpPr>
            <a:spLocks noGrp="1"/>
          </p:cNvSpPr>
          <p:nvPr>
            <p:ph type="subTitle" idx="1"/>
          </p:nvPr>
        </p:nvSpPr>
        <p:spPr>
          <a:xfrm>
            <a:off x="762000" y="3962401"/>
            <a:ext cx="4800600" cy="1219200"/>
          </a:xfrm>
        </p:spPr>
        <p:txBody>
          <a:bodyPr/>
          <a:lstStyle/>
          <a:p>
            <a:pPr eaLnBrk="1" hangingPunct="1"/>
            <a:r>
              <a:rPr lang="en-US" sz="1800" b="1"/>
              <a:t> </a:t>
            </a:r>
          </a:p>
          <a:p>
            <a:pPr eaLnBrk="1" hangingPunct="1"/>
            <a:endParaRPr lang="en-US" sz="1800" b="1"/>
          </a:p>
          <a:p>
            <a:pPr eaLnBrk="1" hangingPunct="1"/>
            <a:r>
              <a:rPr lang="en-US" sz="1800" b="1"/>
              <a:t>May 2024</a:t>
            </a:r>
          </a:p>
        </p:txBody>
      </p:sp>
      <p:sp>
        <p:nvSpPr>
          <p:cNvPr id="4" name="TextBox 3"/>
          <p:cNvSpPr txBox="1"/>
          <p:nvPr/>
        </p:nvSpPr>
        <p:spPr>
          <a:xfrm>
            <a:off x="5562600" y="3943530"/>
            <a:ext cx="2743200" cy="553998"/>
          </a:xfrm>
          <a:prstGeom prst="rect">
            <a:avLst/>
          </a:prstGeom>
          <a:noFill/>
        </p:spPr>
        <p:txBody>
          <a:bodyPr wrap="square" rtlCol="0">
            <a:spAutoFit/>
          </a:bodyPr>
          <a:lstStyle/>
          <a:p>
            <a:endParaRPr lang="en-US" sz="1200" b="1">
              <a:solidFill>
                <a:schemeClr val="bg1"/>
              </a:solidFill>
              <a:latin typeface="+mn-lt"/>
              <a:cs typeface="Arial" panose="020B0604020202020204" pitchFamily="34" charset="0"/>
            </a:endParaRPr>
          </a:p>
          <a:p>
            <a:endParaRPr lang="en-US" b="1">
              <a:solidFill>
                <a:schemeClr val="bg1"/>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2024 CDR: Determining Need to Report</a:t>
            </a:r>
          </a:p>
        </p:txBody>
      </p:sp>
      <p:sp>
        <p:nvSpPr>
          <p:cNvPr id="4" name="Content Placeholder 5"/>
          <p:cNvSpPr>
            <a:spLocks noGrp="1"/>
          </p:cNvSpPr>
          <p:nvPr>
            <p:ph idx="1"/>
          </p:nvPr>
        </p:nvSpPr>
        <p:spPr/>
        <p:txBody>
          <a:bodyPr/>
          <a:lstStyle/>
          <a:p>
            <a:pPr marL="1097280" indent="-1097280">
              <a:buNone/>
              <a:defRPr/>
            </a:pPr>
            <a:r>
              <a:rPr lang="en-US" sz="2800" b="1" u="sng"/>
              <a:t>Step I:  Is Your Chemical Subject to CDR</a:t>
            </a:r>
            <a:r>
              <a:rPr lang="en-US" sz="2800" b="1"/>
              <a:t>?</a:t>
            </a:r>
          </a:p>
          <a:p>
            <a:pPr marL="697230" indent="-365760">
              <a:spcBef>
                <a:spcPts val="600"/>
              </a:spcBef>
              <a:buFont typeface="Arial" panose="020B0604020202020204" pitchFamily="34" charset="0"/>
              <a:buChar char="•"/>
            </a:pPr>
            <a:r>
              <a:rPr lang="en-US" sz="2400"/>
              <a:t>Is your chemical substance listed on the </a:t>
            </a:r>
            <a:r>
              <a:rPr lang="en-US" sz="2400" b="1"/>
              <a:t>TSCA Inventory</a:t>
            </a:r>
            <a:r>
              <a:rPr lang="en-US" sz="2400"/>
              <a:t>?</a:t>
            </a:r>
          </a:p>
          <a:p>
            <a:pPr marL="697230" indent="-365760">
              <a:spcBef>
                <a:spcPts val="600"/>
              </a:spcBef>
              <a:buFont typeface="Arial" panose="020B0604020202020204" pitchFamily="34" charset="0"/>
              <a:buChar char="•"/>
            </a:pPr>
            <a:r>
              <a:rPr lang="en-US" sz="2400"/>
              <a:t>Is your chemical substance </a:t>
            </a:r>
            <a:r>
              <a:rPr lang="en-US" sz="2400" b="1"/>
              <a:t>manufactured for commercial purposes</a:t>
            </a:r>
            <a:r>
              <a:rPr lang="en-US" sz="2400"/>
              <a:t>?</a:t>
            </a:r>
          </a:p>
          <a:p>
            <a:pPr marL="697230" indent="-365760">
              <a:spcBef>
                <a:spcPts val="600"/>
              </a:spcBef>
              <a:buFont typeface="Arial" panose="020B0604020202020204" pitchFamily="34" charset="0"/>
              <a:buChar char="•"/>
            </a:pPr>
            <a:r>
              <a:rPr lang="en-US" sz="2400"/>
              <a:t>Is your chemical substance </a:t>
            </a:r>
            <a:r>
              <a:rPr lang="en-US" sz="2400" b="1"/>
              <a:t>used for only non-TSCA uses</a:t>
            </a:r>
            <a:r>
              <a:rPr lang="en-US" sz="2400"/>
              <a:t>, as defined by TSCA Section 3(2)(B)?</a:t>
            </a:r>
          </a:p>
          <a:p>
            <a:pPr marL="697230" indent="-365760">
              <a:spcBef>
                <a:spcPts val="600"/>
              </a:spcBef>
              <a:buFont typeface="Arial" panose="020B0604020202020204" pitchFamily="34" charset="0"/>
              <a:buChar char="•"/>
            </a:pPr>
            <a:r>
              <a:rPr lang="en-US" sz="2400"/>
              <a:t>Is your chemical substance potentially </a:t>
            </a:r>
            <a:r>
              <a:rPr lang="en-US" sz="2400" b="1"/>
              <a:t>exempt</a:t>
            </a:r>
            <a:r>
              <a:rPr lang="en-US" sz="2400"/>
              <a:t> from reporting?</a:t>
            </a:r>
          </a:p>
          <a:p>
            <a:pPr marL="697230" indent="-365760">
              <a:spcBef>
                <a:spcPts val="600"/>
              </a:spcBef>
              <a:buFont typeface="Arial" panose="020B0604020202020204" pitchFamily="34" charset="0"/>
              <a:buChar char="•"/>
            </a:pPr>
            <a:r>
              <a:rPr lang="en-US" sz="2400"/>
              <a:t>Is your chemical substance </a:t>
            </a:r>
            <a:r>
              <a:rPr lang="en-US" sz="2400" b="1"/>
              <a:t>ineligible</a:t>
            </a:r>
            <a:r>
              <a:rPr lang="en-US" sz="2400"/>
              <a:t> for exemption?</a:t>
            </a:r>
          </a:p>
          <a:p>
            <a:pPr marL="697230" indent="-365760">
              <a:spcBef>
                <a:spcPts val="600"/>
              </a:spcBef>
              <a:buFont typeface="Arial" panose="020B0604020202020204" pitchFamily="34" charset="0"/>
              <a:buChar char="•"/>
            </a:pPr>
            <a:endParaRPr lang="en-US" sz="2400"/>
          </a:p>
        </p:txBody>
      </p:sp>
    </p:spTree>
    <p:extLst>
      <p:ext uri="{BB962C8B-B14F-4D97-AF65-F5344CB8AC3E}">
        <p14:creationId xmlns:p14="http://schemas.microsoft.com/office/powerpoint/2010/main" val="389385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2024 CDR: Determining Need to Report</a:t>
            </a:r>
          </a:p>
        </p:txBody>
      </p:sp>
      <p:sp>
        <p:nvSpPr>
          <p:cNvPr id="4" name="Content Placeholder 2"/>
          <p:cNvSpPr>
            <a:spLocks noGrp="1"/>
          </p:cNvSpPr>
          <p:nvPr>
            <p:ph idx="1"/>
          </p:nvPr>
        </p:nvSpPr>
        <p:spPr>
          <a:xfrm>
            <a:off x="457200" y="990600"/>
            <a:ext cx="8229600" cy="5059363"/>
          </a:xfrm>
        </p:spPr>
        <p:txBody>
          <a:bodyPr/>
          <a:lstStyle/>
          <a:p>
            <a:pPr marL="0" indent="0">
              <a:buNone/>
            </a:pPr>
            <a:r>
              <a:rPr lang="en-US" sz="2800" b="1" u="sng"/>
              <a:t>Chemical-Specific Exemptions (40 CFR 711.6)</a:t>
            </a:r>
          </a:p>
          <a:p>
            <a:r>
              <a:rPr lang="en-US" sz="1800" u="sng"/>
              <a:t>Full exemption from reporting</a:t>
            </a:r>
          </a:p>
          <a:p>
            <a:pPr lvl="1"/>
            <a:r>
              <a:rPr lang="en-US" sz="1800"/>
              <a:t>Polymers, microorganisms, certain forms of natural gas &amp; water </a:t>
            </a:r>
          </a:p>
          <a:p>
            <a:pPr lvl="1"/>
            <a:r>
              <a:rPr lang="en-US" sz="1800"/>
              <a:t>Naturally occurring chemical substances (not affected by TSCA actions)</a:t>
            </a:r>
          </a:p>
          <a:p>
            <a:r>
              <a:rPr lang="en-US" sz="1800" u="sng"/>
              <a:t>Partial exemption from processing &amp; use reporting</a:t>
            </a:r>
          </a:p>
          <a:p>
            <a:pPr lvl="1"/>
            <a:r>
              <a:rPr lang="en-US" sz="1800"/>
              <a:t>Listed petroleum process streams</a:t>
            </a:r>
          </a:p>
          <a:p>
            <a:pPr lvl="1"/>
            <a:r>
              <a:rPr lang="en-US" sz="1800"/>
              <a:t>Chemicals for which processing &amp; use information is of low current interest</a:t>
            </a:r>
          </a:p>
          <a:p>
            <a:pPr lvl="2"/>
            <a:r>
              <a:rPr lang="en-US" sz="1800"/>
              <a:t>Added via petition process for each specific chemical</a:t>
            </a:r>
          </a:p>
          <a:p>
            <a:pPr lvl="2"/>
            <a:r>
              <a:rPr lang="en-US" sz="1800"/>
              <a:t>May be reversed if interest in chemical changes</a:t>
            </a:r>
          </a:p>
          <a:p>
            <a:r>
              <a:rPr lang="en-US" sz="1800" u="sng"/>
              <a:t>Not eligible for exemptions if subject to certain TSCA actions</a:t>
            </a:r>
          </a:p>
          <a:p>
            <a:pPr lvl="1"/>
            <a:r>
              <a:rPr lang="en-US" sz="1800"/>
              <a:t>A rule proposed or promulgated under TSCA Sections 4, 5(a)(2), 5(b)(4), or 6 </a:t>
            </a:r>
          </a:p>
          <a:p>
            <a:pPr lvl="1"/>
            <a:r>
              <a:rPr lang="en-US" sz="1800"/>
              <a:t>Is the subject of an Enforceable Consent Agreement under 40 CFR 790</a:t>
            </a:r>
          </a:p>
          <a:p>
            <a:pPr lvl="1"/>
            <a:r>
              <a:rPr lang="en-US" sz="1800"/>
              <a:t>An order in effect under TSCA Section 4, 5(e), or 5(f) </a:t>
            </a:r>
          </a:p>
          <a:p>
            <a:pPr lvl="1"/>
            <a:r>
              <a:rPr lang="en-US" sz="1800"/>
              <a:t>Relief that has been granted under as civil action under TSCA Sections 5 or 7</a:t>
            </a:r>
          </a:p>
          <a:p>
            <a:pPr lvl="1"/>
            <a:endParaRPr lang="en-US" sz="1800"/>
          </a:p>
          <a:p>
            <a:pPr marL="457200" lvl="1" indent="0">
              <a:buNone/>
            </a:pPr>
            <a:endParaRPr lang="en-US" sz="1800"/>
          </a:p>
          <a:p>
            <a:pPr lvl="2"/>
            <a:endParaRPr lang="en-US" sz="1400"/>
          </a:p>
        </p:txBody>
      </p:sp>
    </p:spTree>
    <p:extLst>
      <p:ext uri="{BB962C8B-B14F-4D97-AF65-F5344CB8AC3E}">
        <p14:creationId xmlns:p14="http://schemas.microsoft.com/office/powerpoint/2010/main" val="331503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a:defRPr/>
            </a:pPr>
            <a:r>
              <a:rPr lang="en-US"/>
              <a:t>The 2024 CDR: Determining Need to Report</a:t>
            </a:r>
          </a:p>
        </p:txBody>
      </p:sp>
      <p:sp>
        <p:nvSpPr>
          <p:cNvPr id="3" name="Content Placeholder 2"/>
          <p:cNvSpPr>
            <a:spLocks noGrp="1"/>
          </p:cNvSpPr>
          <p:nvPr>
            <p:ph idx="1"/>
          </p:nvPr>
        </p:nvSpPr>
        <p:spPr>
          <a:xfrm>
            <a:off x="484464" y="947956"/>
            <a:ext cx="8458200" cy="5135563"/>
          </a:xfrm>
        </p:spPr>
        <p:txBody>
          <a:bodyPr/>
          <a:lstStyle/>
          <a:p>
            <a:pPr marL="0" indent="0">
              <a:buNone/>
            </a:pPr>
            <a:r>
              <a:rPr lang="en-US" sz="2000" b="1" u="sng"/>
              <a:t>Effect of TSCA Actions on Chemical-Specific Exemptions</a:t>
            </a:r>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r>
              <a:rPr lang="en-US" sz="1400" b="1" baseline="30000"/>
              <a:t>†</a:t>
            </a:r>
            <a:r>
              <a:rPr lang="en-US" sz="1400"/>
              <a:t>Full exemption for naturally occurring chemicals is not affected. *Applies to both proposed &amp; promulgated rules</a:t>
            </a:r>
          </a:p>
          <a:p>
            <a:pPr marL="0" indent="0">
              <a:buNone/>
            </a:pPr>
            <a:r>
              <a:rPr lang="en-US" sz="1400" b="1" u="sng"/>
              <a:t> </a:t>
            </a:r>
          </a:p>
        </p:txBody>
      </p:sp>
      <p:graphicFrame>
        <p:nvGraphicFramePr>
          <p:cNvPr id="9" name="Table 8"/>
          <p:cNvGraphicFramePr>
            <a:graphicFrameLocks noGrp="1"/>
          </p:cNvGraphicFramePr>
          <p:nvPr>
            <p:extLst>
              <p:ext uri="{D42A27DB-BD31-4B8C-83A1-F6EECF244321}">
                <p14:modId xmlns:p14="http://schemas.microsoft.com/office/powerpoint/2010/main" val="2772321137"/>
              </p:ext>
            </p:extLst>
          </p:nvPr>
        </p:nvGraphicFramePr>
        <p:xfrm>
          <a:off x="1143000" y="1377950"/>
          <a:ext cx="6629399" cy="3768288"/>
        </p:xfrm>
        <a:graphic>
          <a:graphicData uri="http://schemas.openxmlformats.org/drawingml/2006/table">
            <a:tbl>
              <a:tblPr firstRow="1" firstCol="1" bandRow="1">
                <a:tableStyleId>{5C22544A-7EE6-4342-B048-85BDC9FD1C3A}</a:tableStyleId>
              </a:tblPr>
              <a:tblGrid>
                <a:gridCol w="3275702">
                  <a:extLst>
                    <a:ext uri="{9D8B030D-6E8A-4147-A177-3AD203B41FA5}">
                      <a16:colId xmlns:a16="http://schemas.microsoft.com/office/drawing/2014/main" val="20000"/>
                    </a:ext>
                  </a:extLst>
                </a:gridCol>
                <a:gridCol w="3353697">
                  <a:extLst>
                    <a:ext uri="{9D8B030D-6E8A-4147-A177-3AD203B41FA5}">
                      <a16:colId xmlns:a16="http://schemas.microsoft.com/office/drawing/2014/main" val="20001"/>
                    </a:ext>
                  </a:extLst>
                </a:gridCol>
              </a:tblGrid>
              <a:tr h="355516">
                <a:tc rowSpan="2">
                  <a:txBody>
                    <a:bodyPr/>
                    <a:lstStyle/>
                    <a:p>
                      <a:pPr marL="0" marR="0" algn="ctr">
                        <a:lnSpc>
                          <a:spcPct val="107000"/>
                        </a:lnSpc>
                        <a:spcBef>
                          <a:spcPts val="0"/>
                        </a:spcBef>
                        <a:spcAft>
                          <a:spcPts val="0"/>
                        </a:spcAft>
                      </a:pPr>
                      <a:r>
                        <a:rPr lang="en-US" sz="1300" b="1" i="0" baseline="0">
                          <a:effectLst/>
                          <a:latin typeface="Arial"/>
                        </a:rPr>
                        <a:t>TSCA Action</a:t>
                      </a:r>
                      <a:endParaRPr lang="en-US" sz="1300" b="1" i="0" baseline="0">
                        <a:effectLst/>
                        <a:latin typeface="Arial"/>
                        <a:ea typeface="Calibri" panose="020F0502020204030204" pitchFamily="34" charset="0"/>
                        <a:cs typeface="Times New Roman" panose="02020603050405020304" pitchFamily="18" charset="0"/>
                      </a:endParaRPr>
                    </a:p>
                  </a:txBody>
                  <a:tcPr marL="65018" marR="65018"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300">
                          <a:latin typeface="Arial"/>
                          <a:cs typeface="Arial"/>
                        </a:rPr>
                        <a:t>CDR Requirement </a:t>
                      </a:r>
                      <a:endParaRPr lang="en-US" sz="1300">
                        <a:latin typeface="Arial" panose="020B0604020202020204" pitchFamily="34" charset="0"/>
                        <a:cs typeface="Arial" panose="020B0604020202020204" pitchFamily="34" charset="0"/>
                      </a:endParaRPr>
                    </a:p>
                  </a:txBody>
                  <a:tcPr marL="65018" marR="65018"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635084">
                <a:tc vMerge="1">
                  <a:txBody>
                    <a:bodyPr/>
                    <a:lstStyle/>
                    <a:p>
                      <a:endParaRPr lang="en-US"/>
                    </a:p>
                  </a:txBody>
                  <a:tcPr/>
                </a:tc>
                <a:tc>
                  <a:txBody>
                    <a:bodyPr/>
                    <a:lstStyle/>
                    <a:p>
                      <a:pPr marL="0" marR="0" algn="ctr">
                        <a:lnSpc>
                          <a:spcPct val="107000"/>
                        </a:lnSpc>
                        <a:spcBef>
                          <a:spcPts val="0"/>
                        </a:spcBef>
                        <a:spcAft>
                          <a:spcPts val="0"/>
                        </a:spcAft>
                      </a:pPr>
                      <a:r>
                        <a:rPr lang="en-US" sz="1300" b="1" i="0" baseline="0">
                          <a:solidFill>
                            <a:schemeClr val="bg1"/>
                          </a:solidFill>
                          <a:effectLst/>
                          <a:latin typeface="Arial"/>
                        </a:rPr>
                        <a:t>Not eligible for f</a:t>
                      </a:r>
                      <a:r>
                        <a:rPr lang="en-US" sz="1200" b="1" i="0" baseline="0">
                          <a:solidFill>
                            <a:schemeClr val="bg1"/>
                          </a:solidFill>
                          <a:effectLst/>
                          <a:latin typeface="Arial"/>
                        </a:rPr>
                        <a:t>ull</a:t>
                      </a:r>
                      <a:r>
                        <a:rPr lang="en-US" sz="1200" b="0" i="0" baseline="30000">
                          <a:solidFill>
                            <a:schemeClr val="bg1"/>
                          </a:solidFill>
                          <a:effectLst/>
                          <a:latin typeface="Arial"/>
                        </a:rPr>
                        <a:t>† </a:t>
                      </a:r>
                      <a:r>
                        <a:rPr lang="en-US" sz="1200" b="1" i="0" baseline="0">
                          <a:solidFill>
                            <a:schemeClr val="bg1"/>
                          </a:solidFill>
                          <a:effectLst/>
                          <a:latin typeface="Arial"/>
                        </a:rPr>
                        <a:t>or partial exemptions from reporting (40 CFR  711.6)</a:t>
                      </a:r>
                      <a:endParaRPr lang="en-US" sz="1200" b="1" i="0" baseline="0">
                        <a:solidFill>
                          <a:schemeClr val="bg1"/>
                        </a:solidFill>
                        <a:effectLst/>
                        <a:latin typeface="Arial"/>
                        <a:ea typeface="Calibri" panose="020F0502020204030204" pitchFamily="34" charset="0"/>
                        <a:cs typeface="Times New Roman" panose="02020603050405020304" pitchFamily="18" charset="0"/>
                      </a:endParaRPr>
                    </a:p>
                  </a:txBody>
                  <a:tcPr marL="65018" marR="65018" marT="0" marB="0" anchor="ct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30915">
                <a:tc>
                  <a:txBody>
                    <a:bodyPr/>
                    <a:lstStyle/>
                    <a:p>
                      <a:pPr marL="0" marR="0" algn="l">
                        <a:lnSpc>
                          <a:spcPct val="107000"/>
                        </a:lnSpc>
                        <a:spcBef>
                          <a:spcPts val="0"/>
                        </a:spcBef>
                        <a:spcAft>
                          <a:spcPts val="0"/>
                        </a:spcAft>
                      </a:pPr>
                      <a:r>
                        <a:rPr lang="en-US" sz="1200" b="1" i="0" baseline="0">
                          <a:effectLst/>
                          <a:latin typeface="Arial"/>
                        </a:rPr>
                        <a:t>TSCA section 4 rules*</a:t>
                      </a:r>
                    </a:p>
                  </a:txBody>
                  <a:tcPr marL="65018" marR="65018" marT="0" marB="0" anchor="ctr">
                    <a:lnT w="127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4"/>
                  </a:ext>
                </a:extLst>
              </a:tr>
              <a:tr h="306466">
                <a:tc>
                  <a:txBody>
                    <a:bodyPr/>
                    <a:lstStyle/>
                    <a:p>
                      <a:pPr marL="0" marR="0" algn="l">
                        <a:lnSpc>
                          <a:spcPct val="107000"/>
                        </a:lnSpc>
                        <a:spcBef>
                          <a:spcPts val="0"/>
                        </a:spcBef>
                        <a:spcAft>
                          <a:spcPts val="0"/>
                        </a:spcAft>
                      </a:pPr>
                      <a:r>
                        <a:rPr lang="en-US" sz="1200" b="1" i="0" baseline="0">
                          <a:effectLst/>
                          <a:latin typeface="Arial"/>
                        </a:rPr>
                        <a:t>Enforceable Consent Agreements (ECAs)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5"/>
                  </a:ext>
                </a:extLst>
              </a:tr>
              <a:tr h="297936">
                <a:tc>
                  <a:txBody>
                    <a:bodyPr/>
                    <a:lstStyle/>
                    <a:p>
                      <a:pPr marL="0" marR="0" algn="l">
                        <a:lnSpc>
                          <a:spcPct val="107000"/>
                        </a:lnSpc>
                        <a:spcBef>
                          <a:spcPts val="0"/>
                        </a:spcBef>
                        <a:spcAft>
                          <a:spcPts val="0"/>
                        </a:spcAft>
                      </a:pPr>
                      <a:r>
                        <a:rPr lang="en-US" sz="1200" b="1" i="0" baseline="0">
                          <a:effectLst/>
                          <a:latin typeface="Arial"/>
                        </a:rPr>
                        <a:t>TSCA section 5(a)(2) SNURs </a:t>
                      </a:r>
                      <a:r>
                        <a:rPr lang="en-US" sz="1200" b="1" i="0" baseline="0">
                          <a:effectLst/>
                          <a:latin typeface="Arial"/>
                          <a:cs typeface="Times New Roman"/>
                        </a:rPr>
                        <a:t>*</a:t>
                      </a: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6"/>
                  </a:ext>
                </a:extLst>
              </a:tr>
              <a:tr h="306466">
                <a:tc>
                  <a:txBody>
                    <a:bodyPr/>
                    <a:lstStyle/>
                    <a:p>
                      <a:pPr marL="0" marR="0" algn="l">
                        <a:lnSpc>
                          <a:spcPct val="107000"/>
                        </a:lnSpc>
                        <a:spcBef>
                          <a:spcPts val="0"/>
                        </a:spcBef>
                        <a:spcAft>
                          <a:spcPts val="0"/>
                        </a:spcAft>
                      </a:pPr>
                      <a:r>
                        <a:rPr lang="en-US" sz="1200" b="1" i="0" baseline="0">
                          <a:effectLst/>
                          <a:latin typeface="Arial"/>
                        </a:rPr>
                        <a:t>TSCA section 5(b)(4) rules</a:t>
                      </a:r>
                      <a:r>
                        <a:rPr lang="en-US" sz="1200" b="1" i="0" baseline="0">
                          <a:effectLst/>
                          <a:latin typeface="Arial"/>
                          <a:cs typeface="Times New Roman"/>
                        </a:rPr>
                        <a:t>*</a:t>
                      </a: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7"/>
                  </a:ext>
                </a:extLst>
              </a:tr>
              <a:tr h="306466">
                <a:tc>
                  <a:txBody>
                    <a:bodyPr/>
                    <a:lstStyle/>
                    <a:p>
                      <a:pPr marL="0" marR="0" algn="l">
                        <a:lnSpc>
                          <a:spcPct val="107000"/>
                        </a:lnSpc>
                        <a:spcBef>
                          <a:spcPts val="0"/>
                        </a:spcBef>
                        <a:spcAft>
                          <a:spcPts val="0"/>
                        </a:spcAft>
                      </a:pPr>
                      <a:r>
                        <a:rPr lang="en-US" sz="1200" b="1" i="0" baseline="0">
                          <a:effectLst/>
                          <a:latin typeface="Arial"/>
                        </a:rPr>
                        <a:t>TSCA section 6 rules*</a:t>
                      </a: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8"/>
                  </a:ext>
                </a:extLst>
              </a:tr>
              <a:tr h="283313">
                <a:tc>
                  <a:txBody>
                    <a:bodyPr/>
                    <a:lstStyle/>
                    <a:p>
                      <a:pPr marL="0" marR="0" algn="l">
                        <a:lnSpc>
                          <a:spcPct val="107000"/>
                        </a:lnSpc>
                        <a:spcBef>
                          <a:spcPts val="0"/>
                        </a:spcBef>
                        <a:spcAft>
                          <a:spcPts val="0"/>
                        </a:spcAft>
                      </a:pPr>
                      <a:r>
                        <a:rPr lang="en-US" sz="1200" b="1" i="0" baseline="0">
                          <a:effectLst/>
                          <a:latin typeface="Arial"/>
                          <a:ea typeface="Calibri" panose="020F0502020204030204" pitchFamily="34" charset="0"/>
                          <a:cs typeface="Times New Roman"/>
                        </a:rPr>
                        <a:t>TSCA section 4 orders</a:t>
                      </a:r>
                    </a:p>
                  </a:txBody>
                  <a:tcPr marL="65018" marR="65018" marT="0" marB="0" anchor="ctr"/>
                </a:tc>
                <a:tc>
                  <a:txBody>
                    <a:bodyPr/>
                    <a:lstStyle/>
                    <a:p>
                      <a:pPr marL="0" marR="0" lvl="0" indent="0" algn="ctr" rtl="0" eaLnBrk="1" fontAlgn="auto" latinLnBrk="0" hangingPunct="1">
                        <a:lnSpc>
                          <a:spcPct val="107000"/>
                        </a:lnSpc>
                        <a:spcBef>
                          <a:spcPts val="0"/>
                        </a:spcBef>
                        <a:spcAft>
                          <a:spcPts val="0"/>
                        </a:spcAft>
                        <a:buFontTx/>
                        <a:buNone/>
                      </a:pPr>
                      <a:r>
                        <a:rPr lang="en-US" sz="1200" b="1" i="0" baseline="0">
                          <a:solidFill>
                            <a:schemeClr val="tx1"/>
                          </a:solidFill>
                          <a:effectLst/>
                          <a:latin typeface="Arial"/>
                          <a:sym typeface="Wingdings" panose="05000000000000000000" pitchFamily="2" charset="2"/>
                        </a:rPr>
                        <a:t></a:t>
                      </a:r>
                      <a:endParaRPr lang="en-US" sz="1200" b="1" i="0" baseline="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371821937"/>
                  </a:ext>
                </a:extLst>
              </a:tr>
              <a:tr h="283313">
                <a:tc>
                  <a:txBody>
                    <a:bodyPr/>
                    <a:lstStyle/>
                    <a:p>
                      <a:pPr marL="0" marR="0" algn="l">
                        <a:lnSpc>
                          <a:spcPct val="107000"/>
                        </a:lnSpc>
                        <a:spcBef>
                          <a:spcPts val="0"/>
                        </a:spcBef>
                        <a:spcAft>
                          <a:spcPts val="0"/>
                        </a:spcAft>
                      </a:pPr>
                      <a:r>
                        <a:rPr lang="en-US" sz="1200" b="1" i="0" baseline="0">
                          <a:effectLst/>
                          <a:latin typeface="Arial"/>
                        </a:rPr>
                        <a:t>TSCA section 5(e) orders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9"/>
                  </a:ext>
                </a:extLst>
              </a:tr>
              <a:tr h="306466">
                <a:tc>
                  <a:txBody>
                    <a:bodyPr/>
                    <a:lstStyle/>
                    <a:p>
                      <a:pPr marL="0" marR="0" algn="l">
                        <a:lnSpc>
                          <a:spcPct val="107000"/>
                        </a:lnSpc>
                        <a:spcBef>
                          <a:spcPts val="0"/>
                        </a:spcBef>
                        <a:spcAft>
                          <a:spcPts val="0"/>
                        </a:spcAft>
                      </a:pPr>
                      <a:r>
                        <a:rPr lang="en-US" sz="1200" b="1" i="0" baseline="0">
                          <a:effectLst/>
                          <a:latin typeface="Arial"/>
                        </a:rPr>
                        <a:t>TSCA section 5(f) orders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10"/>
                  </a:ext>
                </a:extLst>
              </a:tr>
              <a:tr h="230915">
                <a:tc>
                  <a:txBody>
                    <a:bodyPr/>
                    <a:lstStyle/>
                    <a:p>
                      <a:pPr marL="0" marR="0" algn="l">
                        <a:lnSpc>
                          <a:spcPct val="107000"/>
                        </a:lnSpc>
                        <a:spcBef>
                          <a:spcPts val="0"/>
                        </a:spcBef>
                        <a:spcAft>
                          <a:spcPts val="0"/>
                        </a:spcAft>
                      </a:pPr>
                      <a:r>
                        <a:rPr lang="en-US" sz="1200" b="1" i="0" baseline="0">
                          <a:effectLst/>
                          <a:latin typeface="Arial"/>
                        </a:rPr>
                        <a:t>TSCA section 5 civil actions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11"/>
                  </a:ext>
                </a:extLst>
              </a:tr>
              <a:tr h="225432">
                <a:tc>
                  <a:txBody>
                    <a:bodyPr/>
                    <a:lstStyle/>
                    <a:p>
                      <a:pPr marL="0" marR="0" algn="l">
                        <a:lnSpc>
                          <a:spcPct val="107000"/>
                        </a:lnSpc>
                        <a:spcBef>
                          <a:spcPts val="0"/>
                        </a:spcBef>
                        <a:spcAft>
                          <a:spcPts val="0"/>
                        </a:spcAft>
                      </a:pPr>
                      <a:r>
                        <a:rPr lang="en-US" sz="1200" b="1" i="0" baseline="0">
                          <a:effectLst/>
                          <a:latin typeface="Arial"/>
                        </a:rPr>
                        <a:t>TSCA section 7 civil actions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dirty="0">
                          <a:effectLst/>
                          <a:latin typeface="Arial"/>
                          <a:sym typeface="Wingdings" panose="05000000000000000000" pitchFamily="2" charset="2"/>
                        </a:rPr>
                        <a:t></a:t>
                      </a:r>
                      <a:endParaRPr lang="en-US" sz="1200" b="1" i="0" baseline="0" dirty="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26146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2024 CDR: Determining Need to Report</a:t>
            </a:r>
          </a:p>
        </p:txBody>
      </p:sp>
      <p:sp>
        <p:nvSpPr>
          <p:cNvPr id="4" name="Content Placeholder 5"/>
          <p:cNvSpPr>
            <a:spLocks noGrp="1"/>
          </p:cNvSpPr>
          <p:nvPr>
            <p:ph idx="1"/>
          </p:nvPr>
        </p:nvSpPr>
        <p:spPr/>
        <p:txBody>
          <a:bodyPr/>
          <a:lstStyle/>
          <a:p>
            <a:pPr marL="1097280" indent="-1097280">
              <a:spcBef>
                <a:spcPts val="0"/>
              </a:spcBef>
              <a:buNone/>
              <a:defRPr/>
            </a:pPr>
            <a:r>
              <a:rPr lang="en-US" sz="2800" b="1" u="sng"/>
              <a:t>Step II:  Are You a Manufacturer Who is Required to Report</a:t>
            </a:r>
            <a:r>
              <a:rPr lang="en-US" sz="2800" b="1"/>
              <a:t>?</a:t>
            </a:r>
          </a:p>
          <a:p>
            <a:pPr marL="697230" indent="-365760">
              <a:spcBef>
                <a:spcPts val="600"/>
              </a:spcBef>
              <a:buFont typeface="Arial" panose="020B0604020202020204" pitchFamily="34" charset="0"/>
              <a:buChar char="•"/>
            </a:pPr>
            <a:r>
              <a:rPr lang="en-US" sz="2400"/>
              <a:t>Did you manufacture a chemical substance in an amount that met or exceeded the </a:t>
            </a:r>
            <a:r>
              <a:rPr lang="en-US" sz="2400" b="1"/>
              <a:t>reporting threshold </a:t>
            </a:r>
            <a:r>
              <a:rPr lang="en-US" sz="2400"/>
              <a:t>for the chemical?</a:t>
            </a:r>
          </a:p>
          <a:p>
            <a:pPr marL="1097280" lvl="1" indent="-365760">
              <a:spcBef>
                <a:spcPts val="600"/>
              </a:spcBef>
              <a:buFont typeface="Arial" panose="020B0604020202020204" pitchFamily="34" charset="0"/>
              <a:buChar char="•"/>
            </a:pPr>
            <a:r>
              <a:rPr lang="en-US" sz="2000"/>
              <a:t>Production volume (PV) of 25,000 lbs or 2,500 lbs </a:t>
            </a:r>
          </a:p>
          <a:p>
            <a:pPr marL="1097280" lvl="1" indent="-365760">
              <a:spcBef>
                <a:spcPts val="600"/>
              </a:spcBef>
              <a:buFont typeface="Arial" panose="020B0604020202020204" pitchFamily="34" charset="0"/>
              <a:buChar char="•"/>
            </a:pPr>
            <a:r>
              <a:rPr lang="en-US" sz="2000"/>
              <a:t>PV must be considered for each year for calendar years 2020, 2021, 2022, and 2023</a:t>
            </a:r>
          </a:p>
          <a:p>
            <a:pPr marL="1097280" lvl="1">
              <a:buNone/>
              <a:defRPr/>
            </a:pPr>
            <a:endParaRPr lang="en-US" sz="2400"/>
          </a:p>
        </p:txBody>
      </p:sp>
    </p:spTree>
    <p:extLst>
      <p:ext uri="{BB962C8B-B14F-4D97-AF65-F5344CB8AC3E}">
        <p14:creationId xmlns:p14="http://schemas.microsoft.com/office/powerpoint/2010/main" val="391542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Reporting Threshold</a:t>
            </a:r>
          </a:p>
        </p:txBody>
      </p:sp>
      <p:sp>
        <p:nvSpPr>
          <p:cNvPr id="3" name="Content Placeholder 2"/>
          <p:cNvSpPr>
            <a:spLocks noGrp="1"/>
          </p:cNvSpPr>
          <p:nvPr>
            <p:ph idx="1"/>
          </p:nvPr>
        </p:nvSpPr>
        <p:spPr/>
        <p:txBody>
          <a:bodyPr/>
          <a:lstStyle/>
          <a:p>
            <a:pPr marL="457200" indent="-457200"/>
            <a:r>
              <a:rPr lang="en-US" sz="2800" err="1"/>
              <a:t>ChemInc</a:t>
            </a:r>
            <a:r>
              <a:rPr lang="en-US" sz="2800"/>
              <a:t> Company manufactures the following chemicals at a single site:</a:t>
            </a:r>
          </a:p>
          <a:p>
            <a:pPr marL="457200" indent="-457200"/>
            <a:endParaRPr lang="en-US" sz="2800"/>
          </a:p>
          <a:p>
            <a:pPr marL="457200" indent="-457200"/>
            <a:endParaRPr lang="en-US" sz="2800"/>
          </a:p>
          <a:p>
            <a:pPr marL="457200" indent="-457200"/>
            <a:endParaRPr lang="en-US" sz="2800"/>
          </a:p>
          <a:p>
            <a:pPr marL="457200" indent="-457200"/>
            <a:endParaRPr lang="en-US" sz="2800"/>
          </a:p>
          <a:p>
            <a:pPr marL="457200" indent="-457200"/>
            <a:r>
              <a:rPr lang="en-US" sz="2800"/>
              <a:t>Note:</a:t>
            </a:r>
          </a:p>
          <a:p>
            <a:pPr marL="857250" lvl="1" indent="-457200"/>
            <a:r>
              <a:rPr lang="en-US" sz="2400"/>
              <a:t>These chemicals are not the subject of any listed TSCA actions</a:t>
            </a:r>
          </a:p>
          <a:p>
            <a:pPr marL="857250" lvl="1" indent="-457200"/>
            <a:r>
              <a:rPr lang="en-US" sz="2400"/>
              <a:t>Applicable reporting threshold is 25,000 </a:t>
            </a:r>
            <a:r>
              <a:rPr lang="en-US" sz="2400" err="1"/>
              <a:t>lb</a:t>
            </a:r>
            <a:endParaRPr lang="en-US" sz="2400"/>
          </a:p>
          <a:p>
            <a:pPr marL="457200" indent="-457200"/>
            <a:endParaRPr lang="en-US" sz="2400"/>
          </a:p>
          <a:p>
            <a:pPr marL="0" indent="0">
              <a:buNone/>
            </a:pP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46187140"/>
              </p:ext>
            </p:extLst>
          </p:nvPr>
        </p:nvGraphicFramePr>
        <p:xfrm>
          <a:off x="1066800" y="2049780"/>
          <a:ext cx="7086600" cy="1874520"/>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181100">
                  <a:extLst>
                    <a:ext uri="{9D8B030D-6E8A-4147-A177-3AD203B41FA5}">
                      <a16:colId xmlns:a16="http://schemas.microsoft.com/office/drawing/2014/main" val="20004"/>
                    </a:ext>
                  </a:extLst>
                </a:gridCol>
                <a:gridCol w="1181100">
                  <a:extLst>
                    <a:ext uri="{9D8B030D-6E8A-4147-A177-3AD203B41FA5}">
                      <a16:colId xmlns:a16="http://schemas.microsoft.com/office/drawing/2014/main" val="20005"/>
                    </a:ext>
                  </a:extLst>
                </a:gridCol>
              </a:tblGrid>
              <a:tr h="320040">
                <a:tc rowSpan="2">
                  <a:txBody>
                    <a:bodyPr/>
                    <a:lstStyle/>
                    <a:p>
                      <a:pPr algn="ctr"/>
                      <a:r>
                        <a:rPr lang="en-US"/>
                        <a:t>Chemical</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gridSpan="4">
                  <a:txBody>
                    <a:bodyPr/>
                    <a:lstStyle/>
                    <a:p>
                      <a:pPr algn="ctr"/>
                      <a:r>
                        <a:rPr lang="en-US"/>
                        <a:t>Production</a:t>
                      </a:r>
                      <a:r>
                        <a:rPr lang="en-US" baseline="0"/>
                        <a:t> Volumes (lbs)</a:t>
                      </a:r>
                      <a:endParaRPr lang="en-US"/>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algn="ctr"/>
                      <a:endParaRPr lang="en-US"/>
                    </a:p>
                  </a:txBody>
                  <a:tcPr anchor="ctr"/>
                </a:tc>
                <a:tc hMerge="1">
                  <a:txBody>
                    <a:bodyPr/>
                    <a:lstStyle/>
                    <a:p>
                      <a:pPr algn="ctr"/>
                      <a:endParaRPr lang="en-US"/>
                    </a:p>
                  </a:txBody>
                  <a:tcPr anchor="ctr"/>
                </a:tc>
                <a:tc hMerge="1">
                  <a:txBody>
                    <a:bodyPr/>
                    <a:lstStyle/>
                    <a:p>
                      <a:pPr algn="ctr"/>
                      <a:endParaRPr lang="en-US"/>
                    </a:p>
                  </a:txBody>
                  <a:tcPr anchor="ctr"/>
                </a:tc>
                <a:tc rowSpan="2">
                  <a:txBody>
                    <a:bodyPr/>
                    <a:lstStyle/>
                    <a:p>
                      <a:pPr algn="ctr"/>
                      <a:r>
                        <a:rPr lang="en-US"/>
                        <a:t>Reporting required?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96240">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2020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2021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2022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2023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vMerge="1">
                  <a:txBody>
                    <a:bodyPr/>
                    <a:lstStyle/>
                    <a:p>
                      <a:endParaRPr lang="en-US"/>
                    </a:p>
                  </a:txBody>
                  <a:tcPr/>
                </a:tc>
                <a:extLst>
                  <a:ext uri="{0D108BD9-81ED-4DB2-BD59-A6C34878D82A}">
                    <a16:rowId xmlns:a16="http://schemas.microsoft.com/office/drawing/2014/main" val="10001"/>
                  </a:ext>
                </a:extLst>
              </a:tr>
              <a:tr h="370840">
                <a:tc>
                  <a:txBody>
                    <a:bodyPr/>
                    <a:lstStyle/>
                    <a:p>
                      <a:pPr algn="ctr"/>
                      <a:r>
                        <a:rPr lang="en-US"/>
                        <a:t>Chem A</a:t>
                      </a:r>
                    </a:p>
                  </a:txBody>
                  <a:tcPr anchor="ctr">
                    <a:lnT w="19050" cap="flat" cmpd="sng" algn="ctr">
                      <a:solidFill>
                        <a:schemeClr val="bg1"/>
                      </a:solidFill>
                      <a:prstDash val="solid"/>
                      <a:round/>
                      <a:headEnd type="none" w="med" len="med"/>
                      <a:tailEnd type="none" w="med" len="med"/>
                    </a:lnT>
                  </a:tcPr>
                </a:tc>
                <a:tc>
                  <a:txBody>
                    <a:bodyPr/>
                    <a:lstStyle/>
                    <a:p>
                      <a:pPr algn="ctr"/>
                      <a:r>
                        <a:rPr lang="en-US"/>
                        <a:t>2,000</a:t>
                      </a:r>
                    </a:p>
                  </a:txBody>
                  <a:tcPr anchor="ctr">
                    <a:lnT w="19050" cap="flat" cmpd="sng" algn="ctr">
                      <a:solidFill>
                        <a:schemeClr val="bg1"/>
                      </a:solidFill>
                      <a:prstDash val="solid"/>
                      <a:round/>
                      <a:headEnd type="none" w="med" len="med"/>
                      <a:tailEnd type="none" w="med" len="med"/>
                    </a:lnT>
                  </a:tcPr>
                </a:tc>
                <a:tc>
                  <a:txBody>
                    <a:bodyPr/>
                    <a:lstStyle/>
                    <a:p>
                      <a:pPr algn="ctr"/>
                      <a:r>
                        <a:rPr lang="en-US"/>
                        <a:t>5,000</a:t>
                      </a:r>
                    </a:p>
                  </a:txBody>
                  <a:tcPr anchor="ctr">
                    <a:lnT w="19050" cap="flat" cmpd="sng" algn="ctr">
                      <a:solidFill>
                        <a:schemeClr val="bg1"/>
                      </a:solidFill>
                      <a:prstDash val="solid"/>
                      <a:round/>
                      <a:headEnd type="none" w="med" len="med"/>
                      <a:tailEnd type="none" w="med" len="med"/>
                    </a:lnT>
                  </a:tcPr>
                </a:tc>
                <a:tc>
                  <a:txBody>
                    <a:bodyPr/>
                    <a:lstStyle/>
                    <a:p>
                      <a:pPr algn="ctr"/>
                      <a:r>
                        <a:rPr lang="en-US"/>
                        <a:t>0</a:t>
                      </a:r>
                    </a:p>
                  </a:txBody>
                  <a:tcPr anchor="ctr">
                    <a:lnT w="19050" cap="flat" cmpd="sng" algn="ctr">
                      <a:solidFill>
                        <a:schemeClr val="bg1"/>
                      </a:solidFill>
                      <a:prstDash val="solid"/>
                      <a:round/>
                      <a:headEnd type="none" w="med" len="med"/>
                      <a:tailEnd type="none" w="med" len="med"/>
                    </a:lnT>
                  </a:tcPr>
                </a:tc>
                <a:tc>
                  <a:txBody>
                    <a:bodyPr/>
                    <a:lstStyle/>
                    <a:p>
                      <a:pPr algn="ctr"/>
                      <a:r>
                        <a:rPr lang="en-US" b="1">
                          <a:solidFill>
                            <a:srgbClr val="FF0000"/>
                          </a:solidFill>
                        </a:rPr>
                        <a:t>25,000</a:t>
                      </a:r>
                    </a:p>
                  </a:txBody>
                  <a:tcPr anchor="ctr">
                    <a:lnT w="19050" cap="flat" cmpd="sng" algn="ctr">
                      <a:solidFill>
                        <a:schemeClr val="bg1"/>
                      </a:solidFill>
                      <a:prstDash val="solid"/>
                      <a:round/>
                      <a:headEnd type="none" w="med" len="med"/>
                      <a:tailEnd type="none" w="med" len="med"/>
                    </a:lnT>
                  </a:tcPr>
                </a:tc>
                <a:tc>
                  <a:txBody>
                    <a:bodyPr/>
                    <a:lstStyle/>
                    <a:p>
                      <a:pPr algn="ctr"/>
                      <a:r>
                        <a:rPr lang="en-US"/>
                        <a:t>Yes</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ctr"/>
                      <a:r>
                        <a:rPr lang="en-US"/>
                        <a:t>Chem B</a:t>
                      </a:r>
                    </a:p>
                  </a:txBody>
                  <a:tcPr anchor="ctr"/>
                </a:tc>
                <a:tc>
                  <a:txBody>
                    <a:bodyPr/>
                    <a:lstStyle/>
                    <a:p>
                      <a:pPr algn="ctr"/>
                      <a:r>
                        <a:rPr lang="en-US"/>
                        <a:t>0</a:t>
                      </a:r>
                    </a:p>
                  </a:txBody>
                  <a:tcPr anchor="ctr"/>
                </a:tc>
                <a:tc>
                  <a:txBody>
                    <a:bodyPr/>
                    <a:lstStyle/>
                    <a:p>
                      <a:pPr algn="ctr"/>
                      <a:r>
                        <a:rPr lang="en-US" b="1">
                          <a:solidFill>
                            <a:srgbClr val="FF0000"/>
                          </a:solidFill>
                        </a:rPr>
                        <a:t>34,000</a:t>
                      </a:r>
                    </a:p>
                  </a:txBody>
                  <a:tcPr anchor="ctr"/>
                </a:tc>
                <a:tc>
                  <a:txBody>
                    <a:bodyPr/>
                    <a:lstStyle/>
                    <a:p>
                      <a:pPr algn="ctr"/>
                      <a:r>
                        <a:rPr lang="en-US"/>
                        <a:t>0</a:t>
                      </a:r>
                    </a:p>
                  </a:txBody>
                  <a:tcPr anchor="ctr"/>
                </a:tc>
                <a:tc>
                  <a:txBody>
                    <a:bodyPr/>
                    <a:lstStyle/>
                    <a:p>
                      <a:pPr algn="ctr"/>
                      <a:r>
                        <a:rPr lang="en-US"/>
                        <a:t>0</a:t>
                      </a:r>
                    </a:p>
                  </a:txBody>
                  <a:tcPr anchor="ctr"/>
                </a:tc>
                <a:tc>
                  <a:txBody>
                    <a:bodyPr/>
                    <a:lstStyle/>
                    <a:p>
                      <a:pPr algn="ctr"/>
                      <a:r>
                        <a:rPr lang="en-US"/>
                        <a:t>Yes</a:t>
                      </a:r>
                    </a:p>
                  </a:txBody>
                  <a:tcPr anchor="ctr"/>
                </a:tc>
                <a:extLst>
                  <a:ext uri="{0D108BD9-81ED-4DB2-BD59-A6C34878D82A}">
                    <a16:rowId xmlns:a16="http://schemas.microsoft.com/office/drawing/2014/main" val="10003"/>
                  </a:ext>
                </a:extLst>
              </a:tr>
              <a:tr h="370840">
                <a:tc>
                  <a:txBody>
                    <a:bodyPr/>
                    <a:lstStyle/>
                    <a:p>
                      <a:pPr algn="ctr"/>
                      <a:r>
                        <a:rPr lang="en-US"/>
                        <a:t>Chem C</a:t>
                      </a:r>
                    </a:p>
                  </a:txBody>
                  <a:tcPr anchor="ctr"/>
                </a:tc>
                <a:tc>
                  <a:txBody>
                    <a:bodyPr/>
                    <a:lstStyle/>
                    <a:p>
                      <a:pPr algn="ctr"/>
                      <a:r>
                        <a:rPr lang="en-US"/>
                        <a:t>1,000</a:t>
                      </a:r>
                    </a:p>
                  </a:txBody>
                  <a:tcPr anchor="ctr"/>
                </a:tc>
                <a:tc>
                  <a:txBody>
                    <a:bodyPr/>
                    <a:lstStyle/>
                    <a:p>
                      <a:pPr algn="ctr"/>
                      <a:r>
                        <a:rPr lang="en-US"/>
                        <a:t>2,000</a:t>
                      </a:r>
                    </a:p>
                  </a:txBody>
                  <a:tcPr anchor="ctr"/>
                </a:tc>
                <a:tc>
                  <a:txBody>
                    <a:bodyPr/>
                    <a:lstStyle/>
                    <a:p>
                      <a:pPr algn="ctr"/>
                      <a:r>
                        <a:rPr lang="en-US"/>
                        <a:t>0</a:t>
                      </a:r>
                    </a:p>
                  </a:txBody>
                  <a:tcPr anchor="ctr"/>
                </a:tc>
                <a:tc>
                  <a:txBody>
                    <a:bodyPr/>
                    <a:lstStyle/>
                    <a:p>
                      <a:pPr algn="ctr"/>
                      <a:r>
                        <a:rPr lang="en-US"/>
                        <a:t>0</a:t>
                      </a:r>
                    </a:p>
                  </a:txBody>
                  <a:tcPr anchor="ctr"/>
                </a:tc>
                <a:tc>
                  <a:txBody>
                    <a:bodyPr/>
                    <a:lstStyle/>
                    <a:p>
                      <a:pPr algn="ctr"/>
                      <a:r>
                        <a:rPr lang="en-US" dirty="0"/>
                        <a:t>No</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66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2024 CDR: Determining Need to Report</a:t>
            </a:r>
          </a:p>
        </p:txBody>
      </p:sp>
      <p:sp>
        <p:nvSpPr>
          <p:cNvPr id="4" name="Content Placeholder 5"/>
          <p:cNvSpPr>
            <a:spLocks noGrp="1"/>
          </p:cNvSpPr>
          <p:nvPr>
            <p:ph idx="1"/>
          </p:nvPr>
        </p:nvSpPr>
        <p:spPr/>
        <p:txBody>
          <a:bodyPr/>
          <a:lstStyle/>
          <a:p>
            <a:pPr marL="1097280" indent="-1097280">
              <a:spcBef>
                <a:spcPts val="0"/>
              </a:spcBef>
              <a:buNone/>
              <a:defRPr/>
            </a:pPr>
            <a:r>
              <a:rPr lang="en-US" sz="2800" b="1" u="sng"/>
              <a:t>Step II:  Are You a Manufacturer Who is Required to Report</a:t>
            </a:r>
            <a:r>
              <a:rPr lang="en-US" sz="2800" b="1"/>
              <a:t>?</a:t>
            </a:r>
          </a:p>
          <a:p>
            <a:pPr marL="697230" indent="-365760">
              <a:spcBef>
                <a:spcPts val="600"/>
              </a:spcBef>
              <a:buFont typeface="Arial" panose="020B0604020202020204" pitchFamily="34" charset="0"/>
              <a:buChar char="•"/>
            </a:pPr>
            <a:r>
              <a:rPr lang="en-US" sz="2400"/>
              <a:t>Did you manufacture a chemical substance in an amount that met or exceeded the </a:t>
            </a:r>
            <a:r>
              <a:rPr lang="en-US" sz="2400" b="1"/>
              <a:t>reporting threshold </a:t>
            </a:r>
            <a:r>
              <a:rPr lang="en-US" sz="2400"/>
              <a:t>for the chemical?</a:t>
            </a:r>
          </a:p>
          <a:p>
            <a:pPr marL="1097280" lvl="1" indent="-365760">
              <a:spcBef>
                <a:spcPts val="600"/>
              </a:spcBef>
              <a:buFont typeface="Arial" panose="020B0604020202020204" pitchFamily="34" charset="0"/>
              <a:buChar char="•"/>
            </a:pPr>
            <a:r>
              <a:rPr lang="en-US" sz="2000"/>
              <a:t>Production volume (PV) of 25,000 lbs or 2,500 lbs </a:t>
            </a:r>
          </a:p>
          <a:p>
            <a:pPr marL="1097280" lvl="1" indent="-365760">
              <a:spcBef>
                <a:spcPts val="600"/>
              </a:spcBef>
              <a:buFont typeface="Arial" panose="020B0604020202020204" pitchFamily="34" charset="0"/>
              <a:buChar char="•"/>
            </a:pPr>
            <a:r>
              <a:rPr lang="en-US" sz="2000"/>
              <a:t>PV must be considered for each year for calendar years 2020, 2021, 2022, and 2023</a:t>
            </a:r>
          </a:p>
          <a:p>
            <a:pPr marL="697230" indent="-365760">
              <a:spcBef>
                <a:spcPts val="600"/>
              </a:spcBef>
              <a:buFont typeface="Arial" panose="020B0604020202020204" pitchFamily="34" charset="0"/>
              <a:buChar char="•"/>
            </a:pPr>
            <a:r>
              <a:rPr lang="en-US" sz="2400"/>
              <a:t>Did you manufacture a chemical substance subject to a</a:t>
            </a:r>
            <a:r>
              <a:rPr lang="en-US" sz="2400" b="1"/>
              <a:t> lower</a:t>
            </a:r>
            <a:r>
              <a:rPr lang="en-US" sz="2400"/>
              <a:t> </a:t>
            </a:r>
            <a:r>
              <a:rPr lang="en-US" sz="2400" b="1"/>
              <a:t>reporting threshold </a:t>
            </a:r>
            <a:r>
              <a:rPr lang="en-US" sz="2400"/>
              <a:t>due to its </a:t>
            </a:r>
            <a:r>
              <a:rPr lang="en-US" sz="2400" b="1"/>
              <a:t>TSCA regulatory status</a:t>
            </a:r>
            <a:r>
              <a:rPr lang="en-US" sz="2400"/>
              <a:t>?</a:t>
            </a:r>
          </a:p>
        </p:txBody>
      </p:sp>
    </p:spTree>
    <p:extLst>
      <p:ext uri="{BB962C8B-B14F-4D97-AF65-F5344CB8AC3E}">
        <p14:creationId xmlns:p14="http://schemas.microsoft.com/office/powerpoint/2010/main" val="173471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a:defRPr/>
            </a:pPr>
            <a:r>
              <a:rPr lang="en-US"/>
              <a:t>The 2024 CDR: Determining Need to Report</a:t>
            </a:r>
          </a:p>
        </p:txBody>
      </p:sp>
      <p:sp>
        <p:nvSpPr>
          <p:cNvPr id="3" name="Content Placeholder 2"/>
          <p:cNvSpPr>
            <a:spLocks noGrp="1"/>
          </p:cNvSpPr>
          <p:nvPr>
            <p:ph idx="1"/>
          </p:nvPr>
        </p:nvSpPr>
        <p:spPr>
          <a:xfrm>
            <a:off x="484464" y="988061"/>
            <a:ext cx="8418095" cy="5285958"/>
          </a:xfrm>
        </p:spPr>
        <p:txBody>
          <a:bodyPr/>
          <a:lstStyle/>
          <a:p>
            <a:pPr marL="0" indent="0">
              <a:buNone/>
            </a:pPr>
            <a:r>
              <a:rPr lang="en-US" sz="2000" b="1" u="sng"/>
              <a:t>Effect of TSCA Actions on Reporting Thresholds</a:t>
            </a:r>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r>
              <a:rPr lang="en-US" sz="2000"/>
              <a:t>*</a:t>
            </a:r>
            <a:r>
              <a:rPr lang="en-US" sz="1200"/>
              <a:t>Applies to both proposed &amp; promulgated rules.  </a:t>
            </a:r>
            <a:r>
              <a:rPr lang="en-US" sz="1200" b="1" baseline="30000"/>
              <a:t>†</a:t>
            </a:r>
            <a:r>
              <a:rPr lang="en-US" sz="1200"/>
              <a:t>Full exemption for naturally occurring chemicals is not affected.</a:t>
            </a:r>
            <a:endParaRPr lang="en-US" sz="1200">
              <a:cs typeface="Calibri"/>
            </a:endParaRPr>
          </a:p>
          <a:p>
            <a:pPr marL="0" indent="0">
              <a:buNone/>
            </a:pPr>
            <a:endParaRPr lang="en-US" sz="1400" b="1" u="sng">
              <a:cs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2314760403"/>
              </p:ext>
            </p:extLst>
          </p:nvPr>
        </p:nvGraphicFramePr>
        <p:xfrm>
          <a:off x="1524000" y="1342535"/>
          <a:ext cx="6096000" cy="4523870"/>
        </p:xfrm>
        <a:graphic>
          <a:graphicData uri="http://schemas.openxmlformats.org/drawingml/2006/table">
            <a:tbl>
              <a:tblPr firstRow="1" firstCol="1" bandRow="1">
                <a:tableStyleId>{5C22544A-7EE6-4342-B048-85BDC9FD1C3A}</a:tableStyleId>
              </a:tblPr>
              <a:tblGrid>
                <a:gridCol w="3240911">
                  <a:extLst>
                    <a:ext uri="{9D8B030D-6E8A-4147-A177-3AD203B41FA5}">
                      <a16:colId xmlns:a16="http://schemas.microsoft.com/office/drawing/2014/main" val="20000"/>
                    </a:ext>
                  </a:extLst>
                </a:gridCol>
                <a:gridCol w="1388962">
                  <a:extLst>
                    <a:ext uri="{9D8B030D-6E8A-4147-A177-3AD203B41FA5}">
                      <a16:colId xmlns:a16="http://schemas.microsoft.com/office/drawing/2014/main" val="20001"/>
                    </a:ext>
                  </a:extLst>
                </a:gridCol>
                <a:gridCol w="1466127">
                  <a:extLst>
                    <a:ext uri="{9D8B030D-6E8A-4147-A177-3AD203B41FA5}">
                      <a16:colId xmlns:a16="http://schemas.microsoft.com/office/drawing/2014/main" val="20002"/>
                    </a:ext>
                  </a:extLst>
                </a:gridCol>
              </a:tblGrid>
              <a:tr h="280984">
                <a:tc rowSpan="3">
                  <a:txBody>
                    <a:bodyPr/>
                    <a:lstStyle/>
                    <a:p>
                      <a:pPr marL="0" marR="0" algn="ctr">
                        <a:lnSpc>
                          <a:spcPct val="107000"/>
                        </a:lnSpc>
                        <a:spcBef>
                          <a:spcPts val="0"/>
                        </a:spcBef>
                        <a:spcAft>
                          <a:spcPts val="0"/>
                        </a:spcAft>
                      </a:pPr>
                      <a:r>
                        <a:rPr lang="en-US" sz="1300" b="1" i="0" baseline="0">
                          <a:effectLst/>
                          <a:latin typeface="Arial"/>
                        </a:rPr>
                        <a:t>TSCA Action</a:t>
                      </a:r>
                      <a:endParaRPr lang="en-US" sz="1300" b="1" i="0" baseline="0">
                        <a:effectLst/>
                        <a:latin typeface="Arial"/>
                        <a:ea typeface="Calibri" panose="020F0502020204030204" pitchFamily="34" charset="0"/>
                        <a:cs typeface="Times New Roman" panose="02020603050405020304" pitchFamily="18" charset="0"/>
                      </a:endParaRPr>
                    </a:p>
                  </a:txBody>
                  <a:tcPr marL="65018" marR="65018"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300" b="1" i="0" baseline="0">
                          <a:effectLst/>
                          <a:latin typeface="Arial"/>
                        </a:rPr>
                        <a:t>CDR Requirement</a:t>
                      </a:r>
                      <a:endParaRPr lang="en-US" sz="1300" b="1" i="0" baseline="0">
                        <a:effectLst/>
                        <a:latin typeface="Arial"/>
                        <a:ea typeface="Calibri" panose="020F0502020204030204" pitchFamily="34" charset="0"/>
                        <a:cs typeface="Times New Roman" panose="02020603050405020304" pitchFamily="18" charset="0"/>
                      </a:endParaRPr>
                    </a:p>
                  </a:txBody>
                  <a:tcPr marL="65018" marR="65018"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0000"/>
                  </a:ext>
                </a:extLst>
              </a:tr>
              <a:tr h="390046">
                <a:tc vMerge="1">
                  <a:txBody>
                    <a:bodyPr/>
                    <a:lstStyle/>
                    <a:p>
                      <a:endParaRPr lang="en-US"/>
                    </a:p>
                  </a:txBody>
                  <a:tcPr/>
                </a:tc>
                <a:tc gridSpan="2">
                  <a:txBody>
                    <a:bodyPr/>
                    <a:lstStyle/>
                    <a:p>
                      <a:pPr marL="0" marR="0" algn="ctr">
                        <a:lnSpc>
                          <a:spcPct val="107000"/>
                        </a:lnSpc>
                        <a:spcBef>
                          <a:spcPts val="0"/>
                        </a:spcBef>
                        <a:spcAft>
                          <a:spcPts val="0"/>
                        </a:spcAft>
                      </a:pPr>
                      <a:r>
                        <a:rPr lang="en-US" sz="1300" b="1" i="0" baseline="0">
                          <a:solidFill>
                            <a:schemeClr val="bg1"/>
                          </a:solidFill>
                          <a:effectLst/>
                          <a:latin typeface="Arial"/>
                        </a:rPr>
                        <a:t>Reporting threshold</a:t>
                      </a:r>
                    </a:p>
                    <a:p>
                      <a:pPr marL="0" marR="0" algn="ctr">
                        <a:lnSpc>
                          <a:spcPct val="107000"/>
                        </a:lnSpc>
                        <a:spcBef>
                          <a:spcPts val="0"/>
                        </a:spcBef>
                        <a:spcAft>
                          <a:spcPts val="0"/>
                        </a:spcAft>
                      </a:pPr>
                      <a:r>
                        <a:rPr lang="en-US" sz="1200" b="1" i="0" baseline="0">
                          <a:solidFill>
                            <a:schemeClr val="bg1"/>
                          </a:solidFill>
                          <a:effectLst/>
                          <a:latin typeface="Arial"/>
                        </a:rPr>
                        <a:t>(must be one or the other)</a:t>
                      </a:r>
                      <a:endParaRPr lang="en-US" sz="1200" b="1" i="0" baseline="0">
                        <a:solidFill>
                          <a:schemeClr val="bg1"/>
                        </a:solidFill>
                        <a:effectLst/>
                        <a:latin typeface="Arial"/>
                        <a:ea typeface="Calibri" panose="020F0502020204030204" pitchFamily="34" charset="0"/>
                        <a:cs typeface="Times New Roman" panose="02020603050405020304" pitchFamily="18" charset="0"/>
                      </a:endParaRPr>
                    </a:p>
                  </a:txBody>
                  <a:tcPr marL="65018" marR="65018" marT="0" marB="0" anchor="ct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685607">
                <a:tc vMerge="1">
                  <a:txBody>
                    <a:bodyPr/>
                    <a:lstStyle/>
                    <a:p>
                      <a:endParaRPr lang="en-US"/>
                    </a:p>
                  </a:txBody>
                  <a:tcPr/>
                </a:tc>
                <a:tc>
                  <a:txBody>
                    <a:bodyPr/>
                    <a:lstStyle/>
                    <a:p>
                      <a:pPr marL="0" marR="0" algn="ctr">
                        <a:lnSpc>
                          <a:spcPct val="107000"/>
                        </a:lnSpc>
                        <a:spcBef>
                          <a:spcPts val="0"/>
                        </a:spcBef>
                        <a:spcAft>
                          <a:spcPts val="0"/>
                        </a:spcAft>
                      </a:pPr>
                      <a:endParaRPr lang="en-US" sz="1200" b="1" i="0" baseline="0">
                        <a:solidFill>
                          <a:schemeClr val="bg1"/>
                        </a:solidFill>
                        <a:effectLst/>
                        <a:latin typeface="Arial"/>
                      </a:endParaRPr>
                    </a:p>
                    <a:p>
                      <a:pPr marL="0" marR="0" algn="ctr">
                        <a:lnSpc>
                          <a:spcPct val="107000"/>
                        </a:lnSpc>
                        <a:spcBef>
                          <a:spcPts val="0"/>
                        </a:spcBef>
                        <a:spcAft>
                          <a:spcPts val="0"/>
                        </a:spcAft>
                      </a:pPr>
                      <a:r>
                        <a:rPr lang="en-US" sz="1200" b="1" i="0" baseline="0">
                          <a:solidFill>
                            <a:schemeClr val="bg1"/>
                          </a:solidFill>
                          <a:effectLst/>
                          <a:latin typeface="Arial"/>
                        </a:rPr>
                        <a:t>25,000 </a:t>
                      </a:r>
                      <a:r>
                        <a:rPr lang="en-US" sz="1200" b="1" i="0" baseline="0" err="1">
                          <a:solidFill>
                            <a:schemeClr val="bg1"/>
                          </a:solidFill>
                          <a:effectLst/>
                          <a:latin typeface="Arial"/>
                        </a:rPr>
                        <a:t>lb</a:t>
                      </a:r>
                      <a:r>
                        <a:rPr lang="en-US" sz="1200" b="1" i="0" baseline="0">
                          <a:solidFill>
                            <a:schemeClr val="bg1"/>
                          </a:solidFill>
                          <a:effectLst/>
                          <a:latin typeface="Arial"/>
                        </a:rPr>
                        <a:t> </a:t>
                      </a:r>
                    </a:p>
                    <a:p>
                      <a:pPr marL="0" marR="0" algn="ctr">
                        <a:lnSpc>
                          <a:spcPct val="107000"/>
                        </a:lnSpc>
                        <a:spcBef>
                          <a:spcPts val="0"/>
                        </a:spcBef>
                        <a:spcAft>
                          <a:spcPts val="0"/>
                        </a:spcAft>
                      </a:pPr>
                      <a:r>
                        <a:rPr lang="en-US" sz="1200" b="1" i="0" baseline="0">
                          <a:solidFill>
                            <a:schemeClr val="bg1"/>
                          </a:solidFill>
                          <a:effectLst/>
                          <a:latin typeface="Arial"/>
                        </a:rPr>
                        <a:t>(40 CFR 711.8(a))</a:t>
                      </a:r>
                      <a:endParaRPr lang="en-US" sz="1200" b="1" i="0" baseline="0">
                        <a:solidFill>
                          <a:schemeClr val="bg1"/>
                        </a:solidFill>
                        <a:effectLst/>
                        <a:latin typeface="Arial"/>
                        <a:ea typeface="Calibri" panose="020F0502020204030204" pitchFamily="34" charset="0"/>
                        <a:cs typeface="Times New Roman" panose="02020603050405020304" pitchFamily="18" charset="0"/>
                      </a:endParaRPr>
                    </a:p>
                  </a:txBody>
                  <a:tcPr marL="65018" marR="65018" marT="0" marB="0">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endParaRPr lang="en-US" sz="1200" b="1" i="0" baseline="0">
                        <a:solidFill>
                          <a:schemeClr val="bg1"/>
                        </a:solidFill>
                        <a:effectLst/>
                        <a:latin typeface="Arial"/>
                      </a:endParaRPr>
                    </a:p>
                    <a:p>
                      <a:pPr marL="0" marR="0" algn="ctr">
                        <a:lnSpc>
                          <a:spcPct val="107000"/>
                        </a:lnSpc>
                        <a:spcBef>
                          <a:spcPts val="0"/>
                        </a:spcBef>
                        <a:spcAft>
                          <a:spcPts val="0"/>
                        </a:spcAft>
                      </a:pPr>
                      <a:r>
                        <a:rPr lang="en-US" sz="1200" b="1" i="0" baseline="0">
                          <a:solidFill>
                            <a:schemeClr val="bg1"/>
                          </a:solidFill>
                          <a:effectLst/>
                          <a:latin typeface="Arial"/>
                        </a:rPr>
                        <a:t>2,500 </a:t>
                      </a:r>
                      <a:r>
                        <a:rPr lang="en-US" sz="1200" b="1" i="0" baseline="0" err="1">
                          <a:solidFill>
                            <a:schemeClr val="bg1"/>
                          </a:solidFill>
                          <a:effectLst/>
                          <a:latin typeface="Arial"/>
                        </a:rPr>
                        <a:t>lb</a:t>
                      </a:r>
                    </a:p>
                    <a:p>
                      <a:pPr marL="0" marR="0" algn="ctr">
                        <a:lnSpc>
                          <a:spcPct val="107000"/>
                        </a:lnSpc>
                        <a:spcBef>
                          <a:spcPts val="0"/>
                        </a:spcBef>
                        <a:spcAft>
                          <a:spcPts val="0"/>
                        </a:spcAft>
                      </a:pPr>
                      <a:r>
                        <a:rPr lang="en-US" sz="1200" b="1" i="0" baseline="0">
                          <a:solidFill>
                            <a:schemeClr val="bg1"/>
                          </a:solidFill>
                          <a:effectLst/>
                          <a:latin typeface="Arial"/>
                        </a:rPr>
                        <a:t>(40 CFR 711.8(b))</a:t>
                      </a:r>
                      <a:endParaRPr lang="en-US" sz="1200" b="1" i="0" baseline="0">
                        <a:solidFill>
                          <a:schemeClr val="bg1"/>
                        </a:solidFill>
                        <a:effectLst/>
                        <a:latin typeface="Arial"/>
                        <a:ea typeface="Calibri" panose="020F0502020204030204" pitchFamily="34" charset="0"/>
                        <a:cs typeface="Times New Roman" panose="02020603050405020304" pitchFamily="18" charset="0"/>
                      </a:endParaRPr>
                    </a:p>
                  </a:txBody>
                  <a:tcPr marL="65018" marR="65018" marT="0" marB="0">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9686">
                <a:tc>
                  <a:txBody>
                    <a:bodyPr/>
                    <a:lstStyle/>
                    <a:p>
                      <a:pPr marL="0" marR="0" algn="l">
                        <a:lnSpc>
                          <a:spcPct val="107000"/>
                        </a:lnSpc>
                        <a:spcBef>
                          <a:spcPts val="0"/>
                        </a:spcBef>
                        <a:spcAft>
                          <a:spcPts val="0"/>
                        </a:spcAft>
                      </a:pPr>
                      <a:r>
                        <a:rPr lang="en-US" sz="1200" b="1" i="0" baseline="0">
                          <a:effectLst/>
                          <a:latin typeface="Arial"/>
                        </a:rPr>
                        <a:t>Not subject to any TSCA actions below</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lnT w="127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lnT w="127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r h="350581">
                <a:tc>
                  <a:txBody>
                    <a:bodyPr/>
                    <a:lstStyle/>
                    <a:p>
                      <a:pPr marL="0" marR="0" algn="l">
                        <a:lnSpc>
                          <a:spcPct val="107000"/>
                        </a:lnSpc>
                        <a:spcBef>
                          <a:spcPts val="0"/>
                        </a:spcBef>
                        <a:spcAft>
                          <a:spcPts val="0"/>
                        </a:spcAft>
                      </a:pPr>
                      <a:r>
                        <a:rPr lang="en-US" sz="1200" b="1" i="0" baseline="0">
                          <a:effectLst/>
                          <a:latin typeface="Arial"/>
                        </a:rPr>
                        <a:t>TSCA section 4 rules *</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4"/>
                  </a:ext>
                </a:extLst>
              </a:tr>
              <a:tr h="284798">
                <a:tc>
                  <a:txBody>
                    <a:bodyPr/>
                    <a:lstStyle/>
                    <a:p>
                      <a:pPr marL="0" marR="0" algn="l">
                        <a:lnSpc>
                          <a:spcPct val="107000"/>
                        </a:lnSpc>
                        <a:spcBef>
                          <a:spcPts val="0"/>
                        </a:spcBef>
                        <a:spcAft>
                          <a:spcPts val="0"/>
                        </a:spcAft>
                      </a:pPr>
                      <a:r>
                        <a:rPr lang="en-US" sz="1200" b="1" i="0" baseline="0">
                          <a:effectLst/>
                          <a:latin typeface="Arial"/>
                        </a:rPr>
                        <a:t>Enforceable Consent Agreements (ECAs)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5"/>
                  </a:ext>
                </a:extLst>
              </a:tr>
              <a:tr h="350581">
                <a:tc>
                  <a:txBody>
                    <a:bodyPr/>
                    <a:lstStyle/>
                    <a:p>
                      <a:pPr marL="0" marR="0" algn="l">
                        <a:lnSpc>
                          <a:spcPct val="107000"/>
                        </a:lnSpc>
                        <a:spcBef>
                          <a:spcPts val="0"/>
                        </a:spcBef>
                        <a:spcAft>
                          <a:spcPts val="0"/>
                        </a:spcAft>
                      </a:pPr>
                      <a:r>
                        <a:rPr lang="en-US" sz="1200" b="1" i="0" baseline="0">
                          <a:effectLst/>
                          <a:latin typeface="Arial"/>
                        </a:rPr>
                        <a:t>TSCA section 5(a)(2) SNURs * </a:t>
                      </a:r>
                      <a:endParaRPr lang="en-US" sz="1200" b="1" i="0" baseline="0">
                        <a:effectLst/>
                        <a:latin typeface="Arial" panose="020B0604020202020204" pitchFamily="34" charset="0"/>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6"/>
                  </a:ext>
                </a:extLst>
              </a:tr>
              <a:tr h="350581">
                <a:tc>
                  <a:txBody>
                    <a:bodyPr/>
                    <a:lstStyle/>
                    <a:p>
                      <a:pPr marL="0" marR="0" algn="l">
                        <a:lnSpc>
                          <a:spcPct val="107000"/>
                        </a:lnSpc>
                        <a:spcBef>
                          <a:spcPts val="0"/>
                        </a:spcBef>
                        <a:spcAft>
                          <a:spcPts val="0"/>
                        </a:spcAft>
                      </a:pPr>
                      <a:r>
                        <a:rPr lang="en-US" sz="1200" b="1" i="0" baseline="0">
                          <a:effectLst/>
                          <a:latin typeface="Arial"/>
                        </a:rPr>
                        <a:t>TSCA section 5(b)(4) rules *</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7"/>
                  </a:ext>
                </a:extLst>
              </a:tr>
              <a:tr h="350581">
                <a:tc>
                  <a:txBody>
                    <a:bodyPr/>
                    <a:lstStyle/>
                    <a:p>
                      <a:pPr marL="0" marR="0" algn="l">
                        <a:lnSpc>
                          <a:spcPct val="107000"/>
                        </a:lnSpc>
                        <a:spcBef>
                          <a:spcPts val="0"/>
                        </a:spcBef>
                        <a:spcAft>
                          <a:spcPts val="0"/>
                        </a:spcAft>
                      </a:pPr>
                      <a:r>
                        <a:rPr lang="en-US" sz="1200" b="1" i="0" baseline="0">
                          <a:effectLst/>
                          <a:latin typeface="Arial"/>
                        </a:rPr>
                        <a:t>TSCA section 6 rules * </a:t>
                      </a:r>
                      <a:endParaRPr lang="en-US" sz="1200" b="1" i="0" baseline="0">
                        <a:effectLst/>
                        <a:latin typeface="Arial" panose="020B0604020202020204" pitchFamily="34" charset="0"/>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8"/>
                  </a:ext>
                </a:extLst>
              </a:tr>
              <a:tr h="284798">
                <a:tc>
                  <a:txBody>
                    <a:bodyPr/>
                    <a:lstStyle/>
                    <a:p>
                      <a:pPr marL="0" marR="0" algn="l">
                        <a:lnSpc>
                          <a:spcPct val="107000"/>
                        </a:lnSpc>
                        <a:spcBef>
                          <a:spcPts val="0"/>
                        </a:spcBef>
                        <a:spcAft>
                          <a:spcPts val="0"/>
                        </a:spcAft>
                      </a:pPr>
                      <a:r>
                        <a:rPr lang="en-US" sz="1200" b="1" i="0" baseline="0">
                          <a:effectLst/>
                          <a:latin typeface="Arial"/>
                          <a:ea typeface="Calibri" panose="020F0502020204030204" pitchFamily="34" charset="0"/>
                          <a:cs typeface="Times New Roman"/>
                        </a:rPr>
                        <a:t>TSCA section 4 orders </a:t>
                      </a:r>
                      <a:endParaRPr lang="en-US" sz="1200" b="1" i="0" baseline="0">
                        <a:effectLst/>
                        <a:latin typeface="Arial" panose="020B0604020202020204" pitchFamily="34" charset="0"/>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800" b="1" i="0" kern="1200" baseline="0">
                        <a:solidFill>
                          <a:srgbClr val="009900"/>
                        </a:solidFill>
                        <a:effectLst/>
                        <a:latin typeface="Arial"/>
                        <a:ea typeface="+mn-ea"/>
                        <a:cs typeface="+mn-cs"/>
                      </a:endParaRPr>
                    </a:p>
                  </a:txBody>
                  <a:tcPr marL="65018" marR="65018"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Arial"/>
                          <a:ea typeface="+mn-ea"/>
                          <a:cs typeface="+mn-cs"/>
                          <a:sym typeface="Wingdings" panose="05000000000000000000" pitchFamily="2" charset="2"/>
                        </a:rPr>
                        <a:t></a:t>
                      </a:r>
                      <a:endParaRPr lang="en-US" sz="1200" b="1" i="0" kern="1200" baseline="0">
                        <a:solidFill>
                          <a:schemeClr val="tx1"/>
                        </a:solidFill>
                        <a:effectLst/>
                        <a:latin typeface="Arial"/>
                        <a:ea typeface="+mn-ea"/>
                        <a:cs typeface="+mn-cs"/>
                      </a:endParaRPr>
                    </a:p>
                  </a:txBody>
                  <a:tcPr marL="65018" marR="65018" marT="0" marB="0" anchor="ctr"/>
                </a:tc>
                <a:extLst>
                  <a:ext uri="{0D108BD9-81ED-4DB2-BD59-A6C34878D82A}">
                    <a16:rowId xmlns:a16="http://schemas.microsoft.com/office/drawing/2014/main" val="2775965852"/>
                  </a:ext>
                </a:extLst>
              </a:tr>
              <a:tr h="263283">
                <a:tc>
                  <a:txBody>
                    <a:bodyPr/>
                    <a:lstStyle/>
                    <a:p>
                      <a:pPr marL="0" marR="0" algn="l">
                        <a:lnSpc>
                          <a:spcPct val="107000"/>
                        </a:lnSpc>
                        <a:spcBef>
                          <a:spcPts val="0"/>
                        </a:spcBef>
                        <a:spcAft>
                          <a:spcPts val="0"/>
                        </a:spcAft>
                      </a:pPr>
                      <a:r>
                        <a:rPr lang="en-US" sz="1200" b="1" i="0" baseline="0">
                          <a:effectLst/>
                          <a:latin typeface="Arial"/>
                        </a:rPr>
                        <a:t>TSCA section 5(e) orders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9"/>
                  </a:ext>
                </a:extLst>
              </a:tr>
              <a:tr h="284798">
                <a:tc>
                  <a:txBody>
                    <a:bodyPr/>
                    <a:lstStyle/>
                    <a:p>
                      <a:pPr marL="0" marR="0" algn="l">
                        <a:lnSpc>
                          <a:spcPct val="107000"/>
                        </a:lnSpc>
                        <a:spcBef>
                          <a:spcPts val="0"/>
                        </a:spcBef>
                        <a:spcAft>
                          <a:spcPts val="0"/>
                        </a:spcAft>
                      </a:pPr>
                      <a:r>
                        <a:rPr lang="en-US" sz="1200" b="1" i="0" baseline="0">
                          <a:effectLst/>
                          <a:latin typeface="Arial"/>
                        </a:rPr>
                        <a:t>TSCA section 5(f) orders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10"/>
                  </a:ext>
                </a:extLst>
              </a:tr>
              <a:tr h="214589">
                <a:tc>
                  <a:txBody>
                    <a:bodyPr/>
                    <a:lstStyle/>
                    <a:p>
                      <a:pPr marL="0" marR="0" algn="l">
                        <a:lnSpc>
                          <a:spcPct val="107000"/>
                        </a:lnSpc>
                        <a:spcBef>
                          <a:spcPts val="0"/>
                        </a:spcBef>
                        <a:spcAft>
                          <a:spcPts val="0"/>
                        </a:spcAft>
                      </a:pPr>
                      <a:r>
                        <a:rPr lang="en-US" sz="1200" b="1" i="0" baseline="0">
                          <a:effectLst/>
                          <a:latin typeface="Arial"/>
                        </a:rPr>
                        <a:t>TSCA section 5 civil actions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11"/>
                  </a:ext>
                </a:extLst>
              </a:tr>
              <a:tr h="209493">
                <a:tc>
                  <a:txBody>
                    <a:bodyPr/>
                    <a:lstStyle/>
                    <a:p>
                      <a:pPr marL="0" marR="0" algn="l">
                        <a:lnSpc>
                          <a:spcPct val="107000"/>
                        </a:lnSpc>
                        <a:spcBef>
                          <a:spcPts val="0"/>
                        </a:spcBef>
                        <a:spcAft>
                          <a:spcPts val="0"/>
                        </a:spcAft>
                      </a:pPr>
                      <a:r>
                        <a:rPr lang="en-US" sz="1200" b="1" i="0" baseline="0">
                          <a:effectLst/>
                          <a:latin typeface="Arial"/>
                        </a:rPr>
                        <a:t>TSCA section 7 civil actions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dirty="0">
                          <a:effectLst/>
                          <a:latin typeface="Arial"/>
                          <a:sym typeface="Wingdings" panose="05000000000000000000" pitchFamily="2" charset="2"/>
                        </a:rPr>
                        <a:t></a:t>
                      </a:r>
                      <a:endParaRPr lang="en-US" sz="1200" b="1" i="0" baseline="0" dirty="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22372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Reporting Threshold</a:t>
            </a:r>
          </a:p>
        </p:txBody>
      </p:sp>
      <p:sp>
        <p:nvSpPr>
          <p:cNvPr id="3" name="Content Placeholder 2"/>
          <p:cNvSpPr>
            <a:spLocks noGrp="1"/>
          </p:cNvSpPr>
          <p:nvPr>
            <p:ph idx="1"/>
          </p:nvPr>
        </p:nvSpPr>
        <p:spPr/>
        <p:txBody>
          <a:bodyPr/>
          <a:lstStyle/>
          <a:p>
            <a:pPr marL="457200" indent="-457200"/>
            <a:r>
              <a:rPr lang="en-US" sz="2800" err="1"/>
              <a:t>ChemInc</a:t>
            </a:r>
            <a:r>
              <a:rPr lang="en-US" sz="2800"/>
              <a:t> Company manufactures the following chemicals at single site:</a:t>
            </a:r>
          </a:p>
          <a:p>
            <a:pPr marL="457200" indent="-457200"/>
            <a:endParaRPr lang="en-US" sz="2400"/>
          </a:p>
          <a:p>
            <a:pPr marL="0" indent="0">
              <a:buNone/>
            </a:pP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98260061"/>
              </p:ext>
            </p:extLst>
          </p:nvPr>
        </p:nvGraphicFramePr>
        <p:xfrm>
          <a:off x="304800" y="1981200"/>
          <a:ext cx="8534401" cy="352552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0000"/>
                    </a:ext>
                  </a:extLst>
                </a:gridCol>
                <a:gridCol w="1209705">
                  <a:extLst>
                    <a:ext uri="{9D8B030D-6E8A-4147-A177-3AD203B41FA5}">
                      <a16:colId xmlns:a16="http://schemas.microsoft.com/office/drawing/2014/main" val="20001"/>
                    </a:ext>
                  </a:extLst>
                </a:gridCol>
                <a:gridCol w="1276172">
                  <a:extLst>
                    <a:ext uri="{9D8B030D-6E8A-4147-A177-3AD203B41FA5}">
                      <a16:colId xmlns:a16="http://schemas.microsoft.com/office/drawing/2014/main" val="20002"/>
                    </a:ext>
                  </a:extLst>
                </a:gridCol>
                <a:gridCol w="1196411">
                  <a:extLst>
                    <a:ext uri="{9D8B030D-6E8A-4147-A177-3AD203B41FA5}">
                      <a16:colId xmlns:a16="http://schemas.microsoft.com/office/drawing/2014/main" val="20003"/>
                    </a:ext>
                  </a:extLst>
                </a:gridCol>
                <a:gridCol w="1515455">
                  <a:extLst>
                    <a:ext uri="{9D8B030D-6E8A-4147-A177-3AD203B41FA5}">
                      <a16:colId xmlns:a16="http://schemas.microsoft.com/office/drawing/2014/main" val="20004"/>
                    </a:ext>
                  </a:extLst>
                </a:gridCol>
                <a:gridCol w="1914258">
                  <a:extLst>
                    <a:ext uri="{9D8B030D-6E8A-4147-A177-3AD203B41FA5}">
                      <a16:colId xmlns:a16="http://schemas.microsoft.com/office/drawing/2014/main" val="20005"/>
                    </a:ext>
                  </a:extLst>
                </a:gridCol>
              </a:tblGrid>
              <a:tr h="320040">
                <a:tc rowSpan="2">
                  <a:txBody>
                    <a:bodyPr/>
                    <a:lstStyle/>
                    <a:p>
                      <a:pPr algn="ctr"/>
                      <a:r>
                        <a:rPr lang="en-US"/>
                        <a:t>Chemical</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gridSpan="4">
                  <a:txBody>
                    <a:bodyPr/>
                    <a:lstStyle/>
                    <a:p>
                      <a:pPr algn="ctr"/>
                      <a:r>
                        <a:rPr lang="en-US"/>
                        <a:t>Production</a:t>
                      </a:r>
                      <a:r>
                        <a:rPr lang="en-US" baseline="0"/>
                        <a:t> Volumes (lbs)</a:t>
                      </a:r>
                      <a:endParaRPr lang="en-US"/>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algn="ctr"/>
                      <a:endParaRPr lang="en-US"/>
                    </a:p>
                  </a:txBody>
                  <a:tcPr anchor="ctr"/>
                </a:tc>
                <a:tc hMerge="1">
                  <a:txBody>
                    <a:bodyPr/>
                    <a:lstStyle/>
                    <a:p>
                      <a:pPr algn="ctr"/>
                      <a:endParaRPr lang="en-US"/>
                    </a:p>
                  </a:txBody>
                  <a:tcPr anchor="ctr"/>
                </a:tc>
                <a:tc hMerge="1">
                  <a:txBody>
                    <a:bodyPr/>
                    <a:lstStyle/>
                    <a:p>
                      <a:pPr algn="ctr"/>
                      <a:endParaRPr lang="en-US"/>
                    </a:p>
                  </a:txBody>
                  <a:tcPr anchor="ctr"/>
                </a:tc>
                <a:tc rowSpan="2">
                  <a:txBody>
                    <a:bodyPr/>
                    <a:lstStyle/>
                    <a:p>
                      <a:pPr algn="ctr"/>
                      <a:r>
                        <a:rPr lang="en-US"/>
                        <a:t>Reporting required?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96240">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2020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2021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2022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2023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vMerge="1">
                  <a:txBody>
                    <a:bodyPr/>
                    <a:lstStyle/>
                    <a:p>
                      <a:endParaRPr lang="en-US"/>
                    </a:p>
                  </a:txBody>
                  <a:tcPr/>
                </a:tc>
                <a:extLst>
                  <a:ext uri="{0D108BD9-81ED-4DB2-BD59-A6C34878D82A}">
                    <a16:rowId xmlns:a16="http://schemas.microsoft.com/office/drawing/2014/main" val="10001"/>
                  </a:ext>
                </a:extLst>
              </a:tr>
              <a:tr h="370840">
                <a:tc>
                  <a:txBody>
                    <a:bodyPr/>
                    <a:lstStyle/>
                    <a:p>
                      <a:pPr algn="ctr"/>
                      <a:r>
                        <a:rPr lang="en-US"/>
                        <a:t>Chem A</a:t>
                      </a:r>
                    </a:p>
                  </a:txBody>
                  <a:tcPr anchor="ctr">
                    <a:lnT w="19050" cap="flat" cmpd="sng" algn="ctr">
                      <a:solidFill>
                        <a:schemeClr val="bg1"/>
                      </a:solidFill>
                      <a:prstDash val="solid"/>
                      <a:round/>
                      <a:headEnd type="none" w="med" len="med"/>
                      <a:tailEnd type="none" w="med" len="med"/>
                    </a:lnT>
                  </a:tcPr>
                </a:tc>
                <a:tc>
                  <a:txBody>
                    <a:bodyPr/>
                    <a:lstStyle/>
                    <a:p>
                      <a:pPr algn="ctr"/>
                      <a:r>
                        <a:rPr lang="en-US"/>
                        <a:t>2,000</a:t>
                      </a:r>
                    </a:p>
                  </a:txBody>
                  <a:tcPr anchor="ctr">
                    <a:lnT w="19050" cap="flat" cmpd="sng" algn="ctr">
                      <a:solidFill>
                        <a:schemeClr val="bg1"/>
                      </a:solidFill>
                      <a:prstDash val="solid"/>
                      <a:round/>
                      <a:headEnd type="none" w="med" len="med"/>
                      <a:tailEnd type="none" w="med" len="med"/>
                    </a:lnT>
                  </a:tcPr>
                </a:tc>
                <a:tc>
                  <a:txBody>
                    <a:bodyPr/>
                    <a:lstStyle/>
                    <a:p>
                      <a:pPr algn="ctr"/>
                      <a:r>
                        <a:rPr lang="en-US"/>
                        <a:t>5,000</a:t>
                      </a:r>
                    </a:p>
                  </a:txBody>
                  <a:tcPr anchor="ctr">
                    <a:lnT w="19050" cap="flat" cmpd="sng" algn="ctr">
                      <a:solidFill>
                        <a:schemeClr val="bg1"/>
                      </a:solidFill>
                      <a:prstDash val="solid"/>
                      <a:round/>
                      <a:headEnd type="none" w="med" len="med"/>
                      <a:tailEnd type="none" w="med" len="med"/>
                    </a:lnT>
                  </a:tcPr>
                </a:tc>
                <a:tc>
                  <a:txBody>
                    <a:bodyPr/>
                    <a:lstStyle/>
                    <a:p>
                      <a:pPr algn="ctr"/>
                      <a:r>
                        <a:rPr lang="en-US"/>
                        <a:t>10,000</a:t>
                      </a:r>
                    </a:p>
                  </a:txBody>
                  <a:tcPr anchor="ctr">
                    <a:lnT w="19050" cap="flat" cmpd="sng" algn="ctr">
                      <a:solidFill>
                        <a:schemeClr val="bg1"/>
                      </a:solidFill>
                      <a:prstDash val="solid"/>
                      <a:round/>
                      <a:headEnd type="none" w="med" len="med"/>
                      <a:tailEnd type="none" w="med" len="med"/>
                    </a:lnT>
                  </a:tcPr>
                </a:tc>
                <a:tc>
                  <a:txBody>
                    <a:bodyPr/>
                    <a:lstStyle/>
                    <a:p>
                      <a:pPr algn="ctr"/>
                      <a:r>
                        <a:rPr lang="en-US" b="1">
                          <a:solidFill>
                            <a:srgbClr val="FF0000"/>
                          </a:solidFill>
                        </a:rPr>
                        <a:t>25,000</a:t>
                      </a:r>
                    </a:p>
                  </a:txBody>
                  <a:tcPr anchor="ctr">
                    <a:lnT w="19050" cap="flat" cmpd="sng" algn="ctr">
                      <a:solidFill>
                        <a:schemeClr val="bg1"/>
                      </a:solidFill>
                      <a:prstDash val="solid"/>
                      <a:round/>
                      <a:headEnd type="none" w="med" len="med"/>
                      <a:tailEnd type="none" w="med" len="med"/>
                    </a:lnT>
                  </a:tcPr>
                </a:tc>
                <a:tc>
                  <a:txBody>
                    <a:bodyPr/>
                    <a:lstStyle/>
                    <a:p>
                      <a:pPr algn="ctr"/>
                      <a:r>
                        <a:rPr lang="en-US"/>
                        <a:t>Yes</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ctr"/>
                      <a:r>
                        <a:rPr lang="en-US"/>
                        <a:t>Chem B</a:t>
                      </a:r>
                    </a:p>
                  </a:txBody>
                  <a:tcPr anchor="ctr"/>
                </a:tc>
                <a:tc>
                  <a:txBody>
                    <a:bodyPr/>
                    <a:lstStyle/>
                    <a:p>
                      <a:pPr algn="ctr"/>
                      <a:r>
                        <a:rPr lang="en-US"/>
                        <a:t>0</a:t>
                      </a:r>
                    </a:p>
                  </a:txBody>
                  <a:tcPr anchor="ctr"/>
                </a:tc>
                <a:tc>
                  <a:txBody>
                    <a:bodyPr/>
                    <a:lstStyle/>
                    <a:p>
                      <a:pPr algn="ctr"/>
                      <a:r>
                        <a:rPr lang="en-US" b="1">
                          <a:solidFill>
                            <a:srgbClr val="FF0000"/>
                          </a:solidFill>
                        </a:rPr>
                        <a:t>34,000</a:t>
                      </a:r>
                    </a:p>
                  </a:txBody>
                  <a:tcPr anchor="ctr"/>
                </a:tc>
                <a:tc>
                  <a:txBody>
                    <a:bodyPr/>
                    <a:lstStyle/>
                    <a:p>
                      <a:pPr algn="ctr"/>
                      <a:r>
                        <a:rPr lang="en-US"/>
                        <a:t>0</a:t>
                      </a:r>
                    </a:p>
                  </a:txBody>
                  <a:tcPr anchor="ctr"/>
                </a:tc>
                <a:tc>
                  <a:txBody>
                    <a:bodyPr/>
                    <a:lstStyle/>
                    <a:p>
                      <a:pPr algn="ctr"/>
                      <a:r>
                        <a:rPr lang="en-US"/>
                        <a:t>0</a:t>
                      </a:r>
                    </a:p>
                  </a:txBody>
                  <a:tcPr anchor="ctr"/>
                </a:tc>
                <a:tc>
                  <a:txBody>
                    <a:bodyPr/>
                    <a:lstStyle/>
                    <a:p>
                      <a:pPr algn="ctr"/>
                      <a:r>
                        <a:rPr lang="en-US"/>
                        <a:t>Yes</a:t>
                      </a:r>
                    </a:p>
                  </a:txBody>
                  <a:tcPr anchor="ctr"/>
                </a:tc>
                <a:extLst>
                  <a:ext uri="{0D108BD9-81ED-4DB2-BD59-A6C34878D82A}">
                    <a16:rowId xmlns:a16="http://schemas.microsoft.com/office/drawing/2014/main" val="10003"/>
                  </a:ext>
                </a:extLst>
              </a:tr>
              <a:tr h="370840">
                <a:tc>
                  <a:txBody>
                    <a:bodyPr/>
                    <a:lstStyle/>
                    <a:p>
                      <a:pPr algn="ctr"/>
                      <a:r>
                        <a:rPr lang="en-US"/>
                        <a:t>Chem C</a:t>
                      </a:r>
                    </a:p>
                  </a:txBody>
                  <a:tcPr anchor="ctr"/>
                </a:tc>
                <a:tc>
                  <a:txBody>
                    <a:bodyPr/>
                    <a:lstStyle/>
                    <a:p>
                      <a:pPr algn="ctr"/>
                      <a:r>
                        <a:rPr lang="en-US"/>
                        <a:t>1,000</a:t>
                      </a:r>
                    </a:p>
                  </a:txBody>
                  <a:tcPr anchor="ctr"/>
                </a:tc>
                <a:tc>
                  <a:txBody>
                    <a:bodyPr/>
                    <a:lstStyle/>
                    <a:p>
                      <a:pPr algn="ctr"/>
                      <a:r>
                        <a:rPr lang="en-US"/>
                        <a:t>2,000</a:t>
                      </a:r>
                    </a:p>
                  </a:txBody>
                  <a:tcPr anchor="ctr"/>
                </a:tc>
                <a:tc>
                  <a:txBody>
                    <a:bodyPr/>
                    <a:lstStyle/>
                    <a:p>
                      <a:pPr algn="ctr"/>
                      <a:r>
                        <a:rPr lang="en-US"/>
                        <a:t>0</a:t>
                      </a:r>
                    </a:p>
                  </a:txBody>
                  <a:tcPr anchor="ctr"/>
                </a:tc>
                <a:tc>
                  <a:txBody>
                    <a:bodyPr/>
                    <a:lstStyle/>
                    <a:p>
                      <a:pPr algn="ctr"/>
                      <a:r>
                        <a:rPr lang="en-US"/>
                        <a:t>0</a:t>
                      </a:r>
                    </a:p>
                  </a:txBody>
                  <a:tcPr anchor="ctr"/>
                </a:tc>
                <a:tc>
                  <a:txBody>
                    <a:bodyPr/>
                    <a:lstStyle/>
                    <a:p>
                      <a:pPr algn="ctr"/>
                      <a:r>
                        <a:rPr lang="en-US"/>
                        <a:t>No</a:t>
                      </a:r>
                    </a:p>
                  </a:txBody>
                  <a:tcPr anchor="ct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t>Chem</a:t>
                      </a:r>
                      <a:r>
                        <a:rPr lang="en-US" sz="1800" baseline="0"/>
                        <a:t> D*</a:t>
                      </a:r>
                      <a:endParaRPr lang="en-US" sz="1800" strike="sngStrike" baseline="0">
                        <a:solidFill>
                          <a:srgbClr val="FFC000"/>
                        </a:solidFill>
                      </a:endParaRPr>
                    </a:p>
                  </a:txBody>
                  <a:tcPr anchor="ctr"/>
                </a:tc>
                <a:tc>
                  <a:txBody>
                    <a:bodyPr/>
                    <a:lstStyle/>
                    <a:p>
                      <a:pPr algn="ctr"/>
                      <a:r>
                        <a:rPr lang="en-US"/>
                        <a:t>1,000</a:t>
                      </a:r>
                    </a:p>
                  </a:txBody>
                  <a:tcPr anchor="ctr"/>
                </a:tc>
                <a:tc>
                  <a:txBody>
                    <a:bodyPr/>
                    <a:lstStyle/>
                    <a:p>
                      <a:pPr algn="ctr"/>
                      <a:r>
                        <a:rPr lang="en-US" b="1">
                          <a:solidFill>
                            <a:srgbClr val="FF0000"/>
                          </a:solidFill>
                        </a:rPr>
                        <a:t>3,000</a:t>
                      </a:r>
                    </a:p>
                  </a:txBody>
                  <a:tcPr anchor="ctr"/>
                </a:tc>
                <a:tc>
                  <a:txBody>
                    <a:bodyPr/>
                    <a:lstStyle/>
                    <a:p>
                      <a:pPr algn="ctr"/>
                      <a:r>
                        <a:rPr lang="en-US"/>
                        <a:t>2,000</a:t>
                      </a:r>
                    </a:p>
                  </a:txBody>
                  <a:tcPr anchor="ctr"/>
                </a:tc>
                <a:tc>
                  <a:txBody>
                    <a:bodyPr/>
                    <a:lstStyle/>
                    <a:p>
                      <a:pPr algn="ctr"/>
                      <a:r>
                        <a:rPr lang="en-US"/>
                        <a:t>1,200</a:t>
                      </a:r>
                    </a:p>
                  </a:txBody>
                  <a:tcPr anchor="ctr"/>
                </a:tc>
                <a:tc>
                  <a:txBody>
                    <a:bodyPr/>
                    <a:lstStyle/>
                    <a:p>
                      <a:pPr algn="ctr"/>
                      <a:r>
                        <a:rPr lang="en-US"/>
                        <a:t>Yes, because</a:t>
                      </a:r>
                      <a:r>
                        <a:rPr lang="en-US" baseline="0"/>
                        <a:t> TSCA section 6 rule </a:t>
                      </a:r>
                      <a:endParaRPr lang="en-US"/>
                    </a:p>
                  </a:txBody>
                  <a:tcPr anchor="ctr"/>
                </a:tc>
                <a:extLst>
                  <a:ext uri="{0D108BD9-81ED-4DB2-BD59-A6C34878D82A}">
                    <a16:rowId xmlns:a16="http://schemas.microsoft.com/office/drawing/2014/main" val="10005"/>
                  </a:ext>
                </a:extLst>
              </a:tr>
              <a:tr h="370840">
                <a:tc>
                  <a:txBody>
                    <a:bodyPr/>
                    <a:lstStyle/>
                    <a:p>
                      <a:pPr algn="ctr"/>
                      <a:r>
                        <a:rPr lang="en-US"/>
                        <a:t>Chem E**</a:t>
                      </a:r>
                    </a:p>
                  </a:txBody>
                  <a:tcPr anchor="ctr"/>
                </a:tc>
                <a:tc>
                  <a:txBody>
                    <a:bodyPr/>
                    <a:lstStyle/>
                    <a:p>
                      <a:pPr algn="ctr"/>
                      <a:r>
                        <a:rPr lang="en-US"/>
                        <a:t>0</a:t>
                      </a:r>
                    </a:p>
                  </a:txBody>
                  <a:tcPr anchor="ctr"/>
                </a:tc>
                <a:tc>
                  <a:txBody>
                    <a:bodyPr/>
                    <a:lstStyle/>
                    <a:p>
                      <a:pPr algn="ctr"/>
                      <a:r>
                        <a:rPr lang="en-US"/>
                        <a:t>900</a:t>
                      </a:r>
                    </a:p>
                  </a:txBody>
                  <a:tcPr anchor="ctr"/>
                </a:tc>
                <a:tc>
                  <a:txBody>
                    <a:bodyPr/>
                    <a:lstStyle/>
                    <a:p>
                      <a:pPr algn="ctr"/>
                      <a:r>
                        <a:rPr lang="en-US" b="0">
                          <a:solidFill>
                            <a:schemeClr val="tx1"/>
                          </a:solidFill>
                        </a:rPr>
                        <a:t>2,400</a:t>
                      </a:r>
                    </a:p>
                  </a:txBody>
                  <a:tcPr anchor="ctr"/>
                </a:tc>
                <a:tc>
                  <a:txBody>
                    <a:bodyPr/>
                    <a:lstStyle/>
                    <a:p>
                      <a:pPr algn="ctr"/>
                      <a:r>
                        <a:rPr lang="en-US" b="0">
                          <a:solidFill>
                            <a:schemeClr val="tx1"/>
                          </a:solidFill>
                        </a:rPr>
                        <a:t>2,100</a:t>
                      </a:r>
                    </a:p>
                  </a:txBody>
                  <a:tcPr anchor="ctr"/>
                </a:tc>
                <a:tc>
                  <a:txBody>
                    <a:bodyPr/>
                    <a:lstStyle/>
                    <a:p>
                      <a:pPr algn="ctr"/>
                      <a:r>
                        <a:rPr lang="en-US"/>
                        <a:t>No</a:t>
                      </a:r>
                    </a:p>
                  </a:txBody>
                  <a:tcPr anchor="ctr"/>
                </a:tc>
                <a:extLst>
                  <a:ext uri="{0D108BD9-81ED-4DB2-BD59-A6C34878D82A}">
                    <a16:rowId xmlns:a16="http://schemas.microsoft.com/office/drawing/2014/main" val="87210316"/>
                  </a:ext>
                </a:extLst>
              </a:tr>
              <a:tr h="370840">
                <a:tc>
                  <a:txBody>
                    <a:bodyPr/>
                    <a:lstStyle/>
                    <a:p>
                      <a:pPr algn="ctr"/>
                      <a:r>
                        <a:rPr lang="en-US"/>
                        <a:t>Chem F**</a:t>
                      </a:r>
                    </a:p>
                  </a:txBody>
                  <a:tcPr anchor="ctr"/>
                </a:tc>
                <a:tc>
                  <a:txBody>
                    <a:bodyPr/>
                    <a:lstStyle/>
                    <a:p>
                      <a:pPr algn="ctr"/>
                      <a:r>
                        <a:rPr lang="en-US"/>
                        <a:t>700</a:t>
                      </a:r>
                    </a:p>
                  </a:txBody>
                  <a:tcPr anchor="ctr"/>
                </a:tc>
                <a:tc>
                  <a:txBody>
                    <a:bodyPr/>
                    <a:lstStyle/>
                    <a:p>
                      <a:pPr algn="ctr"/>
                      <a:r>
                        <a:rPr lang="en-US"/>
                        <a:t>1,300</a:t>
                      </a:r>
                    </a:p>
                  </a:txBody>
                  <a:tcPr anchor="ctr"/>
                </a:tc>
                <a:tc>
                  <a:txBody>
                    <a:bodyPr/>
                    <a:lstStyle/>
                    <a:p>
                      <a:pPr algn="ctr"/>
                      <a:r>
                        <a:rPr lang="en-US" b="1">
                          <a:solidFill>
                            <a:srgbClr val="FF0000"/>
                          </a:solidFill>
                        </a:rPr>
                        <a:t>2,700</a:t>
                      </a:r>
                    </a:p>
                  </a:txBody>
                  <a:tcPr anchor="ctr"/>
                </a:tc>
                <a:tc>
                  <a:txBody>
                    <a:bodyPr/>
                    <a:lstStyle/>
                    <a:p>
                      <a:pPr algn="ctr"/>
                      <a:r>
                        <a:rPr lang="en-US" b="1">
                          <a:solidFill>
                            <a:srgbClr val="FF0000"/>
                          </a:solidFill>
                        </a:rPr>
                        <a:t>4,500</a:t>
                      </a:r>
                    </a:p>
                  </a:txBody>
                  <a:tcPr anchor="ctr"/>
                </a:tc>
                <a:tc>
                  <a:txBody>
                    <a:bodyPr/>
                    <a:lstStyle/>
                    <a:p>
                      <a:pPr algn="ctr"/>
                      <a:r>
                        <a:rPr lang="en-US" dirty="0"/>
                        <a:t>Yes, because</a:t>
                      </a:r>
                      <a:r>
                        <a:rPr lang="en-US" baseline="0" dirty="0"/>
                        <a:t> TSCA section 5 SNUR</a:t>
                      </a:r>
                      <a:endParaRPr lang="en-US" dirty="0"/>
                    </a:p>
                  </a:txBody>
                  <a:tcPr anchor="ctr"/>
                </a:tc>
                <a:extLst>
                  <a:ext uri="{0D108BD9-81ED-4DB2-BD59-A6C34878D82A}">
                    <a16:rowId xmlns:a16="http://schemas.microsoft.com/office/drawing/2014/main" val="3711006247"/>
                  </a:ext>
                </a:extLst>
              </a:tr>
            </a:tbl>
          </a:graphicData>
        </a:graphic>
      </p:graphicFrame>
      <p:sp>
        <p:nvSpPr>
          <p:cNvPr id="5" name="TextBox 4">
            <a:extLst>
              <a:ext uri="{FF2B5EF4-FFF2-40B4-BE49-F238E27FC236}">
                <a16:creationId xmlns:a16="http://schemas.microsoft.com/office/drawing/2014/main" id="{CCEA27DA-D6C9-466A-9871-FBF77CB080D6}"/>
              </a:ext>
            </a:extLst>
          </p:cNvPr>
          <p:cNvSpPr txBox="1"/>
          <p:nvPr/>
        </p:nvSpPr>
        <p:spPr>
          <a:xfrm>
            <a:off x="457200" y="5496580"/>
            <a:ext cx="8229600" cy="523220"/>
          </a:xfrm>
          <a:prstGeom prst="rect">
            <a:avLst/>
          </a:prstGeom>
          <a:noFill/>
        </p:spPr>
        <p:txBody>
          <a:bodyPr wrap="square" rtlCol="0" anchor="t">
            <a:spAutoFit/>
          </a:bodyPr>
          <a:lstStyle/>
          <a:p>
            <a:r>
              <a:rPr lang="en-US" sz="1400">
                <a:latin typeface="Arial"/>
                <a:cs typeface="Arial"/>
              </a:rPr>
              <a:t>* Chemical D is the subject of a TSCA Section 6 Rule</a:t>
            </a:r>
          </a:p>
          <a:p>
            <a:r>
              <a:rPr lang="en-US" sz="1400">
                <a:latin typeface="Arial"/>
                <a:cs typeface="Arial"/>
              </a:rPr>
              <a:t>** Chemicals E &amp; F are both subjects of a Proposed SNUR under TSCA Section 5</a:t>
            </a:r>
          </a:p>
        </p:txBody>
      </p:sp>
    </p:spTree>
    <p:extLst>
      <p:ext uri="{BB962C8B-B14F-4D97-AF65-F5344CB8AC3E}">
        <p14:creationId xmlns:p14="http://schemas.microsoft.com/office/powerpoint/2010/main" val="1098117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2024 CDR: Determining Need to Report</a:t>
            </a:r>
          </a:p>
        </p:txBody>
      </p:sp>
      <p:sp>
        <p:nvSpPr>
          <p:cNvPr id="4" name="Content Placeholder 5"/>
          <p:cNvSpPr>
            <a:spLocks noGrp="1"/>
          </p:cNvSpPr>
          <p:nvPr>
            <p:ph idx="1"/>
          </p:nvPr>
        </p:nvSpPr>
        <p:spPr>
          <a:xfrm>
            <a:off x="457200" y="914400"/>
            <a:ext cx="8229600" cy="5059363"/>
          </a:xfrm>
        </p:spPr>
        <p:txBody>
          <a:bodyPr/>
          <a:lstStyle/>
          <a:p>
            <a:pPr marL="1097280" indent="-1097280">
              <a:spcBef>
                <a:spcPts val="0"/>
              </a:spcBef>
              <a:buNone/>
              <a:defRPr/>
            </a:pPr>
            <a:r>
              <a:rPr lang="en-US" sz="2800" b="1" u="sng"/>
              <a:t>Step II:  Are You a Manufacturer Who is Required to Report</a:t>
            </a:r>
            <a:r>
              <a:rPr lang="en-US" sz="2800" b="1"/>
              <a:t>?</a:t>
            </a:r>
          </a:p>
          <a:p>
            <a:pPr marL="697230" indent="-365760">
              <a:spcBef>
                <a:spcPts val="600"/>
              </a:spcBef>
              <a:buFont typeface="Arial" panose="020B0604020202020204" pitchFamily="34" charset="0"/>
              <a:buChar char="•"/>
            </a:pPr>
            <a:r>
              <a:rPr lang="en-US" sz="2400"/>
              <a:t>Did you manufacture a chemical substance in an amount that exceeded the </a:t>
            </a:r>
            <a:r>
              <a:rPr lang="en-US" sz="2400" b="1"/>
              <a:t>reporting threshold </a:t>
            </a:r>
            <a:r>
              <a:rPr lang="en-US" sz="2400"/>
              <a:t>for the chemical?</a:t>
            </a:r>
          </a:p>
          <a:p>
            <a:pPr marL="1097280" lvl="1" indent="-365760">
              <a:spcBef>
                <a:spcPts val="600"/>
              </a:spcBef>
              <a:buFont typeface="Arial" panose="020B0604020202020204" pitchFamily="34" charset="0"/>
              <a:buChar char="•"/>
            </a:pPr>
            <a:r>
              <a:rPr lang="en-US" sz="2000"/>
              <a:t>Production volume (PV) of 25,000 lbs or 2,500 lbs </a:t>
            </a:r>
          </a:p>
          <a:p>
            <a:pPr marL="1097280" lvl="1" indent="-365760">
              <a:spcBef>
                <a:spcPts val="600"/>
              </a:spcBef>
              <a:buFont typeface="Arial" panose="020B0604020202020204" pitchFamily="34" charset="0"/>
              <a:buChar char="•"/>
            </a:pPr>
            <a:r>
              <a:rPr lang="en-US" sz="2000"/>
              <a:t>PV must be considered per year for calendar years 2020, 2021, 2022, and 2023</a:t>
            </a:r>
          </a:p>
          <a:p>
            <a:pPr marL="697230" indent="-365760">
              <a:spcBef>
                <a:spcPts val="600"/>
              </a:spcBef>
              <a:buFont typeface="Arial" panose="020B0604020202020204" pitchFamily="34" charset="0"/>
              <a:buChar char="•"/>
            </a:pPr>
            <a:r>
              <a:rPr lang="en-US" sz="2400"/>
              <a:t>Did you manufacture a chemical substance subject to a </a:t>
            </a:r>
            <a:r>
              <a:rPr lang="en-US" sz="2400" b="1"/>
              <a:t>lower reporting threshold </a:t>
            </a:r>
            <a:r>
              <a:rPr lang="en-US" sz="2400"/>
              <a:t>due to its </a:t>
            </a:r>
            <a:r>
              <a:rPr lang="en-US" sz="2400" b="1"/>
              <a:t>TSCA regulatory status</a:t>
            </a:r>
            <a:r>
              <a:rPr lang="en-US" sz="2400"/>
              <a:t>?</a:t>
            </a:r>
          </a:p>
          <a:p>
            <a:pPr marL="697230" indent="-365760">
              <a:spcBef>
                <a:spcPts val="600"/>
              </a:spcBef>
              <a:buFont typeface="Arial" panose="020B0604020202020204" pitchFamily="34" charset="0"/>
              <a:buChar char="•"/>
            </a:pPr>
            <a:r>
              <a:rPr lang="en-US" sz="2400"/>
              <a:t>Do you qualify as exempt because you are a </a:t>
            </a:r>
            <a:r>
              <a:rPr lang="en-US" sz="2400" b="1"/>
              <a:t>Small Manufacturer </a:t>
            </a:r>
            <a:r>
              <a:rPr lang="en-US" sz="2400"/>
              <a:t>or a</a:t>
            </a:r>
            <a:r>
              <a:rPr lang="en-US" sz="2400" b="1"/>
              <a:t> Small Government</a:t>
            </a:r>
            <a:r>
              <a:rPr lang="en-US" sz="2400"/>
              <a:t>?</a:t>
            </a:r>
          </a:p>
          <a:p>
            <a:pPr marL="697230" indent="-365760">
              <a:spcBef>
                <a:spcPts val="600"/>
              </a:spcBef>
              <a:buFont typeface="Arial" panose="020B0604020202020204" pitchFamily="34" charset="0"/>
              <a:buChar char="•"/>
            </a:pPr>
            <a:r>
              <a:rPr lang="en-US" sz="2400"/>
              <a:t>Do you qualify for any other reporting </a:t>
            </a:r>
            <a:r>
              <a:rPr lang="en-US" sz="2400" b="1"/>
              <a:t>exemptions</a:t>
            </a:r>
            <a:r>
              <a:rPr lang="en-US" sz="2400"/>
              <a:t>?</a:t>
            </a:r>
          </a:p>
          <a:p>
            <a:pPr marL="1097280" lvl="1">
              <a:buNone/>
              <a:defRPr/>
            </a:pPr>
            <a:endParaRPr lang="en-US" sz="2400"/>
          </a:p>
        </p:txBody>
      </p:sp>
    </p:spTree>
    <p:extLst>
      <p:ext uri="{BB962C8B-B14F-4D97-AF65-F5344CB8AC3E}">
        <p14:creationId xmlns:p14="http://schemas.microsoft.com/office/powerpoint/2010/main" val="2452680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19AE-3C6A-4176-9C87-10E02DA9A352}"/>
              </a:ext>
            </a:extLst>
          </p:cNvPr>
          <p:cNvSpPr>
            <a:spLocks noGrp="1"/>
          </p:cNvSpPr>
          <p:nvPr>
            <p:ph type="title"/>
          </p:nvPr>
        </p:nvSpPr>
        <p:spPr/>
        <p:txBody>
          <a:bodyPr/>
          <a:lstStyle/>
          <a:p>
            <a:r>
              <a:rPr lang="en-US"/>
              <a:t>Small Manufacturer: Definition</a:t>
            </a:r>
          </a:p>
        </p:txBody>
      </p:sp>
      <p:sp>
        <p:nvSpPr>
          <p:cNvPr id="3" name="Content Placeholder 2">
            <a:extLst>
              <a:ext uri="{FF2B5EF4-FFF2-40B4-BE49-F238E27FC236}">
                <a16:creationId xmlns:a16="http://schemas.microsoft.com/office/drawing/2014/main" id="{09D393FE-E325-44ED-8216-86068711CA86}"/>
              </a:ext>
            </a:extLst>
          </p:cNvPr>
          <p:cNvSpPr>
            <a:spLocks noGrp="1"/>
          </p:cNvSpPr>
          <p:nvPr>
            <p:ph idx="1"/>
          </p:nvPr>
        </p:nvSpPr>
        <p:spPr>
          <a:xfrm>
            <a:off x="457200" y="1071563"/>
            <a:ext cx="8229600" cy="2057399"/>
          </a:xfrm>
        </p:spPr>
        <p:txBody>
          <a:bodyPr/>
          <a:lstStyle/>
          <a:p>
            <a:r>
              <a:rPr lang="en-US" sz="2000"/>
              <a:t>The term “Small Manufacturers” is defined in 40 CFR 704.3 (referenced by 40 CFR 711.3)</a:t>
            </a:r>
          </a:p>
          <a:p>
            <a:endParaRPr lang="en-US" sz="2200"/>
          </a:p>
          <a:p>
            <a:endParaRPr lang="en-US" sz="2200"/>
          </a:p>
          <a:p>
            <a:endParaRPr lang="en-US" sz="2200"/>
          </a:p>
          <a:p>
            <a:endParaRPr lang="en-US" sz="2200"/>
          </a:p>
          <a:p>
            <a:endParaRPr lang="en-US" sz="2200"/>
          </a:p>
          <a:p>
            <a:r>
              <a:rPr lang="en-US" sz="2000"/>
              <a:t>Total annual sales means annual sales of submitter combined with its parent company, domestic or foreign (if any)</a:t>
            </a:r>
          </a:p>
          <a:p>
            <a:r>
              <a:rPr lang="en-US" sz="2000"/>
              <a:t>The term “Small Government” is defined in 40 CFR 704.3 (referenced by 40 CFR 711.3)</a:t>
            </a:r>
          </a:p>
          <a:p>
            <a:pPr marL="0" indent="0">
              <a:buNone/>
            </a:pPr>
            <a:endParaRPr lang="en-US" sz="2200"/>
          </a:p>
          <a:p>
            <a:endParaRPr lang="en-US" sz="2200"/>
          </a:p>
        </p:txBody>
      </p:sp>
      <p:graphicFrame>
        <p:nvGraphicFramePr>
          <p:cNvPr id="4" name="Table 3">
            <a:extLst>
              <a:ext uri="{FF2B5EF4-FFF2-40B4-BE49-F238E27FC236}">
                <a16:creationId xmlns:a16="http://schemas.microsoft.com/office/drawing/2014/main" id="{C30FDBC7-9935-4F85-8E93-7B10F7E6DBC3}"/>
              </a:ext>
            </a:extLst>
          </p:cNvPr>
          <p:cNvGraphicFramePr>
            <a:graphicFrameLocks noGrp="1"/>
          </p:cNvGraphicFramePr>
          <p:nvPr>
            <p:extLst>
              <p:ext uri="{D42A27DB-BD31-4B8C-83A1-F6EECF244321}">
                <p14:modId xmlns:p14="http://schemas.microsoft.com/office/powerpoint/2010/main" val="616074776"/>
              </p:ext>
            </p:extLst>
          </p:nvPr>
        </p:nvGraphicFramePr>
        <p:xfrm>
          <a:off x="508000" y="1770695"/>
          <a:ext cx="8128000" cy="18542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900323139"/>
                    </a:ext>
                  </a:extLst>
                </a:gridCol>
              </a:tblGrid>
              <a:tr h="370840">
                <a:tc>
                  <a:txBody>
                    <a:bodyPr/>
                    <a:lstStyle/>
                    <a:p>
                      <a:pPr algn="ctr"/>
                      <a:r>
                        <a:rPr lang="en-US">
                          <a:latin typeface="+mj-lt"/>
                        </a:rPr>
                        <a:t>Definition of Small Manufacturer </a:t>
                      </a:r>
                    </a:p>
                  </a:txBody>
                  <a:tcPr>
                    <a:solidFill>
                      <a:srgbClr val="4F81BD"/>
                    </a:solidFill>
                  </a:tcPr>
                </a:tc>
                <a:extLst>
                  <a:ext uri="{0D108BD9-81ED-4DB2-BD59-A6C34878D82A}">
                    <a16:rowId xmlns:a16="http://schemas.microsoft.com/office/drawing/2014/main" val="969723043"/>
                  </a:ext>
                </a:extLst>
              </a:tr>
              <a:tr h="370840">
                <a:tc>
                  <a:txBody>
                    <a:bodyPr/>
                    <a:lstStyle/>
                    <a:p>
                      <a:pPr algn="ctr"/>
                      <a:r>
                        <a:rPr lang="en-US">
                          <a:latin typeface="+mj-lt"/>
                        </a:rPr>
                        <a:t>First standard</a:t>
                      </a:r>
                    </a:p>
                  </a:txBody>
                  <a:tcPr>
                    <a:solidFill>
                      <a:srgbClr val="E9EDF4"/>
                    </a:solidFill>
                  </a:tcPr>
                </a:tc>
                <a:extLst>
                  <a:ext uri="{0D108BD9-81ED-4DB2-BD59-A6C34878D82A}">
                    <a16:rowId xmlns:a16="http://schemas.microsoft.com/office/drawing/2014/main" val="663635454"/>
                  </a:ext>
                </a:extLst>
              </a:tr>
              <a:tr h="370840">
                <a:tc>
                  <a:txBody>
                    <a:bodyPr/>
                    <a:lstStyle/>
                    <a:p>
                      <a:r>
                        <a:rPr lang="en-US" sz="1800" kern="1200">
                          <a:solidFill>
                            <a:schemeClr val="dk1"/>
                          </a:solidFill>
                          <a:latin typeface="+mj-lt"/>
                          <a:ea typeface="+mn-ea"/>
                          <a:cs typeface="+mn-cs"/>
                        </a:rPr>
                        <a:t>Total annual sales </a:t>
                      </a:r>
                      <a:r>
                        <a:rPr lang="en-US" sz="1800" b="0" kern="1200">
                          <a:solidFill>
                            <a:schemeClr val="tx1"/>
                          </a:solidFill>
                          <a:latin typeface="+mj-lt"/>
                          <a:ea typeface="+mn-ea"/>
                          <a:cs typeface="+mn-cs"/>
                        </a:rPr>
                        <a:t>&lt;$120 million </a:t>
                      </a:r>
                      <a:r>
                        <a:rPr lang="en-US" sz="1800" u="sng" kern="1200">
                          <a:solidFill>
                            <a:schemeClr val="dk1"/>
                          </a:solidFill>
                          <a:latin typeface="+mj-lt"/>
                          <a:ea typeface="+mn-ea"/>
                          <a:cs typeface="+mn-cs"/>
                        </a:rPr>
                        <a:t>and</a:t>
                      </a:r>
                      <a:r>
                        <a:rPr lang="en-US" sz="1800" kern="1200">
                          <a:solidFill>
                            <a:schemeClr val="dk1"/>
                          </a:solidFill>
                          <a:latin typeface="+mj-lt"/>
                          <a:ea typeface="+mn-ea"/>
                          <a:cs typeface="+mn-cs"/>
                        </a:rPr>
                        <a:t> annual PV ≤ 100,000 lb at a site</a:t>
                      </a:r>
                      <a:endParaRPr lang="en-US">
                        <a:latin typeface="+mj-lt"/>
                      </a:endParaRPr>
                    </a:p>
                  </a:txBody>
                  <a:tcPr>
                    <a:solidFill>
                      <a:srgbClr val="D0D8E8"/>
                    </a:solidFill>
                  </a:tcPr>
                </a:tc>
                <a:extLst>
                  <a:ext uri="{0D108BD9-81ED-4DB2-BD59-A6C34878D82A}">
                    <a16:rowId xmlns:a16="http://schemas.microsoft.com/office/drawing/2014/main" val="4225916393"/>
                  </a:ext>
                </a:extLst>
              </a:tr>
              <a:tr h="370840">
                <a:tc>
                  <a:txBody>
                    <a:bodyPr/>
                    <a:lstStyle/>
                    <a:p>
                      <a:pPr algn="ctr"/>
                      <a:r>
                        <a:rPr lang="en-US">
                          <a:solidFill>
                            <a:schemeClr val="tx1"/>
                          </a:solidFill>
                          <a:latin typeface="+mj-lt"/>
                        </a:rPr>
                        <a:t>Second standard</a:t>
                      </a:r>
                    </a:p>
                  </a:txBody>
                  <a:tcPr>
                    <a:solidFill>
                      <a:srgbClr val="E9EDF4"/>
                    </a:solidFill>
                  </a:tcPr>
                </a:tc>
                <a:extLst>
                  <a:ext uri="{0D108BD9-81ED-4DB2-BD59-A6C34878D82A}">
                    <a16:rowId xmlns:a16="http://schemas.microsoft.com/office/drawing/2014/main" val="375208275"/>
                  </a:ext>
                </a:extLst>
              </a:tr>
              <a:tr h="370840">
                <a:tc>
                  <a:txBody>
                    <a:bodyPr/>
                    <a:lstStyle/>
                    <a:p>
                      <a:r>
                        <a:rPr lang="en-US" sz="1800" kern="1200" dirty="0">
                          <a:solidFill>
                            <a:schemeClr val="dk1"/>
                          </a:solidFill>
                          <a:latin typeface="+mj-lt"/>
                          <a:ea typeface="+mn-ea"/>
                          <a:cs typeface="+mn-cs"/>
                        </a:rPr>
                        <a:t>Total annual sales </a:t>
                      </a:r>
                      <a:r>
                        <a:rPr lang="en-US" sz="1800" kern="1200" dirty="0">
                          <a:solidFill>
                            <a:schemeClr val="tx1"/>
                          </a:solidFill>
                          <a:latin typeface="+mj-lt"/>
                          <a:ea typeface="+mn-ea"/>
                          <a:cs typeface="+mn-cs"/>
                        </a:rPr>
                        <a:t>&lt;$12 million</a:t>
                      </a:r>
                      <a:r>
                        <a:rPr lang="en-US" sz="1800" kern="1200" dirty="0">
                          <a:solidFill>
                            <a:schemeClr val="dk1"/>
                          </a:solidFill>
                          <a:latin typeface="+mj-lt"/>
                          <a:ea typeface="+mn-ea"/>
                          <a:cs typeface="+mn-cs"/>
                        </a:rPr>
                        <a:t>, regardless of PV</a:t>
                      </a:r>
                      <a:endParaRPr lang="en-US" dirty="0">
                        <a:latin typeface="+mj-lt"/>
                      </a:endParaRPr>
                    </a:p>
                  </a:txBody>
                  <a:tcPr>
                    <a:solidFill>
                      <a:srgbClr val="D0D8E8"/>
                    </a:solidFill>
                  </a:tcPr>
                </a:tc>
                <a:extLst>
                  <a:ext uri="{0D108BD9-81ED-4DB2-BD59-A6C34878D82A}">
                    <a16:rowId xmlns:a16="http://schemas.microsoft.com/office/drawing/2014/main" val="1096355758"/>
                  </a:ext>
                </a:extLst>
              </a:tr>
            </a:tbl>
          </a:graphicData>
        </a:graphic>
      </p:graphicFrame>
      <p:graphicFrame>
        <p:nvGraphicFramePr>
          <p:cNvPr id="6" name="Table 5">
            <a:extLst>
              <a:ext uri="{FF2B5EF4-FFF2-40B4-BE49-F238E27FC236}">
                <a16:creationId xmlns:a16="http://schemas.microsoft.com/office/drawing/2014/main" id="{503C8E9B-CA81-17A6-3860-E4CE2EF7ED2F}"/>
              </a:ext>
            </a:extLst>
          </p:cNvPr>
          <p:cNvGraphicFramePr>
            <a:graphicFrameLocks noGrp="1"/>
          </p:cNvGraphicFramePr>
          <p:nvPr>
            <p:extLst>
              <p:ext uri="{D42A27DB-BD31-4B8C-83A1-F6EECF244321}">
                <p14:modId xmlns:p14="http://schemas.microsoft.com/office/powerpoint/2010/main" val="175727897"/>
              </p:ext>
            </p:extLst>
          </p:nvPr>
        </p:nvGraphicFramePr>
        <p:xfrm>
          <a:off x="558800" y="5098735"/>
          <a:ext cx="8128000" cy="10109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900323139"/>
                    </a:ext>
                  </a:extLst>
                </a:gridCol>
              </a:tblGrid>
              <a:tr h="370840">
                <a:tc>
                  <a:txBody>
                    <a:bodyPr/>
                    <a:lstStyle/>
                    <a:p>
                      <a:pPr algn="ctr"/>
                      <a:r>
                        <a:rPr lang="en-US">
                          <a:latin typeface="+mj-lt"/>
                        </a:rPr>
                        <a:t>Definition of Small Government </a:t>
                      </a:r>
                    </a:p>
                  </a:txBody>
                  <a:tcPr>
                    <a:solidFill>
                      <a:srgbClr val="4F81BD"/>
                    </a:solidFill>
                  </a:tcPr>
                </a:tc>
                <a:extLst>
                  <a:ext uri="{0D108BD9-81ED-4DB2-BD59-A6C34878D82A}">
                    <a16:rowId xmlns:a16="http://schemas.microsoft.com/office/drawing/2014/main" val="969723043"/>
                  </a:ext>
                </a:extLst>
              </a:tr>
              <a:tr h="370840">
                <a:tc>
                  <a:txBody>
                    <a:bodyPr/>
                    <a:lstStyle/>
                    <a:p>
                      <a:pPr marL="0" indent="0">
                        <a:buNone/>
                      </a:pPr>
                      <a:r>
                        <a:rPr lang="en-US" sz="1800" dirty="0"/>
                        <a:t>The government of a city, county, town, township, village, school district, or special district with a population of less than 50,000.</a:t>
                      </a:r>
                      <a:endParaRPr lang="en-US" sz="1800" dirty="0">
                        <a:solidFill>
                          <a:srgbClr val="00B050"/>
                        </a:solidFill>
                      </a:endParaRPr>
                    </a:p>
                  </a:txBody>
                  <a:tcPr>
                    <a:solidFill>
                      <a:srgbClr val="E9EDF4"/>
                    </a:solidFill>
                  </a:tcPr>
                </a:tc>
                <a:extLst>
                  <a:ext uri="{0D108BD9-81ED-4DB2-BD59-A6C34878D82A}">
                    <a16:rowId xmlns:a16="http://schemas.microsoft.com/office/drawing/2014/main" val="663635454"/>
                  </a:ext>
                </a:extLst>
              </a:tr>
            </a:tbl>
          </a:graphicData>
        </a:graphic>
      </p:graphicFrame>
    </p:spTree>
    <p:extLst>
      <p:ext uri="{BB962C8B-B14F-4D97-AF65-F5344CB8AC3E}">
        <p14:creationId xmlns:p14="http://schemas.microsoft.com/office/powerpoint/2010/main" val="322846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t>Agenda</a:t>
            </a:r>
          </a:p>
        </p:txBody>
      </p:sp>
      <p:sp>
        <p:nvSpPr>
          <p:cNvPr id="38915" name="Content Placeholder 2"/>
          <p:cNvSpPr>
            <a:spLocks noGrp="1"/>
          </p:cNvSpPr>
          <p:nvPr>
            <p:ph idx="1"/>
          </p:nvPr>
        </p:nvSpPr>
        <p:spPr/>
        <p:txBody>
          <a:bodyPr/>
          <a:lstStyle/>
          <a:p>
            <a:r>
              <a:rPr lang="en-US" sz="2800" dirty="0"/>
              <a:t>TSCA and CDR Background</a:t>
            </a:r>
          </a:p>
          <a:p>
            <a:r>
              <a:rPr lang="en-US" sz="2800" dirty="0"/>
              <a:t>CDR 2024 Reporting Requirements </a:t>
            </a:r>
          </a:p>
          <a:p>
            <a:pPr lvl="1"/>
            <a:r>
              <a:rPr lang="en-US" sz="2400" dirty="0"/>
              <a:t>Overview and Determining the Need to Report </a:t>
            </a:r>
          </a:p>
          <a:p>
            <a:pPr lvl="1"/>
            <a:r>
              <a:rPr lang="en-US" sz="2400" dirty="0"/>
              <a:t>Search EPA’s Substance Registry Service </a:t>
            </a:r>
          </a:p>
          <a:p>
            <a:pPr lvl="1"/>
            <a:r>
              <a:rPr lang="en-US" sz="2400" dirty="0"/>
              <a:t>What Information is Reported </a:t>
            </a:r>
            <a:endParaRPr lang="en-US" sz="2400" dirty="0">
              <a:cs typeface="Calibri"/>
            </a:endParaRPr>
          </a:p>
          <a:p>
            <a:r>
              <a:rPr lang="en-US" sz="2800"/>
              <a:t>Special </a:t>
            </a:r>
            <a:r>
              <a:rPr lang="en-US" sz="2800" dirty="0"/>
              <a:t>Reporting Cases </a:t>
            </a:r>
          </a:p>
          <a:p>
            <a:r>
              <a:rPr lang="en-US" sz="2800" dirty="0"/>
              <a:t>Additional Resources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marL="0" indent="0">
              <a:buNone/>
            </a:pPr>
            <a:r>
              <a:rPr lang="en-US"/>
              <a:t>Effect of TSCA Actions on Reporting Thresholds &amp; Some Exemptions</a:t>
            </a:r>
          </a:p>
        </p:txBody>
      </p:sp>
      <p:sp>
        <p:nvSpPr>
          <p:cNvPr id="3" name="Content Placeholder 2"/>
          <p:cNvSpPr>
            <a:spLocks noGrp="1"/>
          </p:cNvSpPr>
          <p:nvPr>
            <p:ph idx="1"/>
          </p:nvPr>
        </p:nvSpPr>
        <p:spPr>
          <a:xfrm>
            <a:off x="457200" y="1295400"/>
            <a:ext cx="8458200" cy="5135563"/>
          </a:xfrm>
        </p:spPr>
        <p:txBody>
          <a:bodyPr/>
          <a:lstStyle/>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endParaRPr lang="en-US" sz="2000" b="1" u="sng"/>
          </a:p>
          <a:p>
            <a:pPr marL="0" indent="0">
              <a:buNone/>
            </a:pPr>
            <a:r>
              <a:rPr lang="en-US" sz="2000"/>
              <a:t>*</a:t>
            </a:r>
            <a:r>
              <a:rPr lang="en-US" sz="1400"/>
              <a:t>Applies to both proposed &amp; promulgated rules.  </a:t>
            </a:r>
            <a:r>
              <a:rPr lang="en-US" sz="1400" b="1" baseline="30000"/>
              <a:t>†</a:t>
            </a:r>
            <a:r>
              <a:rPr lang="en-US" sz="1400"/>
              <a:t>Full exemption for naturally occurring chemicals is not affected.</a:t>
            </a:r>
          </a:p>
          <a:p>
            <a:pPr marL="0" indent="0">
              <a:buNone/>
            </a:pPr>
            <a:r>
              <a:rPr lang="en-US" sz="1400" b="1" u="sng"/>
              <a:t> </a:t>
            </a:r>
          </a:p>
        </p:txBody>
      </p:sp>
      <p:graphicFrame>
        <p:nvGraphicFramePr>
          <p:cNvPr id="9" name="Table 8"/>
          <p:cNvGraphicFramePr>
            <a:graphicFrameLocks noGrp="1"/>
          </p:cNvGraphicFramePr>
          <p:nvPr>
            <p:extLst>
              <p:ext uri="{D42A27DB-BD31-4B8C-83A1-F6EECF244321}">
                <p14:modId xmlns:p14="http://schemas.microsoft.com/office/powerpoint/2010/main" val="1201417923"/>
              </p:ext>
            </p:extLst>
          </p:nvPr>
        </p:nvGraphicFramePr>
        <p:xfrm>
          <a:off x="266699" y="1135065"/>
          <a:ext cx="8610601" cy="4587869"/>
        </p:xfrm>
        <a:graphic>
          <a:graphicData uri="http://schemas.openxmlformats.org/drawingml/2006/table">
            <a:tbl>
              <a:tblPr firstRow="1" firstCol="1" bandRow="1">
                <a:tableStyleId>{5C22544A-7EE6-4342-B048-85BDC9FD1C3A}</a:tableStyleId>
              </a:tblPr>
              <a:tblGrid>
                <a:gridCol w="3258065">
                  <a:extLst>
                    <a:ext uri="{9D8B030D-6E8A-4147-A177-3AD203B41FA5}">
                      <a16:colId xmlns:a16="http://schemas.microsoft.com/office/drawing/2014/main" val="20000"/>
                    </a:ext>
                  </a:extLst>
                </a:gridCol>
                <a:gridCol w="1396314">
                  <a:extLst>
                    <a:ext uri="{9D8B030D-6E8A-4147-A177-3AD203B41FA5}">
                      <a16:colId xmlns:a16="http://schemas.microsoft.com/office/drawing/2014/main" val="20001"/>
                    </a:ext>
                  </a:extLst>
                </a:gridCol>
                <a:gridCol w="1473886">
                  <a:extLst>
                    <a:ext uri="{9D8B030D-6E8A-4147-A177-3AD203B41FA5}">
                      <a16:colId xmlns:a16="http://schemas.microsoft.com/office/drawing/2014/main" val="20002"/>
                    </a:ext>
                  </a:extLst>
                </a:gridCol>
                <a:gridCol w="1241168">
                  <a:extLst>
                    <a:ext uri="{9D8B030D-6E8A-4147-A177-3AD203B41FA5}">
                      <a16:colId xmlns:a16="http://schemas.microsoft.com/office/drawing/2014/main" val="20003"/>
                    </a:ext>
                  </a:extLst>
                </a:gridCol>
                <a:gridCol w="1241168">
                  <a:extLst>
                    <a:ext uri="{9D8B030D-6E8A-4147-A177-3AD203B41FA5}">
                      <a16:colId xmlns:a16="http://schemas.microsoft.com/office/drawing/2014/main" val="20004"/>
                    </a:ext>
                  </a:extLst>
                </a:gridCol>
              </a:tblGrid>
              <a:tr h="302350">
                <a:tc rowSpan="3">
                  <a:txBody>
                    <a:bodyPr/>
                    <a:lstStyle/>
                    <a:p>
                      <a:pPr marL="0" marR="0" algn="ctr">
                        <a:lnSpc>
                          <a:spcPct val="107000"/>
                        </a:lnSpc>
                        <a:spcBef>
                          <a:spcPts val="0"/>
                        </a:spcBef>
                        <a:spcAft>
                          <a:spcPts val="0"/>
                        </a:spcAft>
                      </a:pPr>
                      <a:r>
                        <a:rPr lang="en-US" sz="1300" b="1" i="0" baseline="0">
                          <a:effectLst/>
                          <a:latin typeface="Arial"/>
                        </a:rPr>
                        <a:t>TSCA Action</a:t>
                      </a:r>
                      <a:endParaRPr lang="en-US" sz="1300" b="1" i="0" baseline="0">
                        <a:effectLst/>
                        <a:latin typeface="Arial"/>
                        <a:ea typeface="Calibri" panose="020F0502020204030204" pitchFamily="34" charset="0"/>
                        <a:cs typeface="Times New Roman" panose="02020603050405020304" pitchFamily="18" charset="0"/>
                      </a:endParaRPr>
                    </a:p>
                  </a:txBody>
                  <a:tcPr marL="65018" marR="65018"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1300" b="1" i="0" baseline="0">
                          <a:effectLst/>
                          <a:latin typeface="Arial"/>
                        </a:rPr>
                        <a:t>CDR Requirement</a:t>
                      </a:r>
                      <a:endParaRPr lang="en-US" sz="1300" b="1" i="0" baseline="0">
                        <a:effectLst/>
                        <a:latin typeface="Arial"/>
                        <a:ea typeface="Calibri" panose="020F0502020204030204" pitchFamily="34" charset="0"/>
                        <a:cs typeface="Times New Roman" panose="02020603050405020304" pitchFamily="18" charset="0"/>
                      </a:endParaRPr>
                    </a:p>
                  </a:txBody>
                  <a:tcPr marL="65018" marR="65018"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6117">
                <a:tc vMerge="1">
                  <a:txBody>
                    <a:bodyPr/>
                    <a:lstStyle/>
                    <a:p>
                      <a:endParaRPr lang="en-US"/>
                    </a:p>
                  </a:txBody>
                  <a:tcPr/>
                </a:tc>
                <a:tc gridSpan="2">
                  <a:txBody>
                    <a:bodyPr/>
                    <a:lstStyle/>
                    <a:p>
                      <a:pPr marL="0" marR="0" algn="ctr">
                        <a:lnSpc>
                          <a:spcPct val="107000"/>
                        </a:lnSpc>
                        <a:spcBef>
                          <a:spcPts val="0"/>
                        </a:spcBef>
                        <a:spcAft>
                          <a:spcPts val="0"/>
                        </a:spcAft>
                      </a:pPr>
                      <a:r>
                        <a:rPr lang="en-US" sz="1300" b="1" i="0" baseline="0">
                          <a:solidFill>
                            <a:schemeClr val="bg1"/>
                          </a:solidFill>
                          <a:effectLst/>
                          <a:latin typeface="Arial"/>
                        </a:rPr>
                        <a:t>Reporting threshold</a:t>
                      </a:r>
                    </a:p>
                    <a:p>
                      <a:pPr marL="0" marR="0" algn="ctr">
                        <a:lnSpc>
                          <a:spcPct val="107000"/>
                        </a:lnSpc>
                        <a:spcBef>
                          <a:spcPts val="0"/>
                        </a:spcBef>
                        <a:spcAft>
                          <a:spcPts val="0"/>
                        </a:spcAft>
                      </a:pPr>
                      <a:r>
                        <a:rPr lang="en-US" sz="1200" b="1" i="0" baseline="0">
                          <a:solidFill>
                            <a:schemeClr val="bg1"/>
                          </a:solidFill>
                          <a:effectLst/>
                          <a:latin typeface="Arial"/>
                        </a:rPr>
                        <a:t>(must be one or the other)</a:t>
                      </a:r>
                      <a:endParaRPr lang="en-US" sz="1200" b="1" i="0" baseline="0">
                        <a:solidFill>
                          <a:schemeClr val="bg1"/>
                        </a:solidFill>
                        <a:effectLst/>
                        <a:latin typeface="Arial"/>
                        <a:ea typeface="Calibri" panose="020F0502020204030204" pitchFamily="34" charset="0"/>
                        <a:cs typeface="Times New Roman" panose="02020603050405020304" pitchFamily="18" charset="0"/>
                      </a:endParaRPr>
                    </a:p>
                  </a:txBody>
                  <a:tcPr marL="65018" marR="65018" marT="0" marB="0" anchor="ctr">
                    <a:solidFill>
                      <a:schemeClr val="accent1"/>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300" b="1" i="0" baseline="0">
                          <a:solidFill>
                            <a:schemeClr val="bg1"/>
                          </a:solidFill>
                          <a:effectLst/>
                          <a:latin typeface="Arial"/>
                        </a:rPr>
                        <a:t>Not eligible for exemptions</a:t>
                      </a:r>
                    </a:p>
                    <a:p>
                      <a:pPr marL="0" marR="0" algn="ctr">
                        <a:lnSpc>
                          <a:spcPct val="107000"/>
                        </a:lnSpc>
                        <a:spcBef>
                          <a:spcPts val="0"/>
                        </a:spcBef>
                        <a:spcAft>
                          <a:spcPts val="0"/>
                        </a:spcAft>
                      </a:pPr>
                      <a:r>
                        <a:rPr lang="en-US" sz="1200" b="1" i="0" baseline="0">
                          <a:solidFill>
                            <a:schemeClr val="bg1"/>
                          </a:solidFill>
                          <a:effectLst/>
                          <a:latin typeface="Arial"/>
                        </a:rPr>
                        <a:t>(separate issues)</a:t>
                      </a:r>
                      <a:endParaRPr lang="en-US" sz="1200" b="1" i="0" baseline="0">
                        <a:solidFill>
                          <a:schemeClr val="bg1"/>
                        </a:solidFill>
                        <a:effectLst/>
                        <a:latin typeface="Arial"/>
                        <a:ea typeface="Calibri" panose="020F0502020204030204" pitchFamily="34" charset="0"/>
                        <a:cs typeface="Times New Roman" panose="02020603050405020304" pitchFamily="18" charset="0"/>
                      </a:endParaRPr>
                    </a:p>
                  </a:txBody>
                  <a:tcPr marL="65018" marR="65018" marT="0" marB="0" anchor="ctr">
                    <a:lnR w="12700" cap="flat" cmpd="sng" algn="ctr">
                      <a:solidFill>
                        <a:schemeClr val="bg1"/>
                      </a:solidFill>
                      <a:prstDash val="solid"/>
                      <a:round/>
                      <a:headEnd type="none" w="med" len="med"/>
                      <a:tailEnd type="none" w="med" len="med"/>
                    </a:ln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990294">
                <a:tc vMerge="1">
                  <a:txBody>
                    <a:bodyPr/>
                    <a:lstStyle/>
                    <a:p>
                      <a:endParaRPr lang="en-US"/>
                    </a:p>
                  </a:txBody>
                  <a:tcPr/>
                </a:tc>
                <a:tc>
                  <a:txBody>
                    <a:bodyPr/>
                    <a:lstStyle/>
                    <a:p>
                      <a:pPr marL="0" marR="0" algn="ctr">
                        <a:lnSpc>
                          <a:spcPct val="107000"/>
                        </a:lnSpc>
                        <a:spcBef>
                          <a:spcPts val="0"/>
                        </a:spcBef>
                        <a:spcAft>
                          <a:spcPts val="0"/>
                        </a:spcAft>
                      </a:pPr>
                      <a:endParaRPr lang="en-US" sz="1200" b="1" i="0" baseline="0">
                        <a:solidFill>
                          <a:schemeClr val="bg1"/>
                        </a:solidFill>
                        <a:effectLst/>
                        <a:latin typeface="Arial"/>
                      </a:endParaRPr>
                    </a:p>
                    <a:p>
                      <a:pPr marL="0" marR="0" algn="ctr">
                        <a:lnSpc>
                          <a:spcPct val="107000"/>
                        </a:lnSpc>
                        <a:spcBef>
                          <a:spcPts val="0"/>
                        </a:spcBef>
                        <a:spcAft>
                          <a:spcPts val="0"/>
                        </a:spcAft>
                      </a:pPr>
                      <a:r>
                        <a:rPr lang="en-US" sz="1200" b="1" i="0" baseline="0">
                          <a:solidFill>
                            <a:schemeClr val="bg1"/>
                          </a:solidFill>
                          <a:effectLst/>
                          <a:latin typeface="Arial"/>
                        </a:rPr>
                        <a:t>25,000 </a:t>
                      </a:r>
                      <a:r>
                        <a:rPr lang="en-US" sz="1200" b="1" i="0" baseline="0" err="1">
                          <a:solidFill>
                            <a:schemeClr val="bg1"/>
                          </a:solidFill>
                          <a:effectLst/>
                          <a:latin typeface="Arial"/>
                        </a:rPr>
                        <a:t>lb</a:t>
                      </a:r>
                    </a:p>
                    <a:p>
                      <a:pPr marL="0" marR="0" algn="ctr">
                        <a:lnSpc>
                          <a:spcPct val="107000"/>
                        </a:lnSpc>
                        <a:spcBef>
                          <a:spcPts val="0"/>
                        </a:spcBef>
                        <a:spcAft>
                          <a:spcPts val="0"/>
                        </a:spcAft>
                      </a:pPr>
                      <a:endParaRPr lang="en-US" sz="1200" b="1" i="0" baseline="0">
                        <a:solidFill>
                          <a:schemeClr val="bg1"/>
                        </a:solidFill>
                        <a:effectLst/>
                        <a:latin typeface="Arial"/>
                      </a:endParaRPr>
                    </a:p>
                    <a:p>
                      <a:pPr marL="0" marR="0" algn="ctr">
                        <a:lnSpc>
                          <a:spcPct val="107000"/>
                        </a:lnSpc>
                        <a:spcBef>
                          <a:spcPts val="0"/>
                        </a:spcBef>
                        <a:spcAft>
                          <a:spcPts val="0"/>
                        </a:spcAft>
                      </a:pPr>
                      <a:r>
                        <a:rPr lang="en-US" sz="1200" b="1" i="0" baseline="0">
                          <a:solidFill>
                            <a:schemeClr val="bg1"/>
                          </a:solidFill>
                          <a:effectLst/>
                          <a:latin typeface="Arial"/>
                        </a:rPr>
                        <a:t>(40 CFR 711.8(a))</a:t>
                      </a:r>
                      <a:endParaRPr lang="en-US" sz="1200" b="1" i="0" baseline="0">
                        <a:solidFill>
                          <a:schemeClr val="bg1"/>
                        </a:solidFill>
                        <a:effectLst/>
                        <a:latin typeface="Arial"/>
                        <a:ea typeface="Calibri" panose="020F0502020204030204" pitchFamily="34" charset="0"/>
                        <a:cs typeface="Times New Roman" panose="02020603050405020304" pitchFamily="18" charset="0"/>
                      </a:endParaRPr>
                    </a:p>
                  </a:txBody>
                  <a:tcPr marL="65018" marR="65018" marT="0" marB="0">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endParaRPr lang="en-US" sz="1200" b="1" i="0" baseline="0">
                        <a:solidFill>
                          <a:schemeClr val="bg1"/>
                        </a:solidFill>
                        <a:effectLst/>
                        <a:latin typeface="Arial"/>
                      </a:endParaRPr>
                    </a:p>
                    <a:p>
                      <a:pPr marL="0" marR="0" algn="ctr">
                        <a:lnSpc>
                          <a:spcPct val="107000"/>
                        </a:lnSpc>
                        <a:spcBef>
                          <a:spcPts val="0"/>
                        </a:spcBef>
                        <a:spcAft>
                          <a:spcPts val="0"/>
                        </a:spcAft>
                      </a:pPr>
                      <a:r>
                        <a:rPr lang="en-US" sz="1200" b="1" i="0" baseline="0">
                          <a:solidFill>
                            <a:schemeClr val="bg1"/>
                          </a:solidFill>
                          <a:effectLst/>
                          <a:latin typeface="Arial"/>
                        </a:rPr>
                        <a:t>2,500 </a:t>
                      </a:r>
                      <a:r>
                        <a:rPr lang="en-US" sz="1200" b="1" i="0" baseline="0" err="1">
                          <a:solidFill>
                            <a:schemeClr val="bg1"/>
                          </a:solidFill>
                          <a:effectLst/>
                          <a:latin typeface="Arial"/>
                        </a:rPr>
                        <a:t>lb</a:t>
                      </a:r>
                    </a:p>
                    <a:p>
                      <a:pPr marL="0" marR="0" algn="ctr">
                        <a:lnSpc>
                          <a:spcPct val="107000"/>
                        </a:lnSpc>
                        <a:spcBef>
                          <a:spcPts val="0"/>
                        </a:spcBef>
                        <a:spcAft>
                          <a:spcPts val="0"/>
                        </a:spcAft>
                      </a:pPr>
                      <a:endParaRPr lang="en-US" sz="1200" b="1" i="0" baseline="0">
                        <a:solidFill>
                          <a:schemeClr val="bg1"/>
                        </a:solidFill>
                        <a:effectLst/>
                        <a:latin typeface="Arial"/>
                      </a:endParaRPr>
                    </a:p>
                    <a:p>
                      <a:pPr marL="0" marR="0" algn="ctr">
                        <a:lnSpc>
                          <a:spcPct val="107000"/>
                        </a:lnSpc>
                        <a:spcBef>
                          <a:spcPts val="0"/>
                        </a:spcBef>
                        <a:spcAft>
                          <a:spcPts val="0"/>
                        </a:spcAft>
                      </a:pPr>
                      <a:r>
                        <a:rPr lang="en-US" sz="1200" b="1" i="0" baseline="0">
                          <a:solidFill>
                            <a:schemeClr val="bg1"/>
                          </a:solidFill>
                          <a:effectLst/>
                          <a:latin typeface="Arial"/>
                        </a:rPr>
                        <a:t>(40 CFR 711.8(b))</a:t>
                      </a:r>
                      <a:endParaRPr lang="en-US" sz="1200" b="1" i="0" baseline="0">
                        <a:solidFill>
                          <a:schemeClr val="bg1"/>
                        </a:solidFill>
                        <a:effectLst/>
                        <a:latin typeface="Arial"/>
                        <a:ea typeface="Calibri" panose="020F0502020204030204" pitchFamily="34" charset="0"/>
                        <a:cs typeface="Times New Roman" panose="02020603050405020304" pitchFamily="18" charset="0"/>
                      </a:endParaRPr>
                    </a:p>
                  </a:txBody>
                  <a:tcPr marL="65018" marR="65018" marT="0" marB="0">
                    <a:lnB w="12700" cap="flat" cmpd="sng" algn="ctr">
                      <a:solidFill>
                        <a:schemeClr val="bg1"/>
                      </a:solidFill>
                      <a:prstDash val="solid"/>
                      <a:round/>
                      <a:headEnd type="none" w="med" len="med"/>
                      <a:tailEnd type="none" w="med" len="med"/>
                    </a:lnB>
                    <a:solidFill>
                      <a:schemeClr val="accent1"/>
                    </a:solidFill>
                  </a:tcPr>
                </a:tc>
                <a:tc>
                  <a:txBody>
                    <a:bodyPr/>
                    <a:lstStyle/>
                    <a:p>
                      <a:pPr marL="0" marR="0" algn="l">
                        <a:lnSpc>
                          <a:spcPct val="107000"/>
                        </a:lnSpc>
                        <a:spcBef>
                          <a:spcPts val="0"/>
                        </a:spcBef>
                        <a:spcAft>
                          <a:spcPts val="0"/>
                        </a:spcAft>
                      </a:pPr>
                      <a:r>
                        <a:rPr lang="en-US" sz="1200" b="1" i="0" baseline="0">
                          <a:solidFill>
                            <a:schemeClr val="bg1"/>
                          </a:solidFill>
                          <a:effectLst/>
                          <a:latin typeface="Arial"/>
                        </a:rPr>
                        <a:t>Full</a:t>
                      </a:r>
                      <a:r>
                        <a:rPr lang="en-US" sz="1200" b="0" i="0" baseline="30000">
                          <a:solidFill>
                            <a:schemeClr val="bg1"/>
                          </a:solidFill>
                          <a:effectLst/>
                          <a:latin typeface="Arial"/>
                        </a:rPr>
                        <a:t>† </a:t>
                      </a:r>
                      <a:r>
                        <a:rPr lang="en-US" sz="1200" b="1" i="0" baseline="0">
                          <a:solidFill>
                            <a:schemeClr val="bg1"/>
                          </a:solidFill>
                          <a:effectLst/>
                          <a:latin typeface="Arial"/>
                        </a:rPr>
                        <a:t>or partial exemptions from reporting</a:t>
                      </a:r>
                    </a:p>
                    <a:p>
                      <a:pPr marL="0" marR="0" algn="l">
                        <a:lnSpc>
                          <a:spcPct val="107000"/>
                        </a:lnSpc>
                        <a:spcBef>
                          <a:spcPts val="0"/>
                        </a:spcBef>
                        <a:spcAft>
                          <a:spcPts val="0"/>
                        </a:spcAft>
                      </a:pPr>
                      <a:r>
                        <a:rPr lang="en-US" sz="1200" b="1" i="0" baseline="0">
                          <a:solidFill>
                            <a:schemeClr val="bg1"/>
                          </a:solidFill>
                          <a:effectLst/>
                          <a:latin typeface="Arial"/>
                        </a:rPr>
                        <a:t>(40 CFR  711.6)</a:t>
                      </a:r>
                      <a:endParaRPr lang="en-US" sz="1200" b="1" i="0" baseline="0">
                        <a:solidFill>
                          <a:schemeClr val="bg1"/>
                        </a:solidFill>
                        <a:effectLst/>
                        <a:latin typeface="Arial"/>
                        <a:ea typeface="Calibri" panose="020F0502020204030204" pitchFamily="34" charset="0"/>
                        <a:cs typeface="Times New Roman" panose="02020603050405020304" pitchFamily="18" charset="0"/>
                      </a:endParaRPr>
                    </a:p>
                  </a:txBody>
                  <a:tcPr marL="65018" marR="65018" marT="0" marB="0">
                    <a:lnB w="12700" cap="flat" cmpd="sng" algn="ctr">
                      <a:solidFill>
                        <a:schemeClr val="bg1"/>
                      </a:solidFill>
                      <a:prstDash val="solid"/>
                      <a:round/>
                      <a:headEnd type="none" w="med" len="med"/>
                      <a:tailEnd type="none" w="med" len="med"/>
                    </a:lnB>
                    <a:solidFill>
                      <a:schemeClr val="accent1"/>
                    </a:solidFill>
                  </a:tcPr>
                </a:tc>
                <a:tc>
                  <a:txBody>
                    <a:bodyPr/>
                    <a:lstStyle/>
                    <a:p>
                      <a:pPr marL="0" marR="0" algn="l">
                        <a:lnSpc>
                          <a:spcPct val="107000"/>
                        </a:lnSpc>
                        <a:spcBef>
                          <a:spcPts val="0"/>
                        </a:spcBef>
                        <a:spcAft>
                          <a:spcPts val="0"/>
                        </a:spcAft>
                      </a:pPr>
                      <a:r>
                        <a:rPr lang="en-US" sz="1200" b="1" i="0" baseline="0">
                          <a:solidFill>
                            <a:schemeClr val="bg1"/>
                          </a:solidFill>
                          <a:effectLst/>
                          <a:latin typeface="Arial"/>
                        </a:rPr>
                        <a:t>Small manufacturer exemption</a:t>
                      </a:r>
                    </a:p>
                    <a:p>
                      <a:pPr marL="0" marR="0" algn="l">
                        <a:lnSpc>
                          <a:spcPct val="107000"/>
                        </a:lnSpc>
                        <a:spcBef>
                          <a:spcPts val="0"/>
                        </a:spcBef>
                        <a:spcAft>
                          <a:spcPts val="0"/>
                        </a:spcAft>
                      </a:pPr>
                      <a:r>
                        <a:rPr lang="en-US" sz="1200" b="1" i="0" baseline="0">
                          <a:solidFill>
                            <a:schemeClr val="bg1"/>
                          </a:solidFill>
                          <a:effectLst/>
                          <a:latin typeface="Arial"/>
                        </a:rPr>
                        <a:t>(40 CFR 711.9)</a:t>
                      </a:r>
                      <a:endParaRPr lang="en-US" sz="1200" b="1" i="0" baseline="0">
                        <a:solidFill>
                          <a:schemeClr val="bg1"/>
                        </a:solidFill>
                        <a:effectLst/>
                        <a:latin typeface="Arial"/>
                        <a:ea typeface="Calibri" panose="020F0502020204030204" pitchFamily="34" charset="0"/>
                        <a:cs typeface="Times New Roman" panose="02020603050405020304" pitchFamily="18" charset="0"/>
                      </a:endParaRPr>
                    </a:p>
                  </a:txBody>
                  <a:tcPr marL="65018" marR="65018"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36390">
                <a:tc>
                  <a:txBody>
                    <a:bodyPr/>
                    <a:lstStyle/>
                    <a:p>
                      <a:pPr marL="0" marR="0" algn="l">
                        <a:lnSpc>
                          <a:spcPct val="107000"/>
                        </a:lnSpc>
                        <a:spcBef>
                          <a:spcPts val="0"/>
                        </a:spcBef>
                        <a:spcAft>
                          <a:spcPts val="0"/>
                        </a:spcAft>
                      </a:pPr>
                      <a:r>
                        <a:rPr lang="en-US" sz="1200" b="1" i="0" baseline="0">
                          <a:effectLst/>
                          <a:latin typeface="Arial"/>
                        </a:rPr>
                        <a:t>Not subject to any TSCA actions below</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lnT w="127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lnT w="127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lnT w="127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lnT w="127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r h="284649">
                <a:tc>
                  <a:txBody>
                    <a:bodyPr/>
                    <a:lstStyle/>
                    <a:p>
                      <a:pPr marL="0" marR="0" algn="l">
                        <a:lnSpc>
                          <a:spcPct val="107000"/>
                        </a:lnSpc>
                        <a:spcBef>
                          <a:spcPts val="0"/>
                        </a:spcBef>
                        <a:spcAft>
                          <a:spcPts val="0"/>
                        </a:spcAft>
                      </a:pPr>
                      <a:r>
                        <a:rPr lang="en-US" sz="1200" b="1" i="0" baseline="0">
                          <a:effectLst/>
                          <a:latin typeface="Arial"/>
                        </a:rPr>
                        <a:t>TSCA section 4 rules * </a:t>
                      </a:r>
                      <a:endParaRPr lang="en-US" sz="1200" b="1" i="0" baseline="0">
                        <a:effectLst/>
                        <a:latin typeface="Arial" panose="020B0604020202020204" pitchFamily="34" charset="0"/>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4"/>
                  </a:ext>
                </a:extLst>
              </a:tr>
              <a:tr h="306455">
                <a:tc>
                  <a:txBody>
                    <a:bodyPr/>
                    <a:lstStyle/>
                    <a:p>
                      <a:pPr marL="0" marR="0" algn="l">
                        <a:lnSpc>
                          <a:spcPct val="107000"/>
                        </a:lnSpc>
                        <a:spcBef>
                          <a:spcPts val="0"/>
                        </a:spcBef>
                        <a:spcAft>
                          <a:spcPts val="0"/>
                        </a:spcAft>
                      </a:pPr>
                      <a:r>
                        <a:rPr lang="en-US" sz="1200" b="1" i="0" baseline="0">
                          <a:effectLst/>
                          <a:latin typeface="Arial"/>
                        </a:rPr>
                        <a:t>Enforceable Consent Agreements (ECAs)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5"/>
                  </a:ext>
                </a:extLst>
              </a:tr>
              <a:tr h="210540">
                <a:tc>
                  <a:txBody>
                    <a:bodyPr/>
                    <a:lstStyle/>
                    <a:p>
                      <a:pPr marL="0" marR="0" algn="l">
                        <a:lnSpc>
                          <a:spcPct val="107000"/>
                        </a:lnSpc>
                        <a:spcBef>
                          <a:spcPts val="0"/>
                        </a:spcBef>
                        <a:spcAft>
                          <a:spcPts val="0"/>
                        </a:spcAft>
                      </a:pPr>
                      <a:r>
                        <a:rPr lang="en-US" sz="1200" b="1" i="0" baseline="0">
                          <a:effectLst/>
                          <a:latin typeface="Arial"/>
                        </a:rPr>
                        <a:t>TSCA section 5(a)(2) SNURs * </a:t>
                      </a:r>
                      <a:endParaRPr lang="en-US" sz="1200" b="1" i="0" baseline="0">
                        <a:effectLst/>
                        <a:latin typeface="Arial" panose="020B0604020202020204" pitchFamily="34" charset="0"/>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6"/>
                  </a:ext>
                </a:extLst>
              </a:tr>
              <a:tr h="290486">
                <a:tc>
                  <a:txBody>
                    <a:bodyPr/>
                    <a:lstStyle/>
                    <a:p>
                      <a:pPr marL="0" marR="0" algn="l">
                        <a:lnSpc>
                          <a:spcPct val="107000"/>
                        </a:lnSpc>
                        <a:spcBef>
                          <a:spcPts val="0"/>
                        </a:spcBef>
                        <a:spcAft>
                          <a:spcPts val="0"/>
                        </a:spcAft>
                      </a:pPr>
                      <a:r>
                        <a:rPr lang="en-US" sz="1200" b="1" i="0" baseline="0">
                          <a:effectLst/>
                          <a:latin typeface="Arial"/>
                        </a:rPr>
                        <a:t>TSCA section 5(b)(4) rules *</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7"/>
                  </a:ext>
                </a:extLst>
              </a:tr>
              <a:tr h="218046">
                <a:tc>
                  <a:txBody>
                    <a:bodyPr/>
                    <a:lstStyle/>
                    <a:p>
                      <a:pPr marL="0" marR="0" algn="l">
                        <a:lnSpc>
                          <a:spcPct val="107000"/>
                        </a:lnSpc>
                        <a:spcBef>
                          <a:spcPts val="0"/>
                        </a:spcBef>
                        <a:spcAft>
                          <a:spcPts val="0"/>
                        </a:spcAft>
                      </a:pPr>
                      <a:r>
                        <a:rPr lang="en-US" sz="1200" b="1" i="0" baseline="0">
                          <a:effectLst/>
                          <a:latin typeface="Arial"/>
                        </a:rPr>
                        <a:t>TSCA section 6 rules * </a:t>
                      </a:r>
                      <a:endParaRPr lang="en-US" sz="1200" b="1" i="0" baseline="0">
                        <a:effectLst/>
                        <a:latin typeface="Arial" panose="020B0604020202020204" pitchFamily="34" charset="0"/>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8"/>
                  </a:ext>
                </a:extLst>
              </a:tr>
              <a:tr h="306455">
                <a:tc>
                  <a:txBody>
                    <a:bodyPr/>
                    <a:lstStyle/>
                    <a:p>
                      <a:pPr marL="0" marR="0" algn="l">
                        <a:lnSpc>
                          <a:spcPct val="107000"/>
                        </a:lnSpc>
                        <a:spcBef>
                          <a:spcPts val="0"/>
                        </a:spcBef>
                        <a:spcAft>
                          <a:spcPts val="0"/>
                        </a:spcAft>
                      </a:pPr>
                      <a:r>
                        <a:rPr lang="en-US" sz="1200" b="1" i="0" baseline="0">
                          <a:effectLst/>
                          <a:latin typeface="Arial"/>
                          <a:ea typeface="Calibri" panose="020F0502020204030204" pitchFamily="34" charset="0"/>
                          <a:cs typeface="Times New Roman"/>
                        </a:rPr>
                        <a:t>TSCA section 4 orders </a:t>
                      </a:r>
                      <a:endParaRPr lang="en-US" sz="1200" b="1" i="0" baseline="0">
                        <a:effectLst/>
                        <a:latin typeface="Arial" panose="020B0604020202020204" pitchFamily="34" charset="0"/>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800" b="1" i="0" kern="1200" baseline="0">
                        <a:solidFill>
                          <a:srgbClr val="009900"/>
                        </a:solidFill>
                        <a:effectLst/>
                        <a:latin typeface="Arial"/>
                        <a:ea typeface="+mn-ea"/>
                        <a:cs typeface="+mn-cs"/>
                      </a:endParaRPr>
                    </a:p>
                  </a:txBody>
                  <a:tcPr marL="65018" marR="65018" marT="0" marB="0" anchor="ctr"/>
                </a:tc>
                <a:tc>
                  <a:txBody>
                    <a:bodyPr/>
                    <a:lstStyle/>
                    <a:p>
                      <a:pPr marL="0" marR="0" lvl="0" indent="0" algn="ctr" rtl="0" eaLnBrk="1" fontAlgn="auto" latinLnBrk="0" hangingPunct="1">
                        <a:lnSpc>
                          <a:spcPct val="107000"/>
                        </a:lnSpc>
                        <a:spcBef>
                          <a:spcPts val="0"/>
                        </a:spcBef>
                        <a:spcAft>
                          <a:spcPts val="0"/>
                        </a:spcAft>
                        <a:buFontTx/>
                        <a:buNone/>
                      </a:pPr>
                      <a:r>
                        <a:rPr kumimoji="0" lang="en-US" sz="1200" b="1" i="0" u="none" strike="noStrike" kern="1200" cap="none" spc="0" normalizeH="0" baseline="0" noProof="0">
                          <a:ln>
                            <a:noFill/>
                          </a:ln>
                          <a:solidFill>
                            <a:schemeClr val="tx1"/>
                          </a:solidFill>
                          <a:effectLst/>
                          <a:uLnTx/>
                          <a:uFillTx/>
                          <a:latin typeface="Arial"/>
                          <a:ea typeface="+mn-ea"/>
                          <a:cs typeface="+mn-cs"/>
                          <a:sym typeface="Wingdings" panose="05000000000000000000" pitchFamily="2" charset="2"/>
                        </a:rPr>
                        <a:t></a:t>
                      </a:r>
                      <a:endParaRPr lang="en-US" sz="1200" b="1" i="0" baseline="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5018" marR="65018" marT="0" marB="0" anchor="ctr"/>
                </a:tc>
                <a:tc>
                  <a:txBody>
                    <a:bodyPr/>
                    <a:lstStyle/>
                    <a:p>
                      <a:pPr marL="0" marR="0" lvl="0" indent="0" algn="ctr" rtl="0" eaLnBrk="1" fontAlgn="auto" latinLnBrk="0" hangingPunct="1">
                        <a:lnSpc>
                          <a:spcPct val="107000"/>
                        </a:lnSpc>
                        <a:spcBef>
                          <a:spcPts val="0"/>
                        </a:spcBef>
                        <a:spcAft>
                          <a:spcPts val="0"/>
                        </a:spcAft>
                        <a:buFontTx/>
                        <a:buNone/>
                      </a:pPr>
                      <a:r>
                        <a:rPr lang="en-US" sz="1200" b="1" i="0" baseline="0">
                          <a:solidFill>
                            <a:schemeClr val="tx1"/>
                          </a:solidFill>
                          <a:effectLst/>
                          <a:latin typeface="Arial"/>
                          <a:sym typeface="Wingdings" panose="05000000000000000000" pitchFamily="2" charset="2"/>
                        </a:rPr>
                        <a:t></a:t>
                      </a:r>
                      <a:endParaRPr lang="en-US" sz="1200" b="1" i="0" baseline="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5018" marR="65018" marT="0" marB="0" anchor="ctr"/>
                </a:tc>
                <a:tc>
                  <a:txBody>
                    <a:bodyPr/>
                    <a:lstStyle/>
                    <a:p>
                      <a:pPr marL="0" marR="0" lvl="0" indent="0" algn="ctr" rtl="0" eaLnBrk="1" fontAlgn="auto" latinLnBrk="0" hangingPunct="1">
                        <a:lnSpc>
                          <a:spcPct val="107000"/>
                        </a:lnSpc>
                        <a:spcBef>
                          <a:spcPts val="0"/>
                        </a:spcBef>
                        <a:spcAft>
                          <a:spcPts val="0"/>
                        </a:spcAft>
                        <a:buFontTx/>
                        <a:buNone/>
                      </a:pPr>
                      <a:r>
                        <a:rPr lang="en-US" sz="1200" b="1" i="0" baseline="0">
                          <a:solidFill>
                            <a:schemeClr val="tx1"/>
                          </a:solidFill>
                          <a:effectLst/>
                          <a:latin typeface="Arial"/>
                          <a:sym typeface="Wingdings" panose="05000000000000000000" pitchFamily="2" charset="2"/>
                        </a:rPr>
                        <a:t></a:t>
                      </a:r>
                      <a:endParaRPr lang="en-US" sz="1200" b="1" i="0" baseline="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15511687"/>
                  </a:ext>
                </a:extLst>
              </a:tr>
              <a:tr h="283302">
                <a:tc>
                  <a:txBody>
                    <a:bodyPr/>
                    <a:lstStyle/>
                    <a:p>
                      <a:pPr marL="0" marR="0" algn="l">
                        <a:lnSpc>
                          <a:spcPct val="107000"/>
                        </a:lnSpc>
                        <a:spcBef>
                          <a:spcPts val="0"/>
                        </a:spcBef>
                        <a:spcAft>
                          <a:spcPts val="0"/>
                        </a:spcAft>
                      </a:pPr>
                      <a:r>
                        <a:rPr lang="en-US" sz="1200" b="1" i="0" baseline="0">
                          <a:effectLst/>
                          <a:latin typeface="Arial"/>
                        </a:rPr>
                        <a:t>TSCA section 5(e) orders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09"/>
                  </a:ext>
                </a:extLst>
              </a:tr>
              <a:tr h="306455">
                <a:tc>
                  <a:txBody>
                    <a:bodyPr/>
                    <a:lstStyle/>
                    <a:p>
                      <a:pPr marL="0" marR="0" algn="l">
                        <a:lnSpc>
                          <a:spcPct val="107000"/>
                        </a:lnSpc>
                        <a:spcBef>
                          <a:spcPts val="0"/>
                        </a:spcBef>
                        <a:spcAft>
                          <a:spcPts val="0"/>
                        </a:spcAft>
                      </a:pPr>
                      <a:r>
                        <a:rPr lang="en-US" sz="1200" b="1" i="0" baseline="0">
                          <a:effectLst/>
                          <a:latin typeface="Arial"/>
                        </a:rPr>
                        <a:t>TSCA section 5(f) orders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10"/>
                  </a:ext>
                </a:extLst>
              </a:tr>
              <a:tr h="230906">
                <a:tc>
                  <a:txBody>
                    <a:bodyPr/>
                    <a:lstStyle/>
                    <a:p>
                      <a:pPr marL="0" marR="0" algn="l">
                        <a:lnSpc>
                          <a:spcPct val="107000"/>
                        </a:lnSpc>
                        <a:spcBef>
                          <a:spcPts val="0"/>
                        </a:spcBef>
                        <a:spcAft>
                          <a:spcPts val="0"/>
                        </a:spcAft>
                      </a:pPr>
                      <a:r>
                        <a:rPr lang="en-US" sz="1200" b="1" i="0" baseline="0">
                          <a:effectLst/>
                          <a:latin typeface="Arial"/>
                        </a:rPr>
                        <a:t>TSCA section 5 civil actions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11"/>
                  </a:ext>
                </a:extLst>
              </a:tr>
              <a:tr h="225424">
                <a:tc>
                  <a:txBody>
                    <a:bodyPr/>
                    <a:lstStyle/>
                    <a:p>
                      <a:pPr marL="0" marR="0" algn="l">
                        <a:lnSpc>
                          <a:spcPct val="107000"/>
                        </a:lnSpc>
                        <a:spcBef>
                          <a:spcPts val="0"/>
                        </a:spcBef>
                        <a:spcAft>
                          <a:spcPts val="0"/>
                        </a:spcAft>
                      </a:pPr>
                      <a:r>
                        <a:rPr lang="en-US" sz="1200" b="1" i="0" baseline="0">
                          <a:effectLst/>
                          <a:latin typeface="Arial"/>
                        </a:rPr>
                        <a:t>TSCA section 7 civil actions</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a:effectLst/>
                          <a:latin typeface="Arial"/>
                          <a:sym typeface="Wingdings" panose="05000000000000000000" pitchFamily="2" charset="2"/>
                        </a:rPr>
                        <a:t></a:t>
                      </a:r>
                      <a:endParaRPr lang="en-US" sz="1200" b="1" i="0" baseline="0">
                        <a:effectLst/>
                        <a:latin typeface="Arial"/>
                        <a:ea typeface="Calibri" panose="020F0502020204030204" pitchFamily="34" charset="0"/>
                        <a:cs typeface="Times New Roman" panose="02020603050405020304" pitchFamily="18" charset="0"/>
                      </a:endParaRPr>
                    </a:p>
                  </a:txBody>
                  <a:tcPr marL="65018" marR="65018" marT="0" marB="0" anchor="ctr"/>
                </a:tc>
                <a:tc>
                  <a:txBody>
                    <a:bodyPr/>
                    <a:lstStyle/>
                    <a:p>
                      <a:pPr marL="0" marR="0" algn="ctr">
                        <a:lnSpc>
                          <a:spcPct val="107000"/>
                        </a:lnSpc>
                        <a:spcBef>
                          <a:spcPts val="0"/>
                        </a:spcBef>
                        <a:spcAft>
                          <a:spcPts val="0"/>
                        </a:spcAft>
                      </a:pPr>
                      <a:r>
                        <a:rPr lang="en-US" sz="1200" b="1" i="0" baseline="0" dirty="0">
                          <a:effectLst/>
                          <a:latin typeface="Arial"/>
                          <a:sym typeface="Wingdings" panose="05000000000000000000" pitchFamily="2" charset="2"/>
                        </a:rPr>
                        <a:t></a:t>
                      </a:r>
                      <a:endParaRPr lang="en-US" sz="1200" b="1" i="0" baseline="0" dirty="0">
                        <a:effectLst/>
                        <a:latin typeface="Arial"/>
                        <a:ea typeface="Calibri" panose="020F0502020204030204" pitchFamily="34" charset="0"/>
                        <a:cs typeface="Times New Roman" panose="02020603050405020304" pitchFamily="18" charset="0"/>
                      </a:endParaRPr>
                    </a:p>
                  </a:txBody>
                  <a:tcPr marL="65018" marR="65018"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026923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0F4D-6731-455D-B1DA-E6F48F2FFDFE}"/>
              </a:ext>
            </a:extLst>
          </p:cNvPr>
          <p:cNvSpPr>
            <a:spLocks noGrp="1"/>
          </p:cNvSpPr>
          <p:nvPr>
            <p:ph type="title"/>
          </p:nvPr>
        </p:nvSpPr>
        <p:spPr/>
        <p:txBody>
          <a:bodyPr/>
          <a:lstStyle/>
          <a:p>
            <a:r>
              <a:rPr lang="en-US"/>
              <a:t>Searching SRS – www.epa.gov/srs</a:t>
            </a:r>
          </a:p>
        </p:txBody>
      </p:sp>
      <p:sp>
        <p:nvSpPr>
          <p:cNvPr id="3" name="Content Placeholder 2">
            <a:extLst>
              <a:ext uri="{FF2B5EF4-FFF2-40B4-BE49-F238E27FC236}">
                <a16:creationId xmlns:a16="http://schemas.microsoft.com/office/drawing/2014/main" id="{0CE1181E-DE28-48D4-B1C1-4D0E88635B2E}"/>
              </a:ext>
            </a:extLst>
          </p:cNvPr>
          <p:cNvSpPr>
            <a:spLocks noGrp="1"/>
          </p:cNvSpPr>
          <p:nvPr>
            <p:ph idx="1"/>
          </p:nvPr>
        </p:nvSpPr>
        <p:spPr/>
        <p:txBody>
          <a:bodyPr/>
          <a:lstStyle/>
          <a:p>
            <a:r>
              <a:rPr lang="en-US"/>
              <a:t>Search SRS to research if: </a:t>
            </a:r>
          </a:p>
          <a:p>
            <a:pPr lvl="1"/>
            <a:r>
              <a:rPr lang="en-US"/>
              <a:t>Your chemical substance is listed on the TSCA Inventory</a:t>
            </a:r>
            <a:endParaRPr lang="en-US" strike="sngStrike">
              <a:highlight>
                <a:srgbClr val="FFFF00"/>
              </a:highlight>
            </a:endParaRPr>
          </a:p>
          <a:p>
            <a:pPr lvl="1"/>
            <a:r>
              <a:rPr lang="en-US"/>
              <a:t>Your chemical substance is potentially partially or fully exempt from reporting</a:t>
            </a:r>
          </a:p>
          <a:p>
            <a:pPr lvl="1"/>
            <a:r>
              <a:rPr lang="en-US"/>
              <a:t>Your chemical substance is the subject of certain TSCA actions which may impact reporting requirements</a:t>
            </a:r>
          </a:p>
          <a:p>
            <a:r>
              <a:rPr lang="en-US" sz="3100"/>
              <a:t>2024 CDR updates will be finalized to reflect chemicals’ status as of June 1, 2024</a:t>
            </a:r>
          </a:p>
        </p:txBody>
      </p:sp>
    </p:spTree>
    <p:extLst>
      <p:ext uri="{BB962C8B-B14F-4D97-AF65-F5344CB8AC3E}">
        <p14:creationId xmlns:p14="http://schemas.microsoft.com/office/powerpoint/2010/main" val="79971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949E-BDFD-4483-8020-DB4EEFE133D6}"/>
              </a:ext>
            </a:extLst>
          </p:cNvPr>
          <p:cNvSpPr>
            <a:spLocks noGrp="1"/>
          </p:cNvSpPr>
          <p:nvPr>
            <p:ph type="title"/>
          </p:nvPr>
        </p:nvSpPr>
        <p:spPr/>
        <p:txBody>
          <a:bodyPr/>
          <a:lstStyle/>
          <a:p>
            <a:r>
              <a:rPr lang="en-US"/>
              <a:t>Searching SRS – www.epa.gov/srs</a:t>
            </a:r>
          </a:p>
        </p:txBody>
      </p:sp>
      <p:sp>
        <p:nvSpPr>
          <p:cNvPr id="19" name="Oval 18">
            <a:extLst>
              <a:ext uri="{FF2B5EF4-FFF2-40B4-BE49-F238E27FC236}">
                <a16:creationId xmlns:a16="http://schemas.microsoft.com/office/drawing/2014/main" id="{297F1F26-DB3D-226E-7D60-67A68946B6F7}"/>
              </a:ext>
            </a:extLst>
          </p:cNvPr>
          <p:cNvSpPr/>
          <p:nvPr/>
        </p:nvSpPr>
        <p:spPr>
          <a:xfrm>
            <a:off x="2845942" y="5390508"/>
            <a:ext cx="1797977" cy="4623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6" name="Picture 5">
            <a:extLst>
              <a:ext uri="{FF2B5EF4-FFF2-40B4-BE49-F238E27FC236}">
                <a16:creationId xmlns:a16="http://schemas.microsoft.com/office/drawing/2014/main" id="{836B8472-101A-1B1A-115B-1EC3756D0EC5}"/>
              </a:ext>
            </a:extLst>
          </p:cNvPr>
          <p:cNvPicPr>
            <a:picLocks noChangeAspect="1"/>
          </p:cNvPicPr>
          <p:nvPr/>
        </p:nvPicPr>
        <p:blipFill>
          <a:blip r:embed="rId3"/>
          <a:stretch>
            <a:fillRect/>
          </a:stretch>
        </p:blipFill>
        <p:spPr>
          <a:xfrm>
            <a:off x="1006321" y="990600"/>
            <a:ext cx="7337579" cy="5181361"/>
          </a:xfrm>
          <a:prstGeom prst="rect">
            <a:avLst/>
          </a:prstGeom>
        </p:spPr>
      </p:pic>
      <p:sp>
        <p:nvSpPr>
          <p:cNvPr id="7" name="Oval 6">
            <a:extLst>
              <a:ext uri="{FF2B5EF4-FFF2-40B4-BE49-F238E27FC236}">
                <a16:creationId xmlns:a16="http://schemas.microsoft.com/office/drawing/2014/main" id="{77485149-F270-DCB4-3499-DDE3BCEDD5FF}"/>
              </a:ext>
            </a:extLst>
          </p:cNvPr>
          <p:cNvSpPr/>
          <p:nvPr/>
        </p:nvSpPr>
        <p:spPr>
          <a:xfrm>
            <a:off x="4941442" y="5528591"/>
            <a:ext cx="1797977" cy="4623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988D878D-B4C6-615F-E414-9756B4B1414B}"/>
              </a:ext>
            </a:extLst>
          </p:cNvPr>
          <p:cNvSpPr/>
          <p:nvPr/>
        </p:nvSpPr>
        <p:spPr>
          <a:xfrm>
            <a:off x="6621652" y="2206271"/>
            <a:ext cx="1797977" cy="462336"/>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4862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92CA-F075-47E9-B5E4-7833E3414A09}"/>
              </a:ext>
            </a:extLst>
          </p:cNvPr>
          <p:cNvSpPr>
            <a:spLocks noGrp="1"/>
          </p:cNvSpPr>
          <p:nvPr>
            <p:ph type="title"/>
          </p:nvPr>
        </p:nvSpPr>
        <p:spPr/>
        <p:txBody>
          <a:bodyPr/>
          <a:lstStyle/>
          <a:p>
            <a:r>
              <a:rPr lang="en-US"/>
              <a:t>Searching SRS – By Substance List</a:t>
            </a:r>
          </a:p>
        </p:txBody>
      </p:sp>
      <p:pic>
        <p:nvPicPr>
          <p:cNvPr id="6" name="Content Placeholder 5">
            <a:extLst>
              <a:ext uri="{FF2B5EF4-FFF2-40B4-BE49-F238E27FC236}">
                <a16:creationId xmlns:a16="http://schemas.microsoft.com/office/drawing/2014/main" id="{587E6C3F-0C86-1CDC-52BA-AC295DEE3CE7}"/>
              </a:ext>
            </a:extLst>
          </p:cNvPr>
          <p:cNvPicPr>
            <a:picLocks noGrp="1" noChangeAspect="1"/>
          </p:cNvPicPr>
          <p:nvPr>
            <p:ph idx="1"/>
          </p:nvPr>
        </p:nvPicPr>
        <p:blipFill>
          <a:blip r:embed="rId3"/>
          <a:stretch>
            <a:fillRect/>
          </a:stretch>
        </p:blipFill>
        <p:spPr>
          <a:xfrm>
            <a:off x="1371153" y="1310162"/>
            <a:ext cx="6401693" cy="4572638"/>
          </a:xfrm>
        </p:spPr>
      </p:pic>
      <p:sp>
        <p:nvSpPr>
          <p:cNvPr id="3" name="Callout: Line 2">
            <a:extLst>
              <a:ext uri="{FF2B5EF4-FFF2-40B4-BE49-F238E27FC236}">
                <a16:creationId xmlns:a16="http://schemas.microsoft.com/office/drawing/2014/main" id="{980C4BE5-7E09-1376-656D-B32B8F8E8298}"/>
              </a:ext>
            </a:extLst>
          </p:cNvPr>
          <p:cNvSpPr/>
          <p:nvPr/>
        </p:nvSpPr>
        <p:spPr>
          <a:xfrm>
            <a:off x="138573" y="1719770"/>
            <a:ext cx="1129621" cy="1555688"/>
          </a:xfrm>
          <a:prstGeom prst="borderCallout1">
            <a:avLst>
              <a:gd name="adj1" fmla="val 27446"/>
              <a:gd name="adj2" fmla="val 101338"/>
              <a:gd name="adj3" fmla="val 26474"/>
              <a:gd name="adj4" fmla="val 1212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Note:  for 2024 lists, use “2024” in the filter </a:t>
            </a:r>
          </a:p>
        </p:txBody>
      </p:sp>
    </p:spTree>
    <p:extLst>
      <p:ext uri="{BB962C8B-B14F-4D97-AF65-F5344CB8AC3E}">
        <p14:creationId xmlns:p14="http://schemas.microsoft.com/office/powerpoint/2010/main" val="935350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Searching SRS – by Chemical Substance</a:t>
            </a:r>
          </a:p>
        </p:txBody>
      </p:sp>
      <p:sp>
        <p:nvSpPr>
          <p:cNvPr id="3" name="Content Placeholder 2"/>
          <p:cNvSpPr>
            <a:spLocks noGrp="1"/>
          </p:cNvSpPr>
          <p:nvPr>
            <p:ph idx="1"/>
          </p:nvPr>
        </p:nvSpPr>
        <p:spPr/>
        <p:txBody>
          <a:bodyPr/>
          <a:lstStyle/>
          <a:p>
            <a:pPr marL="0" indent="0" algn="ctr">
              <a:buNone/>
            </a:pPr>
            <a:r>
              <a:rPr lang="en-US" sz="2400"/>
              <a:t>Hexanoic acid, 6,6',6''-(1,3,5-triazine-2,4,6-triyltriimino)tris- CASRN: 80584-91-4 </a:t>
            </a:r>
          </a:p>
          <a:p>
            <a:pPr marL="400050" lvl="1" indent="0">
              <a:buNone/>
            </a:pPr>
            <a:endParaRPr lang="en-US"/>
          </a:p>
          <a:p>
            <a:pPr marL="857250" lvl="1" indent="-457200"/>
            <a:endParaRPr lang="en-US"/>
          </a:p>
        </p:txBody>
      </p:sp>
      <p:sp>
        <p:nvSpPr>
          <p:cNvPr id="10" name="TextBox 9"/>
          <p:cNvSpPr txBox="1"/>
          <p:nvPr/>
        </p:nvSpPr>
        <p:spPr>
          <a:xfrm>
            <a:off x="738508" y="5756831"/>
            <a:ext cx="3672865" cy="369332"/>
          </a:xfrm>
          <a:prstGeom prst="rect">
            <a:avLst/>
          </a:prstGeom>
          <a:noFill/>
        </p:spPr>
        <p:txBody>
          <a:bodyPr wrap="none" rtlCol="0">
            <a:spAutoFit/>
          </a:bodyPr>
          <a:lstStyle/>
          <a:p>
            <a:r>
              <a:rPr lang="en-US" i="1"/>
              <a:t>Information from www.epa.gov/srs</a:t>
            </a:r>
          </a:p>
        </p:txBody>
      </p:sp>
      <p:pic>
        <p:nvPicPr>
          <p:cNvPr id="5" name="Picture 4">
            <a:extLst>
              <a:ext uri="{FF2B5EF4-FFF2-40B4-BE49-F238E27FC236}">
                <a16:creationId xmlns:a16="http://schemas.microsoft.com/office/drawing/2014/main" id="{E1EEF6B7-166E-2E98-7AC4-1FB2CC4FA52E}"/>
              </a:ext>
            </a:extLst>
          </p:cNvPr>
          <p:cNvPicPr>
            <a:picLocks noChangeAspect="1"/>
          </p:cNvPicPr>
          <p:nvPr/>
        </p:nvPicPr>
        <p:blipFill>
          <a:blip r:embed="rId3"/>
          <a:stretch>
            <a:fillRect/>
          </a:stretch>
        </p:blipFill>
        <p:spPr>
          <a:xfrm>
            <a:off x="1323867" y="1485629"/>
            <a:ext cx="6714060" cy="4195002"/>
          </a:xfrm>
          <a:prstGeom prst="rect">
            <a:avLst/>
          </a:prstGeom>
        </p:spPr>
      </p:pic>
    </p:spTree>
    <p:extLst>
      <p:ext uri="{BB962C8B-B14F-4D97-AF65-F5344CB8AC3E}">
        <p14:creationId xmlns:p14="http://schemas.microsoft.com/office/powerpoint/2010/main" val="2048527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199"/>
            <a:ext cx="8686800" cy="990601"/>
          </a:xfrm>
        </p:spPr>
        <p:txBody>
          <a:bodyPr/>
          <a:lstStyle/>
          <a:p>
            <a:pPr>
              <a:defRPr/>
            </a:pPr>
            <a:r>
              <a:rPr lang="en-US"/>
              <a:t>What is Reported? </a:t>
            </a:r>
          </a:p>
        </p:txBody>
      </p:sp>
      <p:sp>
        <p:nvSpPr>
          <p:cNvPr id="3" name="Content Placeholder 2"/>
          <p:cNvSpPr>
            <a:spLocks noGrp="1"/>
          </p:cNvSpPr>
          <p:nvPr>
            <p:ph idx="1"/>
          </p:nvPr>
        </p:nvSpPr>
        <p:spPr>
          <a:xfrm>
            <a:off x="381000" y="1014663"/>
            <a:ext cx="9144000" cy="4876800"/>
          </a:xfrm>
        </p:spPr>
        <p:txBody>
          <a:bodyPr/>
          <a:lstStyle/>
          <a:p>
            <a:pPr marL="0" indent="0">
              <a:buNone/>
            </a:pPr>
            <a:r>
              <a:rPr lang="en-US" sz="2400" b="1" u="sng"/>
              <a:t>Site Identification Information  </a:t>
            </a:r>
          </a:p>
          <a:p>
            <a:r>
              <a:rPr lang="en-US" sz="1800" b="1"/>
              <a:t>Highest level U.S. parent company and, if applicable, the highest-level foreign parent company (see definition of “highest-level parent company” in 40 CFR 711.3) </a:t>
            </a:r>
          </a:p>
          <a:p>
            <a:pPr lvl="1"/>
            <a:r>
              <a:rPr lang="en-US" sz="1800"/>
              <a:t>Company name and address </a:t>
            </a:r>
          </a:p>
          <a:p>
            <a:pPr lvl="1"/>
            <a:r>
              <a:rPr lang="en-US" sz="1800"/>
              <a:t>Company Dun &amp; Bradstreet number</a:t>
            </a:r>
          </a:p>
          <a:p>
            <a:r>
              <a:rPr lang="en-US" sz="1800" b="1"/>
              <a:t>Manufacturing (including importing) site</a:t>
            </a:r>
          </a:p>
          <a:p>
            <a:pPr lvl="1"/>
            <a:r>
              <a:rPr lang="en-US" sz="1800"/>
              <a:t>Site name and address</a:t>
            </a:r>
          </a:p>
          <a:p>
            <a:pPr lvl="1"/>
            <a:r>
              <a:rPr lang="en-US" sz="1800"/>
              <a:t>Site Dun &amp; Bradstreet number</a:t>
            </a:r>
          </a:p>
          <a:p>
            <a:pPr lvl="1"/>
            <a:r>
              <a:rPr lang="en-US" sz="1800"/>
              <a:t>Importers must report a U.S. address for the site</a:t>
            </a:r>
          </a:p>
          <a:p>
            <a:pPr lvl="1"/>
            <a:r>
              <a:rPr lang="en-US" sz="1800"/>
              <a:t>NAICS code for the site of manufacture</a:t>
            </a:r>
          </a:p>
          <a:p>
            <a:r>
              <a:rPr lang="en-US" sz="1800" b="1"/>
              <a:t>Technical contact(s) information</a:t>
            </a:r>
          </a:p>
          <a:p>
            <a:pPr lvl="1"/>
            <a:r>
              <a:rPr lang="en-US" sz="1800"/>
              <a:t>Name and address</a:t>
            </a:r>
          </a:p>
          <a:p>
            <a:pPr lvl="1"/>
            <a:r>
              <a:rPr lang="en-US" sz="1800"/>
              <a:t>Telephone number and email address</a:t>
            </a:r>
          </a:p>
          <a:p>
            <a:pPr lvl="1"/>
            <a:endParaRPr lang="en-US" sz="1800"/>
          </a:p>
          <a:p>
            <a:pPr lvl="1"/>
            <a:endParaRPr lang="en-US"/>
          </a:p>
          <a:p>
            <a:pPr lvl="1"/>
            <a:endParaRPr lang="en-US"/>
          </a:p>
          <a:p>
            <a:pPr lvl="1"/>
            <a:endParaRPr lang="en-US"/>
          </a:p>
        </p:txBody>
      </p:sp>
    </p:spTree>
    <p:extLst>
      <p:ext uri="{BB962C8B-B14F-4D97-AF65-F5344CB8AC3E}">
        <p14:creationId xmlns:p14="http://schemas.microsoft.com/office/powerpoint/2010/main" val="158920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8686800" cy="944304"/>
          </a:xfrm>
        </p:spPr>
        <p:txBody>
          <a:bodyPr/>
          <a:lstStyle/>
          <a:p>
            <a:pPr eaLnBrk="1" hangingPunct="1">
              <a:defRPr/>
            </a:pPr>
            <a:r>
              <a:rPr lang="en-US"/>
              <a:t>What is Reported? </a:t>
            </a:r>
          </a:p>
        </p:txBody>
      </p:sp>
      <p:sp>
        <p:nvSpPr>
          <p:cNvPr id="41987" name="Content Placeholder 2"/>
          <p:cNvSpPr>
            <a:spLocks noGrp="1"/>
          </p:cNvSpPr>
          <p:nvPr>
            <p:ph idx="1"/>
          </p:nvPr>
        </p:nvSpPr>
        <p:spPr>
          <a:xfrm>
            <a:off x="475247" y="953985"/>
            <a:ext cx="8229600" cy="5387051"/>
          </a:xfrm>
        </p:spPr>
        <p:txBody>
          <a:bodyPr/>
          <a:lstStyle/>
          <a:p>
            <a:pPr marL="0" indent="0">
              <a:buNone/>
            </a:pPr>
            <a:r>
              <a:rPr lang="en-US" sz="1800" b="1" u="sng"/>
              <a:t>Manufacturing-Related Data </a:t>
            </a:r>
          </a:p>
          <a:p>
            <a:r>
              <a:rPr lang="en-US" sz="1700"/>
              <a:t>Chemical Identity </a:t>
            </a:r>
          </a:p>
          <a:p>
            <a:pPr lvl="1"/>
            <a:r>
              <a:rPr lang="en-US" sz="1700"/>
              <a:t>CASRN and Chemical Name </a:t>
            </a:r>
          </a:p>
          <a:p>
            <a:pPr lvl="1"/>
            <a:r>
              <a:rPr lang="en-US" sz="1700"/>
              <a:t>Accession Number and Generic Chemical Name for CBI substances</a:t>
            </a:r>
          </a:p>
          <a:p>
            <a:r>
              <a:rPr lang="en-US" sz="1700"/>
              <a:t>Production Volume (PV) and other Volumes</a:t>
            </a:r>
            <a:endParaRPr lang="en-US" sz="1700" strike="sngStrike"/>
          </a:p>
          <a:p>
            <a:endParaRPr lang="en-US" sz="1700"/>
          </a:p>
          <a:p>
            <a:endParaRPr lang="en-US" sz="1700"/>
          </a:p>
          <a:p>
            <a:endParaRPr lang="en-US" sz="1700"/>
          </a:p>
          <a:p>
            <a:endParaRPr lang="en-US" sz="1700"/>
          </a:p>
          <a:p>
            <a:endParaRPr lang="en-US" sz="1700"/>
          </a:p>
          <a:p>
            <a:endParaRPr lang="en-US" sz="1700"/>
          </a:p>
          <a:p>
            <a:r>
              <a:rPr lang="en-US" sz="1700"/>
              <a:t>Number of workers that are reasonably likely to be exposed (in ranges) </a:t>
            </a:r>
          </a:p>
          <a:p>
            <a:r>
              <a:rPr lang="en-US" sz="1700"/>
              <a:t>Maximum concentration </a:t>
            </a:r>
          </a:p>
          <a:p>
            <a:r>
              <a:rPr lang="en-US" sz="1700"/>
              <a:t>Physical form and percent production volume in the form</a:t>
            </a:r>
          </a:p>
          <a:p>
            <a:r>
              <a:rPr lang="en-US" sz="1700"/>
              <a:t>Indication of whether a chemical is recycled instead of being treated as a waste</a:t>
            </a:r>
          </a:p>
          <a:p>
            <a:r>
              <a:rPr lang="en-US" sz="1700"/>
              <a:t>The percent production volume that is a byproduct (voluntary)</a:t>
            </a:r>
          </a:p>
          <a:p>
            <a:pPr marL="0" indent="0">
              <a:buNone/>
            </a:pPr>
            <a:endParaRPr lang="en-US" sz="2800"/>
          </a:p>
        </p:txBody>
      </p:sp>
      <p:graphicFrame>
        <p:nvGraphicFramePr>
          <p:cNvPr id="3" name="Table 2"/>
          <p:cNvGraphicFramePr>
            <a:graphicFrameLocks noGrp="1"/>
          </p:cNvGraphicFramePr>
          <p:nvPr>
            <p:extLst>
              <p:ext uri="{D42A27DB-BD31-4B8C-83A1-F6EECF244321}">
                <p14:modId xmlns:p14="http://schemas.microsoft.com/office/powerpoint/2010/main" val="2125301891"/>
              </p:ext>
            </p:extLst>
          </p:nvPr>
        </p:nvGraphicFramePr>
        <p:xfrm>
          <a:off x="741947" y="2497829"/>
          <a:ext cx="7696200" cy="1862341"/>
        </p:xfrm>
        <a:graphic>
          <a:graphicData uri="http://schemas.openxmlformats.org/drawingml/2006/table">
            <a:tbl>
              <a:tblPr firstRow="1" bandRow="1">
                <a:tableStyleId>{5C22544A-7EE6-4342-B048-85BDC9FD1C3A}</a:tableStyleId>
              </a:tblPr>
              <a:tblGrid>
                <a:gridCol w="4742833">
                  <a:extLst>
                    <a:ext uri="{9D8B030D-6E8A-4147-A177-3AD203B41FA5}">
                      <a16:colId xmlns:a16="http://schemas.microsoft.com/office/drawing/2014/main" val="20000"/>
                    </a:ext>
                  </a:extLst>
                </a:gridCol>
                <a:gridCol w="972167">
                  <a:extLst>
                    <a:ext uri="{9D8B030D-6E8A-4147-A177-3AD203B41FA5}">
                      <a16:colId xmlns:a16="http://schemas.microsoft.com/office/drawing/2014/main" val="20001"/>
                    </a:ext>
                  </a:extLst>
                </a:gridCol>
                <a:gridCol w="1010653">
                  <a:extLst>
                    <a:ext uri="{9D8B030D-6E8A-4147-A177-3AD203B41FA5}">
                      <a16:colId xmlns:a16="http://schemas.microsoft.com/office/drawing/2014/main" val="20002"/>
                    </a:ext>
                  </a:extLst>
                </a:gridCol>
                <a:gridCol w="970547">
                  <a:extLst>
                    <a:ext uri="{9D8B030D-6E8A-4147-A177-3AD203B41FA5}">
                      <a16:colId xmlns:a16="http://schemas.microsoft.com/office/drawing/2014/main" val="20003"/>
                    </a:ext>
                  </a:extLst>
                </a:gridCol>
              </a:tblGrid>
              <a:tr h="338341">
                <a:tc>
                  <a:txBody>
                    <a:bodyPr/>
                    <a:lstStyle/>
                    <a:p>
                      <a:r>
                        <a:rPr lang="en-US" sz="1400"/>
                        <a:t>2023</a:t>
                      </a:r>
                      <a:r>
                        <a:rPr lang="en-US" sz="1400" baseline="0"/>
                        <a:t> </a:t>
                      </a:r>
                      <a:r>
                        <a:rPr lang="en-US" sz="1400"/>
                        <a:t>Data</a:t>
                      </a:r>
                    </a:p>
                  </a:txBody>
                  <a:tcPr/>
                </a:tc>
                <a:tc>
                  <a:txBody>
                    <a:bodyPr/>
                    <a:lstStyle/>
                    <a:p>
                      <a:r>
                        <a:rPr lang="en-US" sz="1400"/>
                        <a:t>2022</a:t>
                      </a:r>
                      <a:r>
                        <a:rPr lang="en-US" sz="1400" baseline="0"/>
                        <a:t> Data</a:t>
                      </a:r>
                      <a:endParaRPr lang="en-US" sz="1400"/>
                    </a:p>
                  </a:txBody>
                  <a:tcPr/>
                </a:tc>
                <a:tc>
                  <a:txBody>
                    <a:bodyPr/>
                    <a:lstStyle/>
                    <a:p>
                      <a:r>
                        <a:rPr lang="en-US" sz="1400"/>
                        <a:t>2021 Data</a:t>
                      </a:r>
                    </a:p>
                  </a:txBody>
                  <a:tcPr/>
                </a:tc>
                <a:tc>
                  <a:txBody>
                    <a:bodyPr/>
                    <a:lstStyle/>
                    <a:p>
                      <a:r>
                        <a:rPr lang="en-US" sz="1400"/>
                        <a:t>2020 Data</a:t>
                      </a:r>
                    </a:p>
                  </a:txBody>
                  <a:tcPr/>
                </a:tc>
                <a:extLst>
                  <a:ext uri="{0D108BD9-81ED-4DB2-BD59-A6C34878D82A}">
                    <a16:rowId xmlns:a16="http://schemas.microsoft.com/office/drawing/2014/main" val="10000"/>
                  </a:ext>
                </a:extLst>
              </a:tr>
              <a:tr h="298092">
                <a:tc>
                  <a:txBody>
                    <a:bodyPr/>
                    <a:lstStyle/>
                    <a:p>
                      <a:r>
                        <a:rPr lang="en-US" sz="1400"/>
                        <a:t>Domestically</a:t>
                      </a:r>
                      <a:r>
                        <a:rPr lang="en-US" sz="1400" baseline="0"/>
                        <a:t> Manufactured PV</a:t>
                      </a:r>
                      <a:endParaRPr lang="en-US" sz="1400"/>
                    </a:p>
                  </a:txBody>
                  <a:tcPr/>
                </a:tc>
                <a:tc rowSpan="5">
                  <a:txBody>
                    <a:bodyPr/>
                    <a:lstStyle/>
                    <a:p>
                      <a:r>
                        <a:rPr lang="en-US" sz="1400"/>
                        <a:t>Total PV </a:t>
                      </a:r>
                    </a:p>
                    <a:p>
                      <a:r>
                        <a:rPr lang="en-US" sz="1400"/>
                        <a:t>only</a:t>
                      </a:r>
                    </a:p>
                  </a:txBody>
                  <a:tcPr/>
                </a:tc>
                <a:tc rowSpan="5">
                  <a:txBody>
                    <a:bodyPr/>
                    <a:lstStyle/>
                    <a:p>
                      <a:r>
                        <a:rPr lang="en-US" sz="1400"/>
                        <a:t>Total PV </a:t>
                      </a:r>
                    </a:p>
                    <a:p>
                      <a:r>
                        <a:rPr lang="en-US" sz="1400"/>
                        <a:t>only</a:t>
                      </a:r>
                    </a:p>
                  </a:txBody>
                  <a:tcPr/>
                </a:tc>
                <a:tc rowSpan="5">
                  <a:txBody>
                    <a:bodyPr/>
                    <a:lstStyle/>
                    <a:p>
                      <a:r>
                        <a:rPr lang="en-US" sz="1400"/>
                        <a:t>Total</a:t>
                      </a:r>
                      <a:r>
                        <a:rPr lang="en-US" sz="1400" baseline="0"/>
                        <a:t> PV </a:t>
                      </a:r>
                    </a:p>
                    <a:p>
                      <a:r>
                        <a:rPr lang="en-US" sz="1400" baseline="0"/>
                        <a:t>only </a:t>
                      </a:r>
                      <a:endParaRPr lang="en-US" sz="1400"/>
                    </a:p>
                  </a:txBody>
                  <a:tcPr/>
                </a:tc>
                <a:extLst>
                  <a:ext uri="{0D108BD9-81ED-4DB2-BD59-A6C34878D82A}">
                    <a16:rowId xmlns:a16="http://schemas.microsoft.com/office/drawing/2014/main" val="10001"/>
                  </a:ext>
                </a:extLst>
              </a:tr>
              <a:tr h="298092">
                <a:tc>
                  <a:txBody>
                    <a:bodyPr/>
                    <a:lstStyle/>
                    <a:p>
                      <a:r>
                        <a:rPr lang="en-US" sz="1400"/>
                        <a:t>Imported PV</a:t>
                      </a:r>
                    </a:p>
                  </a:txBody>
                  <a:tcPr/>
                </a:tc>
                <a:tc vMerge="1">
                  <a:txBody>
                    <a:bodyPr/>
                    <a:lstStyle/>
                    <a:p>
                      <a:endParaRPr lang="en-US" sz="1400"/>
                    </a:p>
                  </a:txBody>
                  <a:tcPr/>
                </a:tc>
                <a:tc vMerge="1">
                  <a:txBody>
                    <a:bodyPr/>
                    <a:lstStyle/>
                    <a:p>
                      <a:endParaRPr lang="en-US" sz="1400"/>
                    </a:p>
                  </a:txBody>
                  <a:tcPr/>
                </a:tc>
                <a:tc vMerge="1">
                  <a:txBody>
                    <a:bodyPr/>
                    <a:lstStyle/>
                    <a:p>
                      <a:endParaRPr lang="en-US" sz="1400"/>
                    </a:p>
                  </a:txBody>
                  <a:tcPr/>
                </a:tc>
                <a:extLst>
                  <a:ext uri="{0D108BD9-81ED-4DB2-BD59-A6C34878D82A}">
                    <a16:rowId xmlns:a16="http://schemas.microsoft.com/office/drawing/2014/main" val="10002"/>
                  </a:ext>
                </a:extLst>
              </a:tr>
              <a:tr h="298092">
                <a:tc>
                  <a:txBody>
                    <a:bodyPr/>
                    <a:lstStyle/>
                    <a:p>
                      <a:r>
                        <a:rPr lang="en-US" sz="1400"/>
                        <a:t>     Indicate whether chemical never physically at</a:t>
                      </a:r>
                      <a:r>
                        <a:rPr lang="en-US" sz="1400" baseline="0"/>
                        <a:t> reporting site</a:t>
                      </a:r>
                      <a:endParaRPr lang="en-US" sz="1400"/>
                    </a:p>
                  </a:txBody>
                  <a:tcPr/>
                </a:tc>
                <a:tc vMerge="1">
                  <a:txBody>
                    <a:bodyPr/>
                    <a:lstStyle/>
                    <a:p>
                      <a:endParaRPr lang="en-US" sz="1400"/>
                    </a:p>
                  </a:txBody>
                  <a:tcPr/>
                </a:tc>
                <a:tc vMerge="1">
                  <a:txBody>
                    <a:bodyPr/>
                    <a:lstStyle/>
                    <a:p>
                      <a:endParaRPr lang="en-US" sz="1400"/>
                    </a:p>
                  </a:txBody>
                  <a:tcPr/>
                </a:tc>
                <a:tc vMerge="1">
                  <a:txBody>
                    <a:bodyPr/>
                    <a:lstStyle/>
                    <a:p>
                      <a:endParaRPr lang="en-US" sz="1400"/>
                    </a:p>
                  </a:txBody>
                  <a:tcPr/>
                </a:tc>
                <a:extLst>
                  <a:ext uri="{0D108BD9-81ED-4DB2-BD59-A6C34878D82A}">
                    <a16:rowId xmlns:a16="http://schemas.microsoft.com/office/drawing/2014/main" val="10003"/>
                  </a:ext>
                </a:extLst>
              </a:tr>
              <a:tr h="298092">
                <a:tc>
                  <a:txBody>
                    <a:bodyPr/>
                    <a:lstStyle/>
                    <a:p>
                      <a:r>
                        <a:rPr lang="en-US" sz="1400"/>
                        <a:t>Volume used at reporting site</a:t>
                      </a:r>
                    </a:p>
                  </a:txBody>
                  <a:tcPr/>
                </a:tc>
                <a:tc vMerge="1">
                  <a:txBody>
                    <a:bodyPr/>
                    <a:lstStyle/>
                    <a:p>
                      <a:endParaRPr lang="en-US" sz="1400"/>
                    </a:p>
                  </a:txBody>
                  <a:tcPr/>
                </a:tc>
                <a:tc vMerge="1">
                  <a:txBody>
                    <a:bodyPr/>
                    <a:lstStyle/>
                    <a:p>
                      <a:endParaRPr lang="en-US" sz="1400"/>
                    </a:p>
                  </a:txBody>
                  <a:tcPr/>
                </a:tc>
                <a:tc vMerge="1">
                  <a:txBody>
                    <a:bodyPr/>
                    <a:lstStyle/>
                    <a:p>
                      <a:endParaRPr lang="en-US" sz="1400"/>
                    </a:p>
                  </a:txBody>
                  <a:tcPr/>
                </a:tc>
                <a:extLst>
                  <a:ext uri="{0D108BD9-81ED-4DB2-BD59-A6C34878D82A}">
                    <a16:rowId xmlns:a16="http://schemas.microsoft.com/office/drawing/2014/main" val="10004"/>
                  </a:ext>
                </a:extLst>
              </a:tr>
              <a:tr h="298092">
                <a:tc>
                  <a:txBody>
                    <a:bodyPr/>
                    <a:lstStyle/>
                    <a:p>
                      <a:r>
                        <a:rPr lang="en-US" sz="1400" dirty="0"/>
                        <a:t>Volume directly exported</a:t>
                      </a:r>
                      <a:r>
                        <a:rPr lang="en-US" sz="1400" baseline="0" dirty="0"/>
                        <a:t> from reporting site</a:t>
                      </a:r>
                      <a:endParaRPr lang="en-US" sz="1400" dirty="0"/>
                    </a:p>
                  </a:txBody>
                  <a:tcPr/>
                </a:tc>
                <a:tc vMerge="1">
                  <a:txBody>
                    <a:bodyPr/>
                    <a:lstStyle/>
                    <a:p>
                      <a:endParaRPr lang="en-US" sz="1400"/>
                    </a:p>
                  </a:txBody>
                  <a:tcPr/>
                </a:tc>
                <a:tc vMerge="1">
                  <a:txBody>
                    <a:bodyPr/>
                    <a:lstStyle/>
                    <a:p>
                      <a:endParaRPr lang="en-US" sz="1400"/>
                    </a:p>
                  </a:txBody>
                  <a:tcPr/>
                </a:tc>
                <a:tc vMerge="1">
                  <a:txBody>
                    <a:bodyPr/>
                    <a:lstStyle/>
                    <a:p>
                      <a:endParaRPr lang="en-US" sz="140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92554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Reporting Specific Chemicals </a:t>
            </a:r>
            <a:endParaRPr lang="en-US">
              <a:highlight>
                <a:srgbClr val="FFFF00"/>
              </a:highlight>
            </a:endParaRPr>
          </a:p>
        </p:txBody>
      </p:sp>
      <p:sp>
        <p:nvSpPr>
          <p:cNvPr id="3" name="Content Placeholder 2"/>
          <p:cNvSpPr>
            <a:spLocks noGrp="1"/>
          </p:cNvSpPr>
          <p:nvPr>
            <p:ph idx="1"/>
          </p:nvPr>
        </p:nvSpPr>
        <p:spPr/>
        <p:txBody>
          <a:bodyPr/>
          <a:lstStyle/>
          <a:p>
            <a:pPr marL="457200" indent="-457200"/>
            <a:r>
              <a:rPr lang="en-US" sz="2800" err="1"/>
              <a:t>ChemInc</a:t>
            </a:r>
            <a:r>
              <a:rPr lang="en-US" sz="2800"/>
              <a:t> Company manufactures the following chemicals at a single site:</a:t>
            </a:r>
          </a:p>
          <a:p>
            <a:pPr marL="457200" indent="-457200"/>
            <a:endParaRPr lang="en-US" sz="2800"/>
          </a:p>
          <a:p>
            <a:pPr marL="457200" indent="-457200"/>
            <a:endParaRPr lang="en-US" sz="2800"/>
          </a:p>
          <a:p>
            <a:pPr marL="457200" indent="-457200"/>
            <a:endParaRPr lang="en-US" sz="2800"/>
          </a:p>
          <a:p>
            <a:pPr marL="457200" indent="-457200"/>
            <a:endParaRPr lang="en-US" sz="2800"/>
          </a:p>
          <a:p>
            <a:pPr marL="457200" indent="-457200"/>
            <a:endParaRPr lang="en-US" sz="2800"/>
          </a:p>
          <a:p>
            <a:pPr marL="457200" indent="-457200"/>
            <a:endParaRPr lang="en-US" sz="2800"/>
          </a:p>
          <a:p>
            <a:pPr marL="0" indent="0">
              <a:buNone/>
            </a:pPr>
            <a:endParaRPr lang="en-US" sz="2000"/>
          </a:p>
          <a:p>
            <a:pPr marL="0" indent="0">
              <a:buNone/>
            </a:pPr>
            <a:r>
              <a:rPr lang="en-US" sz="1600"/>
              <a:t>* Includes Manufacturing information beyond production volume, such as physical form.</a:t>
            </a:r>
          </a:p>
          <a:p>
            <a:pPr marL="457200" indent="-457200"/>
            <a:endParaRPr lang="en-US" sz="2400"/>
          </a:p>
          <a:p>
            <a:pPr marL="0" indent="0">
              <a:buNone/>
            </a:pP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934239939"/>
              </p:ext>
            </p:extLst>
          </p:nvPr>
        </p:nvGraphicFramePr>
        <p:xfrm>
          <a:off x="495300" y="1981200"/>
          <a:ext cx="8229601" cy="3276600"/>
        </p:xfrm>
        <a:graphic>
          <a:graphicData uri="http://schemas.openxmlformats.org/drawingml/2006/table">
            <a:tbl>
              <a:tblPr firstRow="1" bandRow="1">
                <a:tableStyleId>{5C22544A-7EE6-4342-B048-85BDC9FD1C3A}</a:tableStyleId>
              </a:tblPr>
              <a:tblGrid>
                <a:gridCol w="1120314">
                  <a:extLst>
                    <a:ext uri="{9D8B030D-6E8A-4147-A177-3AD203B41FA5}">
                      <a16:colId xmlns:a16="http://schemas.microsoft.com/office/drawing/2014/main" val="20000"/>
                    </a:ext>
                  </a:extLst>
                </a:gridCol>
                <a:gridCol w="725577">
                  <a:extLst>
                    <a:ext uri="{9D8B030D-6E8A-4147-A177-3AD203B41FA5}">
                      <a16:colId xmlns:a16="http://schemas.microsoft.com/office/drawing/2014/main" val="20001"/>
                    </a:ext>
                  </a:extLst>
                </a:gridCol>
                <a:gridCol w="846034">
                  <a:extLst>
                    <a:ext uri="{9D8B030D-6E8A-4147-A177-3AD203B41FA5}">
                      <a16:colId xmlns:a16="http://schemas.microsoft.com/office/drawing/2014/main" val="20002"/>
                    </a:ext>
                  </a:extLst>
                </a:gridCol>
                <a:gridCol w="922946">
                  <a:extLst>
                    <a:ext uri="{9D8B030D-6E8A-4147-A177-3AD203B41FA5}">
                      <a16:colId xmlns:a16="http://schemas.microsoft.com/office/drawing/2014/main" val="20003"/>
                    </a:ext>
                  </a:extLst>
                </a:gridCol>
                <a:gridCol w="846034">
                  <a:extLst>
                    <a:ext uri="{9D8B030D-6E8A-4147-A177-3AD203B41FA5}">
                      <a16:colId xmlns:a16="http://schemas.microsoft.com/office/drawing/2014/main" val="20004"/>
                    </a:ext>
                  </a:extLst>
                </a:gridCol>
                <a:gridCol w="1384419">
                  <a:extLst>
                    <a:ext uri="{9D8B030D-6E8A-4147-A177-3AD203B41FA5}">
                      <a16:colId xmlns:a16="http://schemas.microsoft.com/office/drawing/2014/main" val="20005"/>
                    </a:ext>
                  </a:extLst>
                </a:gridCol>
                <a:gridCol w="2384277">
                  <a:extLst>
                    <a:ext uri="{9D8B030D-6E8A-4147-A177-3AD203B41FA5}">
                      <a16:colId xmlns:a16="http://schemas.microsoft.com/office/drawing/2014/main" val="20006"/>
                    </a:ext>
                  </a:extLst>
                </a:gridCol>
              </a:tblGrid>
              <a:tr h="392538">
                <a:tc rowSpan="2">
                  <a:txBody>
                    <a:bodyPr/>
                    <a:lstStyle/>
                    <a:p>
                      <a:pPr algn="ctr"/>
                      <a:r>
                        <a:rPr lang="en-US"/>
                        <a:t>Chemical</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gridSpan="4">
                  <a:txBody>
                    <a:bodyPr/>
                    <a:lstStyle/>
                    <a:p>
                      <a:pPr algn="ctr"/>
                      <a:r>
                        <a:rPr lang="en-US"/>
                        <a:t>Production</a:t>
                      </a:r>
                      <a:r>
                        <a:rPr lang="en-US" baseline="0"/>
                        <a:t> Volumes (lbs)</a:t>
                      </a:r>
                      <a:endParaRPr lang="en-US"/>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algn="ctr"/>
                      <a:endParaRPr lang="en-US"/>
                    </a:p>
                  </a:txBody>
                  <a:tcPr anchor="ctr"/>
                </a:tc>
                <a:tc hMerge="1">
                  <a:txBody>
                    <a:bodyPr/>
                    <a:lstStyle/>
                    <a:p>
                      <a:pPr algn="ctr"/>
                      <a:endParaRPr lang="en-US"/>
                    </a:p>
                  </a:txBody>
                  <a:tcPr anchor="ctr"/>
                </a:tc>
                <a:tc hMerge="1">
                  <a:txBody>
                    <a:bodyPr/>
                    <a:lstStyle/>
                    <a:p>
                      <a:pPr algn="ctr"/>
                      <a:endParaRPr lang="en-US"/>
                    </a:p>
                  </a:txBody>
                  <a:tcPr anchor="ctr"/>
                </a:tc>
                <a:tc rowSpan="2">
                  <a:txBody>
                    <a:bodyPr/>
                    <a:lstStyle/>
                    <a:p>
                      <a:pPr algn="ctr"/>
                      <a:r>
                        <a:rPr lang="en-US"/>
                        <a:t>Reporting required?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rowSpan="2">
                  <a:txBody>
                    <a:bodyPr/>
                    <a:lstStyle/>
                    <a:p>
                      <a:pPr algn="ctr"/>
                      <a:r>
                        <a:rPr lang="en-US"/>
                        <a:t>Report</a:t>
                      </a:r>
                      <a:r>
                        <a:rPr lang="en-US" baseline="0"/>
                        <a:t> </a:t>
                      </a:r>
                      <a:r>
                        <a:rPr lang="en-US"/>
                        <a:t>Processing &amp; Use</a:t>
                      </a:r>
                      <a:r>
                        <a:rPr lang="en-US" baseline="0"/>
                        <a:t>?*</a:t>
                      </a:r>
                      <a:endParaRPr lang="en-US"/>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25249">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2020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2021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2022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2023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97990">
                <a:tc>
                  <a:txBody>
                    <a:bodyPr/>
                    <a:lstStyle/>
                    <a:p>
                      <a:pPr algn="ctr"/>
                      <a:r>
                        <a:rPr lang="en-US"/>
                        <a:t>Chem A</a:t>
                      </a:r>
                    </a:p>
                  </a:txBody>
                  <a:tcPr anchor="ctr">
                    <a:lnT w="19050" cap="flat" cmpd="sng" algn="ctr">
                      <a:solidFill>
                        <a:schemeClr val="bg1"/>
                      </a:solidFill>
                      <a:prstDash val="solid"/>
                      <a:round/>
                      <a:headEnd type="none" w="med" len="med"/>
                      <a:tailEnd type="none" w="med" len="med"/>
                    </a:lnT>
                  </a:tcPr>
                </a:tc>
                <a:tc>
                  <a:txBody>
                    <a:bodyPr/>
                    <a:lstStyle/>
                    <a:p>
                      <a:pPr algn="ctr"/>
                      <a:r>
                        <a:rPr lang="en-US"/>
                        <a:t>2,000</a:t>
                      </a:r>
                    </a:p>
                  </a:txBody>
                  <a:tcPr anchor="ctr">
                    <a:lnT w="19050" cap="flat" cmpd="sng" algn="ctr">
                      <a:solidFill>
                        <a:schemeClr val="bg1"/>
                      </a:solidFill>
                      <a:prstDash val="solid"/>
                      <a:round/>
                      <a:headEnd type="none" w="med" len="med"/>
                      <a:tailEnd type="none" w="med" len="med"/>
                    </a:lnT>
                  </a:tcPr>
                </a:tc>
                <a:tc>
                  <a:txBody>
                    <a:bodyPr/>
                    <a:lstStyle/>
                    <a:p>
                      <a:pPr algn="ctr"/>
                      <a:r>
                        <a:rPr lang="en-US"/>
                        <a:t>5,000</a:t>
                      </a:r>
                    </a:p>
                  </a:txBody>
                  <a:tcPr anchor="ctr">
                    <a:lnT w="19050" cap="flat" cmpd="sng" algn="ctr">
                      <a:solidFill>
                        <a:schemeClr val="bg1"/>
                      </a:solidFill>
                      <a:prstDash val="solid"/>
                      <a:round/>
                      <a:headEnd type="none" w="med" len="med"/>
                      <a:tailEnd type="none" w="med" len="med"/>
                    </a:lnT>
                  </a:tcPr>
                </a:tc>
                <a:tc>
                  <a:txBody>
                    <a:bodyPr/>
                    <a:lstStyle/>
                    <a:p>
                      <a:pPr algn="ctr"/>
                      <a:r>
                        <a:rPr lang="en-US"/>
                        <a:t>10,000</a:t>
                      </a:r>
                    </a:p>
                  </a:txBody>
                  <a:tcPr anchor="ctr">
                    <a:lnT w="19050" cap="flat" cmpd="sng" algn="ctr">
                      <a:solidFill>
                        <a:schemeClr val="bg1"/>
                      </a:solidFill>
                      <a:prstDash val="solid"/>
                      <a:round/>
                      <a:headEnd type="none" w="med" len="med"/>
                      <a:tailEnd type="none" w="med" len="med"/>
                    </a:lnT>
                  </a:tcPr>
                </a:tc>
                <a:tc>
                  <a:txBody>
                    <a:bodyPr/>
                    <a:lstStyle/>
                    <a:p>
                      <a:pPr algn="ctr"/>
                      <a:r>
                        <a:rPr lang="en-US">
                          <a:solidFill>
                            <a:srgbClr val="FF0000"/>
                          </a:solidFill>
                        </a:rPr>
                        <a:t>25,000</a:t>
                      </a:r>
                    </a:p>
                  </a:txBody>
                  <a:tcPr anchor="ctr">
                    <a:lnT w="19050" cap="flat" cmpd="sng" algn="ctr">
                      <a:solidFill>
                        <a:schemeClr val="bg1"/>
                      </a:solidFill>
                      <a:prstDash val="solid"/>
                      <a:round/>
                      <a:headEnd type="none" w="med" len="med"/>
                      <a:tailEnd type="none" w="med" len="med"/>
                    </a:lnT>
                  </a:tcPr>
                </a:tc>
                <a:tc>
                  <a:txBody>
                    <a:bodyPr/>
                    <a:lstStyle/>
                    <a:p>
                      <a:pPr algn="ctr"/>
                      <a:r>
                        <a:rPr lang="en-US"/>
                        <a:t>Yes</a:t>
                      </a:r>
                    </a:p>
                  </a:txBody>
                  <a:tcPr anchor="ctr">
                    <a:lnT w="19050" cap="flat" cmpd="sng" algn="ctr">
                      <a:solidFill>
                        <a:schemeClr val="bg1"/>
                      </a:solidFill>
                      <a:prstDash val="solid"/>
                      <a:round/>
                      <a:headEnd type="none" w="med" len="med"/>
                      <a:tailEnd type="none" w="med" len="med"/>
                    </a:lnT>
                  </a:tcPr>
                </a:tc>
                <a:tc>
                  <a:txBody>
                    <a:bodyPr/>
                    <a:lstStyle/>
                    <a:p>
                      <a:pPr algn="ctr"/>
                      <a:r>
                        <a:rPr lang="en-US"/>
                        <a:t>Yes, on 25,000</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686941">
                <a:tc>
                  <a:txBody>
                    <a:bodyPr/>
                    <a:lstStyle/>
                    <a:p>
                      <a:pPr algn="ctr"/>
                      <a:r>
                        <a:rPr lang="en-US"/>
                        <a:t>Chem B</a:t>
                      </a:r>
                    </a:p>
                  </a:txBody>
                  <a:tcPr anchor="ctr"/>
                </a:tc>
                <a:tc>
                  <a:txBody>
                    <a:bodyPr/>
                    <a:lstStyle/>
                    <a:p>
                      <a:pPr algn="ctr"/>
                      <a:r>
                        <a:rPr lang="en-US"/>
                        <a:t>0</a:t>
                      </a:r>
                    </a:p>
                  </a:txBody>
                  <a:tcPr anchor="ctr"/>
                </a:tc>
                <a:tc>
                  <a:txBody>
                    <a:bodyPr/>
                    <a:lstStyle/>
                    <a:p>
                      <a:pPr algn="ctr"/>
                      <a:r>
                        <a:rPr lang="en-US"/>
                        <a:t>34,000</a:t>
                      </a:r>
                    </a:p>
                  </a:txBody>
                  <a:tcPr anchor="ctr"/>
                </a:tc>
                <a:tc>
                  <a:txBody>
                    <a:bodyPr/>
                    <a:lstStyle/>
                    <a:p>
                      <a:pPr algn="ctr"/>
                      <a:r>
                        <a:rPr lang="en-US"/>
                        <a:t>0</a:t>
                      </a:r>
                    </a:p>
                  </a:txBody>
                  <a:tcPr anchor="ctr"/>
                </a:tc>
                <a:tc>
                  <a:txBody>
                    <a:bodyPr/>
                    <a:lstStyle/>
                    <a:p>
                      <a:pPr algn="ctr"/>
                      <a:r>
                        <a:rPr lang="en-US">
                          <a:solidFill>
                            <a:srgbClr val="FF0000"/>
                          </a:solidFill>
                        </a:rPr>
                        <a:t>0</a:t>
                      </a:r>
                    </a:p>
                  </a:txBody>
                  <a:tcPr anchor="ctr"/>
                </a:tc>
                <a:tc>
                  <a:txBody>
                    <a:bodyPr/>
                    <a:lstStyle/>
                    <a:p>
                      <a:pPr algn="ctr"/>
                      <a:r>
                        <a:rPr lang="en-US"/>
                        <a:t>Yes</a:t>
                      </a:r>
                    </a:p>
                  </a:txBody>
                  <a:tcPr anchor="ctr"/>
                </a:tc>
                <a:tc>
                  <a:txBody>
                    <a:bodyPr/>
                    <a:lstStyle/>
                    <a:p>
                      <a:pPr algn="ctr"/>
                      <a:r>
                        <a:rPr lang="en-US"/>
                        <a:t>No, because 2023 PV=0</a:t>
                      </a:r>
                    </a:p>
                  </a:txBody>
                  <a:tcPr anchor="ctr"/>
                </a:tc>
                <a:extLst>
                  <a:ext uri="{0D108BD9-81ED-4DB2-BD59-A6C34878D82A}">
                    <a16:rowId xmlns:a16="http://schemas.microsoft.com/office/drawing/2014/main" val="10003"/>
                  </a:ext>
                </a:extLst>
              </a:tr>
              <a:tr h="686941">
                <a:tc>
                  <a:txBody>
                    <a:bodyPr/>
                    <a:lstStyle/>
                    <a:p>
                      <a:pPr algn="ctr"/>
                      <a:r>
                        <a:rPr lang="en-US"/>
                        <a:t>Chem C</a:t>
                      </a:r>
                    </a:p>
                  </a:txBody>
                  <a:tcPr anchor="ctr"/>
                </a:tc>
                <a:tc>
                  <a:txBody>
                    <a:bodyPr/>
                    <a:lstStyle/>
                    <a:p>
                      <a:pPr algn="ctr"/>
                      <a:r>
                        <a:rPr lang="en-US"/>
                        <a:t>1,000</a:t>
                      </a:r>
                    </a:p>
                  </a:txBody>
                  <a:tcPr anchor="ctr"/>
                </a:tc>
                <a:tc>
                  <a:txBody>
                    <a:bodyPr/>
                    <a:lstStyle/>
                    <a:p>
                      <a:pPr algn="ctr"/>
                      <a:r>
                        <a:rPr lang="en-US"/>
                        <a:t>2,000</a:t>
                      </a:r>
                    </a:p>
                  </a:txBody>
                  <a:tcPr anchor="ctr"/>
                </a:tc>
                <a:tc>
                  <a:txBody>
                    <a:bodyPr/>
                    <a:lstStyle/>
                    <a:p>
                      <a:pPr algn="ctr"/>
                      <a:r>
                        <a:rPr lang="en-US"/>
                        <a:t>0</a:t>
                      </a:r>
                    </a:p>
                  </a:txBody>
                  <a:tcPr anchor="ctr"/>
                </a:tc>
                <a:tc>
                  <a:txBody>
                    <a:bodyPr/>
                    <a:lstStyle/>
                    <a:p>
                      <a:pPr algn="ctr"/>
                      <a:r>
                        <a:rPr lang="en-US">
                          <a:solidFill>
                            <a:srgbClr val="FF0000"/>
                          </a:solidFill>
                        </a:rPr>
                        <a:t>0</a:t>
                      </a:r>
                    </a:p>
                  </a:txBody>
                  <a:tcPr anchor="ctr"/>
                </a:tc>
                <a:tc>
                  <a:txBody>
                    <a:bodyPr/>
                    <a:lstStyle/>
                    <a:p>
                      <a:pPr algn="ctr"/>
                      <a:r>
                        <a:rPr lang="en-US"/>
                        <a:t>No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t>N/A</a:t>
                      </a:r>
                    </a:p>
                  </a:txBody>
                  <a:tcPr anchor="ctr"/>
                </a:tc>
                <a:extLst>
                  <a:ext uri="{0D108BD9-81ED-4DB2-BD59-A6C34878D82A}">
                    <a16:rowId xmlns:a16="http://schemas.microsoft.com/office/drawing/2014/main" val="10004"/>
                  </a:ext>
                </a:extLst>
              </a:tr>
              <a:tr h="686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t>Chem</a:t>
                      </a:r>
                      <a:r>
                        <a:rPr lang="en-US" sz="1800" baseline="0"/>
                        <a:t> D</a:t>
                      </a:r>
                    </a:p>
                  </a:txBody>
                  <a:tcPr anchor="ctr"/>
                </a:tc>
                <a:tc>
                  <a:txBody>
                    <a:bodyPr/>
                    <a:lstStyle/>
                    <a:p>
                      <a:pPr algn="ctr"/>
                      <a:r>
                        <a:rPr lang="en-US"/>
                        <a:t>1,000</a:t>
                      </a:r>
                    </a:p>
                  </a:txBody>
                  <a:tcPr anchor="ctr"/>
                </a:tc>
                <a:tc>
                  <a:txBody>
                    <a:bodyPr/>
                    <a:lstStyle/>
                    <a:p>
                      <a:pPr algn="ctr"/>
                      <a:r>
                        <a:rPr lang="en-US" b="0">
                          <a:solidFill>
                            <a:schemeClr val="tx1"/>
                          </a:solidFill>
                        </a:rPr>
                        <a:t>3,000</a:t>
                      </a:r>
                    </a:p>
                  </a:txBody>
                  <a:tcPr anchor="ctr"/>
                </a:tc>
                <a:tc>
                  <a:txBody>
                    <a:bodyPr/>
                    <a:lstStyle/>
                    <a:p>
                      <a:pPr algn="ctr"/>
                      <a:r>
                        <a:rPr lang="en-US"/>
                        <a:t>2,000</a:t>
                      </a:r>
                    </a:p>
                  </a:txBody>
                  <a:tcPr anchor="ctr"/>
                </a:tc>
                <a:tc>
                  <a:txBody>
                    <a:bodyPr/>
                    <a:lstStyle/>
                    <a:p>
                      <a:pPr algn="ctr"/>
                      <a:r>
                        <a:rPr lang="en-US">
                          <a:solidFill>
                            <a:srgbClr val="FF0000"/>
                          </a:solidFill>
                        </a:rPr>
                        <a:t>1,200</a:t>
                      </a:r>
                    </a:p>
                  </a:txBody>
                  <a:tcPr anchor="ctr"/>
                </a:tc>
                <a:tc>
                  <a:txBody>
                    <a:bodyPr/>
                    <a:lstStyle/>
                    <a:p>
                      <a:pPr algn="ctr"/>
                      <a:r>
                        <a:rPr lang="en-US"/>
                        <a:t>Yes, because</a:t>
                      </a:r>
                      <a:r>
                        <a:rPr lang="en-US" baseline="0"/>
                        <a:t> TSCA 6 rule </a:t>
                      </a:r>
                      <a:endParaRPr lang="en-US"/>
                    </a:p>
                  </a:txBody>
                  <a:tcPr anchor="ctr"/>
                </a:tc>
                <a:tc>
                  <a:txBody>
                    <a:bodyPr/>
                    <a:lstStyle/>
                    <a:p>
                      <a:pPr algn="ctr"/>
                      <a:r>
                        <a:rPr lang="en-US" dirty="0"/>
                        <a:t>Yes, on 1,200</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42426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6" y="164432"/>
            <a:ext cx="8706511" cy="914400"/>
          </a:xfrm>
        </p:spPr>
        <p:txBody>
          <a:bodyPr/>
          <a:lstStyle/>
          <a:p>
            <a:pPr eaLnBrk="1" hangingPunct="1">
              <a:defRPr/>
            </a:pPr>
            <a:r>
              <a:rPr lang="en-US"/>
              <a:t>What is Reported? </a:t>
            </a:r>
          </a:p>
        </p:txBody>
      </p:sp>
      <p:sp>
        <p:nvSpPr>
          <p:cNvPr id="41987" name="Content Placeholder 2"/>
          <p:cNvSpPr>
            <a:spLocks noGrp="1"/>
          </p:cNvSpPr>
          <p:nvPr>
            <p:ph idx="1"/>
          </p:nvPr>
        </p:nvSpPr>
        <p:spPr>
          <a:xfrm>
            <a:off x="489488" y="990600"/>
            <a:ext cx="8229600" cy="914401"/>
          </a:xfrm>
        </p:spPr>
        <p:txBody>
          <a:bodyPr/>
          <a:lstStyle/>
          <a:p>
            <a:pPr marL="0" indent="0">
              <a:buNone/>
            </a:pPr>
            <a:r>
              <a:rPr lang="en-US" sz="2400" b="1" u="sng"/>
              <a:t>Processing- and Use-Related Data </a:t>
            </a:r>
            <a:r>
              <a:rPr lang="en-US" sz="2400" b="1" u="sng">
                <a:solidFill>
                  <a:srgbClr val="006600"/>
                </a:solidFill>
              </a:rPr>
              <a:t> </a:t>
            </a:r>
          </a:p>
          <a:p>
            <a:r>
              <a:rPr lang="en-US" sz="1600"/>
              <a:t>Required for the production volume in the principal reporting year (if &gt; 0 </a:t>
            </a:r>
            <a:r>
              <a:rPr lang="en-US" sz="1600" err="1"/>
              <a:t>lbs</a:t>
            </a:r>
            <a:r>
              <a:rPr lang="en-US" sz="1600"/>
              <a:t>), unless otherwise exempted</a:t>
            </a:r>
          </a:p>
          <a:p>
            <a:r>
              <a:rPr lang="en-US" sz="1600" u="sng"/>
              <a:t>Industrial Processing and Use</a:t>
            </a:r>
            <a:r>
              <a:rPr lang="en-US" sz="1600"/>
              <a:t> </a:t>
            </a:r>
          </a:p>
          <a:p>
            <a:endParaRPr lang="en-US" sz="1600"/>
          </a:p>
          <a:p>
            <a:endParaRPr lang="en-US" sz="1600"/>
          </a:p>
          <a:p>
            <a:pPr marL="0" indent="0">
              <a:buNone/>
            </a:pPr>
            <a:endParaRPr lang="en-US" sz="1600"/>
          </a:p>
          <a:p>
            <a:pPr marL="0" indent="0">
              <a:buNone/>
            </a:pPr>
            <a:endParaRPr lang="en-US" sz="1600"/>
          </a:p>
          <a:p>
            <a:pPr marL="0" indent="0">
              <a:buNone/>
            </a:pPr>
            <a:endParaRPr lang="en-US" sz="1600"/>
          </a:p>
          <a:p>
            <a:r>
              <a:rPr lang="en-US" sz="1600" u="sng"/>
              <a:t>Commercial and Consumer Use</a:t>
            </a:r>
            <a:r>
              <a:rPr lang="en-US" sz="1600"/>
              <a:t> </a:t>
            </a:r>
          </a:p>
          <a:p>
            <a:pPr>
              <a:buFont typeface="Arial" charset="0"/>
              <a:buNone/>
            </a:pPr>
            <a:endParaRPr lang="en-US" sz="2800"/>
          </a:p>
        </p:txBody>
      </p:sp>
      <p:graphicFrame>
        <p:nvGraphicFramePr>
          <p:cNvPr id="13" name="Content Placeholder 3">
            <a:extLst>
              <a:ext uri="{FF2B5EF4-FFF2-40B4-BE49-F238E27FC236}">
                <a16:creationId xmlns:a16="http://schemas.microsoft.com/office/drawing/2014/main" id="{FAF3D163-4DF5-4B06-B818-338E1C190BCE}"/>
              </a:ext>
            </a:extLst>
          </p:cNvPr>
          <p:cNvGraphicFramePr>
            <a:graphicFrameLocks/>
          </p:cNvGraphicFramePr>
          <p:nvPr>
            <p:extLst>
              <p:ext uri="{D42A27DB-BD31-4B8C-83A1-F6EECF244321}">
                <p14:modId xmlns:p14="http://schemas.microsoft.com/office/powerpoint/2010/main" val="2061370068"/>
              </p:ext>
            </p:extLst>
          </p:nvPr>
        </p:nvGraphicFramePr>
        <p:xfrm>
          <a:off x="214135" y="4038044"/>
          <a:ext cx="8706511" cy="1481809"/>
        </p:xfrm>
        <a:graphic>
          <a:graphicData uri="http://schemas.openxmlformats.org/drawingml/2006/table">
            <a:tbl>
              <a:tblPr firstRow="1" bandRow="1">
                <a:tableStyleId>{5C22544A-7EE6-4342-B048-85BDC9FD1C3A}</a:tableStyleId>
              </a:tblPr>
              <a:tblGrid>
                <a:gridCol w="1045953">
                  <a:extLst>
                    <a:ext uri="{9D8B030D-6E8A-4147-A177-3AD203B41FA5}">
                      <a16:colId xmlns:a16="http://schemas.microsoft.com/office/drawing/2014/main" val="306014597"/>
                    </a:ext>
                  </a:extLst>
                </a:gridCol>
                <a:gridCol w="1271239">
                  <a:extLst>
                    <a:ext uri="{9D8B030D-6E8A-4147-A177-3AD203B41FA5}">
                      <a16:colId xmlns:a16="http://schemas.microsoft.com/office/drawing/2014/main" val="2514599072"/>
                    </a:ext>
                  </a:extLst>
                </a:gridCol>
                <a:gridCol w="1037063">
                  <a:extLst>
                    <a:ext uri="{9D8B030D-6E8A-4147-A177-3AD203B41FA5}">
                      <a16:colId xmlns:a16="http://schemas.microsoft.com/office/drawing/2014/main" val="1691551675"/>
                    </a:ext>
                  </a:extLst>
                </a:gridCol>
                <a:gridCol w="1170878">
                  <a:extLst>
                    <a:ext uri="{9D8B030D-6E8A-4147-A177-3AD203B41FA5}">
                      <a16:colId xmlns:a16="http://schemas.microsoft.com/office/drawing/2014/main" val="3015927404"/>
                    </a:ext>
                  </a:extLst>
                </a:gridCol>
                <a:gridCol w="1014761">
                  <a:extLst>
                    <a:ext uri="{9D8B030D-6E8A-4147-A177-3AD203B41FA5}">
                      <a16:colId xmlns:a16="http://schemas.microsoft.com/office/drawing/2014/main" val="4183346051"/>
                    </a:ext>
                  </a:extLst>
                </a:gridCol>
                <a:gridCol w="1304693">
                  <a:extLst>
                    <a:ext uri="{9D8B030D-6E8A-4147-A177-3AD203B41FA5}">
                      <a16:colId xmlns:a16="http://schemas.microsoft.com/office/drawing/2014/main" val="523346935"/>
                    </a:ext>
                  </a:extLst>
                </a:gridCol>
                <a:gridCol w="1861924">
                  <a:extLst>
                    <a:ext uri="{9D8B030D-6E8A-4147-A177-3AD203B41FA5}">
                      <a16:colId xmlns:a16="http://schemas.microsoft.com/office/drawing/2014/main" val="3764147902"/>
                    </a:ext>
                  </a:extLst>
                </a:gridCol>
              </a:tblGrid>
              <a:tr h="361417">
                <a:tc gridSpan="4">
                  <a:txBody>
                    <a:bodyPr/>
                    <a:lstStyle/>
                    <a:p>
                      <a:r>
                        <a:rPr lang="en-US" sz="1400"/>
                        <a:t>Report up to 10 unique combinations:</a:t>
                      </a:r>
                    </a:p>
                  </a:txBody>
                  <a:tcPr anchor="ctr"/>
                </a:tc>
                <a:tc hMerge="1">
                  <a:txBody>
                    <a:bodyPr/>
                    <a:lstStyle/>
                    <a:p>
                      <a:endParaRPr lang="en-US" sz="1400"/>
                    </a:p>
                  </a:txBody>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mn-lt"/>
                          <a:ea typeface="+mn-ea"/>
                          <a:cs typeface="+mn-cs"/>
                        </a:rPr>
                        <a:t>For each unique category, report:</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3494483"/>
                  </a:ext>
                </a:extLst>
              </a:tr>
              <a:tr h="1120392">
                <a:tc>
                  <a:txBody>
                    <a:bodyPr/>
                    <a:lstStyle/>
                    <a:p>
                      <a:r>
                        <a:rPr lang="en-US" sz="1400"/>
                        <a:t>Product </a:t>
                      </a:r>
                    </a:p>
                    <a:p>
                      <a:r>
                        <a:rPr lang="en-US" sz="1400"/>
                        <a:t>Categories</a:t>
                      </a:r>
                    </a:p>
                  </a:txBody>
                  <a:tcPr/>
                </a:tc>
                <a:tc>
                  <a:txBody>
                    <a:bodyPr/>
                    <a:lstStyle/>
                    <a:p>
                      <a:r>
                        <a:rPr lang="en-US" sz="1400"/>
                        <a:t>Commercial or consumer?</a:t>
                      </a:r>
                    </a:p>
                  </a:txBody>
                  <a:tcPr/>
                </a:tc>
                <a:tc>
                  <a:txBody>
                    <a:bodyPr/>
                    <a:lstStyle/>
                    <a:p>
                      <a:r>
                        <a:rPr lang="en-US" sz="1400"/>
                        <a:t>Function </a:t>
                      </a:r>
                    </a:p>
                    <a:p>
                      <a:endParaRPr lang="en-US" sz="1400"/>
                    </a:p>
                  </a:txBody>
                  <a:tcPr/>
                </a:tc>
                <a:tc>
                  <a:txBody>
                    <a:bodyPr/>
                    <a:lstStyle/>
                    <a:p>
                      <a:r>
                        <a:rPr lang="en-US" sz="1400"/>
                        <a:t>Is use in a product intended for children?</a:t>
                      </a:r>
                    </a:p>
                  </a:txBody>
                  <a:tcPr/>
                </a:tc>
                <a:tc>
                  <a:txBody>
                    <a:bodyPr/>
                    <a:lstStyle/>
                    <a:p>
                      <a:r>
                        <a:rPr lang="en-US" sz="1400"/>
                        <a:t>Percent </a:t>
                      </a:r>
                    </a:p>
                    <a:p>
                      <a:r>
                        <a:rPr lang="en-US" sz="1400"/>
                        <a:t>production </a:t>
                      </a:r>
                    </a:p>
                    <a:p>
                      <a:r>
                        <a:rPr lang="en-US" sz="1400"/>
                        <a:t>volume</a:t>
                      </a:r>
                    </a:p>
                  </a:txBody>
                  <a:tcPr/>
                </a:tc>
                <a:tc>
                  <a:txBody>
                    <a:bodyPr/>
                    <a:lstStyle/>
                    <a:p>
                      <a:r>
                        <a:rPr lang="en-US" sz="1400"/>
                        <a:t>Maximum concentration</a:t>
                      </a:r>
                    </a:p>
                  </a:txBody>
                  <a:tcPr/>
                </a:tc>
                <a:tc>
                  <a:txBody>
                    <a:bodyPr/>
                    <a:lstStyle/>
                    <a:p>
                      <a:r>
                        <a:rPr lang="en-US" sz="1400" dirty="0"/>
                        <a:t>Number of reasonably likely to be exposed commercial workers</a:t>
                      </a:r>
                    </a:p>
                  </a:txBody>
                  <a:tcPr/>
                </a:tc>
                <a:extLst>
                  <a:ext uri="{0D108BD9-81ED-4DB2-BD59-A6C34878D82A}">
                    <a16:rowId xmlns:a16="http://schemas.microsoft.com/office/drawing/2014/main" val="3851644351"/>
                  </a:ext>
                </a:extLst>
              </a:tr>
            </a:tbl>
          </a:graphicData>
        </a:graphic>
      </p:graphicFrame>
      <p:graphicFrame>
        <p:nvGraphicFramePr>
          <p:cNvPr id="10" name="Table 9">
            <a:extLst>
              <a:ext uri="{FF2B5EF4-FFF2-40B4-BE49-F238E27FC236}">
                <a16:creationId xmlns:a16="http://schemas.microsoft.com/office/drawing/2014/main" id="{8914C9AA-3B1A-4D08-BEB2-CF4D5D7ED98A}"/>
              </a:ext>
            </a:extLst>
          </p:cNvPr>
          <p:cNvGraphicFramePr>
            <a:graphicFrameLocks noGrp="1"/>
          </p:cNvGraphicFramePr>
          <p:nvPr>
            <p:extLst>
              <p:ext uri="{D42A27DB-BD31-4B8C-83A1-F6EECF244321}">
                <p14:modId xmlns:p14="http://schemas.microsoft.com/office/powerpoint/2010/main" val="3093039250"/>
              </p:ext>
            </p:extLst>
          </p:nvPr>
        </p:nvGraphicFramePr>
        <p:xfrm>
          <a:off x="225286" y="2266724"/>
          <a:ext cx="8705088" cy="1173480"/>
        </p:xfrm>
        <a:graphic>
          <a:graphicData uri="http://schemas.openxmlformats.org/drawingml/2006/table">
            <a:tbl>
              <a:tblPr firstRow="1" bandRow="1">
                <a:tableStyleId>{5C22544A-7EE6-4342-B048-85BDC9FD1C3A}</a:tableStyleId>
              </a:tblPr>
              <a:tblGrid>
                <a:gridCol w="1046719">
                  <a:extLst>
                    <a:ext uri="{9D8B030D-6E8A-4147-A177-3AD203B41FA5}">
                      <a16:colId xmlns:a16="http://schemas.microsoft.com/office/drawing/2014/main" val="20000"/>
                    </a:ext>
                  </a:extLst>
                </a:gridCol>
                <a:gridCol w="1091474">
                  <a:extLst>
                    <a:ext uri="{9D8B030D-6E8A-4147-A177-3AD203B41FA5}">
                      <a16:colId xmlns:a16="http://schemas.microsoft.com/office/drawing/2014/main" val="1928974440"/>
                    </a:ext>
                  </a:extLst>
                </a:gridCol>
                <a:gridCol w="1194879">
                  <a:extLst>
                    <a:ext uri="{9D8B030D-6E8A-4147-A177-3AD203B41FA5}">
                      <a16:colId xmlns:a16="http://schemas.microsoft.com/office/drawing/2014/main" val="1403104600"/>
                    </a:ext>
                  </a:extLst>
                </a:gridCol>
                <a:gridCol w="1810700">
                  <a:extLst>
                    <a:ext uri="{9D8B030D-6E8A-4147-A177-3AD203B41FA5}">
                      <a16:colId xmlns:a16="http://schemas.microsoft.com/office/drawing/2014/main" val="20001"/>
                    </a:ext>
                  </a:extLst>
                </a:gridCol>
                <a:gridCol w="2435713">
                  <a:extLst>
                    <a:ext uri="{9D8B030D-6E8A-4147-A177-3AD203B41FA5}">
                      <a16:colId xmlns:a16="http://schemas.microsoft.com/office/drawing/2014/main" val="20002"/>
                    </a:ext>
                  </a:extLst>
                </a:gridCol>
                <a:gridCol w="1125603">
                  <a:extLst>
                    <a:ext uri="{9D8B030D-6E8A-4147-A177-3AD203B41FA5}">
                      <a16:colId xmlns:a16="http://schemas.microsoft.com/office/drawing/2014/main" val="20003"/>
                    </a:ext>
                  </a:extLst>
                </a:gridCol>
              </a:tblGrid>
              <a:tr h="434622">
                <a:tc gridSpan="3">
                  <a:txBody>
                    <a:bodyPr/>
                    <a:lstStyle/>
                    <a:p>
                      <a:r>
                        <a:rPr lang="en-US" sz="1400"/>
                        <a:t>Report up to 10 unique combinations:</a:t>
                      </a:r>
                    </a:p>
                  </a:txBody>
                  <a:tcPr anchor="ctr"/>
                </a:tc>
                <a:tc hMerge="1">
                  <a:txBody>
                    <a:bodyPr/>
                    <a:lstStyle/>
                    <a:p>
                      <a:endParaRPr lang="en-US"/>
                    </a:p>
                  </a:txBody>
                  <a:tcPr/>
                </a:tc>
                <a:tc hMerge="1">
                  <a:txBody>
                    <a:bodyPr/>
                    <a:lstStyle/>
                    <a:p>
                      <a:endParaRPr lang="en-US"/>
                    </a:p>
                  </a:txBody>
                  <a:tcPr/>
                </a:tc>
                <a:tc gridSpan="3">
                  <a:txBody>
                    <a:bodyPr/>
                    <a:lstStyle/>
                    <a:p>
                      <a:r>
                        <a:rPr lang="en-US" sz="1400"/>
                        <a:t>For each unique combination, report:</a:t>
                      </a:r>
                    </a:p>
                  </a:txBody>
                  <a:tcPr anchor="ctr"/>
                </a:tc>
                <a:tc hMerge="1">
                  <a:txBody>
                    <a:bodyPr/>
                    <a:lstStyle/>
                    <a:p>
                      <a:endParaRPr lang="en-US" sz="1400"/>
                    </a:p>
                  </a:txBody>
                  <a:tcPr/>
                </a:tc>
                <a:tc hMerge="1">
                  <a:txBody>
                    <a:bodyPr/>
                    <a:lstStyle/>
                    <a:p>
                      <a:endParaRPr lang="en-US" sz="1400"/>
                    </a:p>
                  </a:txBody>
                  <a:tcPr/>
                </a:tc>
                <a:extLst>
                  <a:ext uri="{0D108BD9-81ED-4DB2-BD59-A6C34878D82A}">
                    <a16:rowId xmlns:a16="http://schemas.microsoft.com/office/drawing/2014/main" val="10000"/>
                  </a:ext>
                </a:extLst>
              </a:tr>
              <a:tr h="738858">
                <a:tc>
                  <a:txBody>
                    <a:bodyPr/>
                    <a:lstStyle/>
                    <a:p>
                      <a:r>
                        <a:rPr lang="en-US" sz="1400" kern="1200">
                          <a:solidFill>
                            <a:schemeClr val="dk1"/>
                          </a:solidFill>
                          <a:latin typeface="+mn-lt"/>
                          <a:ea typeface="+mn-ea"/>
                          <a:cs typeface="+mn-cs"/>
                        </a:rPr>
                        <a:t>Type of operation</a:t>
                      </a:r>
                    </a:p>
                  </a:txBody>
                  <a:tcPr/>
                </a:tc>
                <a:tc>
                  <a:txBody>
                    <a:bodyPr/>
                    <a:lstStyle/>
                    <a:p>
                      <a:r>
                        <a:rPr lang="en-US" sz="1400"/>
                        <a:t>Industrial sector</a:t>
                      </a:r>
                    </a:p>
                  </a:txBody>
                  <a:tcPr/>
                </a:tc>
                <a:tc>
                  <a:txBody>
                    <a:bodyPr/>
                    <a:lstStyle/>
                    <a:p>
                      <a:r>
                        <a:rPr lang="en-US" sz="1400"/>
                        <a:t>Function</a:t>
                      </a:r>
                    </a:p>
                  </a:txBody>
                  <a:tcPr/>
                </a:tc>
                <a:tc>
                  <a:txBody>
                    <a:bodyPr/>
                    <a:lstStyle/>
                    <a:p>
                      <a:r>
                        <a:rPr lang="en-US" sz="1400"/>
                        <a:t>Percent production volume</a:t>
                      </a:r>
                    </a:p>
                  </a:txBody>
                  <a:tcPr/>
                </a:tc>
                <a:tc>
                  <a:txBody>
                    <a:bodyPr/>
                    <a:lstStyle/>
                    <a:p>
                      <a:r>
                        <a:rPr lang="en-US" sz="1400"/>
                        <a:t>Number of reasonably likely to be exposed workers</a:t>
                      </a:r>
                    </a:p>
                  </a:txBody>
                  <a:tcPr/>
                </a:tc>
                <a:tc>
                  <a:txBody>
                    <a:bodyPr/>
                    <a:lstStyle/>
                    <a:p>
                      <a:r>
                        <a:rPr lang="en-US" sz="1400" dirty="0"/>
                        <a:t>Number of sites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71609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75DB-AB78-4257-B14D-BF830928CCAF}"/>
              </a:ext>
            </a:extLst>
          </p:cNvPr>
          <p:cNvSpPr>
            <a:spLocks noGrp="1"/>
          </p:cNvSpPr>
          <p:nvPr>
            <p:ph type="title"/>
          </p:nvPr>
        </p:nvSpPr>
        <p:spPr/>
        <p:txBody>
          <a:bodyPr/>
          <a:lstStyle/>
          <a:p>
            <a:r>
              <a:rPr lang="en-US"/>
              <a:t>Example Table: Function Categories</a:t>
            </a:r>
          </a:p>
        </p:txBody>
      </p:sp>
      <p:pic>
        <p:nvPicPr>
          <p:cNvPr id="7" name="Content Placeholder 6">
            <a:extLst>
              <a:ext uri="{FF2B5EF4-FFF2-40B4-BE49-F238E27FC236}">
                <a16:creationId xmlns:a16="http://schemas.microsoft.com/office/drawing/2014/main" id="{6CD109EA-55B3-8E81-A601-8C30AB7DC663}"/>
              </a:ext>
            </a:extLst>
          </p:cNvPr>
          <p:cNvPicPr>
            <a:picLocks noGrp="1" noChangeAspect="1"/>
          </p:cNvPicPr>
          <p:nvPr>
            <p:ph idx="1"/>
          </p:nvPr>
        </p:nvPicPr>
        <p:blipFill>
          <a:blip r:embed="rId3"/>
          <a:stretch>
            <a:fillRect/>
          </a:stretch>
        </p:blipFill>
        <p:spPr>
          <a:xfrm>
            <a:off x="2000678" y="1066800"/>
            <a:ext cx="5142644" cy="5059363"/>
          </a:xfrm>
        </p:spPr>
      </p:pic>
    </p:spTree>
    <p:extLst>
      <p:ext uri="{BB962C8B-B14F-4D97-AF65-F5344CB8AC3E}">
        <p14:creationId xmlns:p14="http://schemas.microsoft.com/office/powerpoint/2010/main" val="244947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 TSCA and the TSCA Inventory</a:t>
            </a:r>
          </a:p>
        </p:txBody>
      </p:sp>
      <p:sp>
        <p:nvSpPr>
          <p:cNvPr id="4" name="Content Placeholder 2"/>
          <p:cNvSpPr>
            <a:spLocks noGrp="1"/>
          </p:cNvSpPr>
          <p:nvPr>
            <p:ph idx="1"/>
          </p:nvPr>
        </p:nvSpPr>
        <p:spPr>
          <a:xfrm>
            <a:off x="297426" y="1096297"/>
            <a:ext cx="8617974" cy="5059363"/>
          </a:xfrm>
        </p:spPr>
        <p:txBody>
          <a:bodyPr/>
          <a:lstStyle/>
          <a:p>
            <a:pPr marL="0" indent="0">
              <a:spcBef>
                <a:spcPts val="600"/>
              </a:spcBef>
              <a:buNone/>
            </a:pPr>
            <a:r>
              <a:rPr lang="en-US" sz="2400" b="1" u="sng"/>
              <a:t>Toxic Substances Control Act</a:t>
            </a:r>
            <a:r>
              <a:rPr lang="en-US" sz="2400"/>
              <a:t> (TSCA)</a:t>
            </a:r>
            <a:endParaRPr lang="en-US" sz="2000"/>
          </a:p>
          <a:p>
            <a:pPr lvl="1">
              <a:spcBef>
                <a:spcPts val="600"/>
              </a:spcBef>
            </a:pPr>
            <a:r>
              <a:rPr lang="en-US" sz="1800"/>
              <a:t>The Toxic Substances Control Act of 1976 provides EPA with authority to require reporting, recordkeeping, and chemical testing and to implement restrictions relating to chemical substances and/or mixtures</a:t>
            </a:r>
            <a:endParaRPr lang="en-US" sz="1800">
              <a:cs typeface="Calibri"/>
            </a:endParaRPr>
          </a:p>
          <a:p>
            <a:pPr lvl="1">
              <a:spcBef>
                <a:spcPts val="600"/>
              </a:spcBef>
            </a:pPr>
            <a:r>
              <a:rPr lang="en-US" sz="1800"/>
              <a:t>Frank R. Lautenberg Chemical Safety for the 21st Century Act (Lautenberg Act) amended TSCA on June 22, 2016</a:t>
            </a:r>
            <a:endParaRPr lang="en-US" sz="1800">
              <a:cs typeface="Calibri"/>
            </a:endParaRPr>
          </a:p>
          <a:p>
            <a:pPr lvl="1">
              <a:spcBef>
                <a:spcPts val="600"/>
              </a:spcBef>
            </a:pPr>
            <a:r>
              <a:rPr lang="en-US" sz="1800"/>
              <a:t>Certain substances are generally excluded from TSCA, including, among others, food, drugs, cosmetics and pesticides </a:t>
            </a:r>
          </a:p>
          <a:p>
            <a:pPr lvl="1">
              <a:spcBef>
                <a:spcPts val="600"/>
              </a:spcBef>
            </a:pPr>
            <a:r>
              <a:rPr lang="en-US" sz="1800"/>
              <a:t>For more information, see </a:t>
            </a:r>
            <a:r>
              <a:rPr lang="en-US" sz="1800">
                <a:hlinkClick r:id="rId3"/>
              </a:rPr>
              <a:t>Summary of the Toxic Substances Control Act | US EPA</a:t>
            </a:r>
            <a:endParaRPr lang="en-US" sz="1800">
              <a:highlight>
                <a:srgbClr val="FFFF00"/>
              </a:highlight>
            </a:endParaRPr>
          </a:p>
          <a:p>
            <a:pPr marL="0" indent="0">
              <a:spcBef>
                <a:spcPts val="600"/>
              </a:spcBef>
              <a:buNone/>
            </a:pPr>
            <a:r>
              <a:rPr lang="en-US" sz="2400" b="1" u="sng"/>
              <a:t>TSCA Chemical Substance Inventory </a:t>
            </a:r>
            <a:r>
              <a:rPr lang="en-US" sz="2400"/>
              <a:t>(TSCA Inventory) </a:t>
            </a:r>
            <a:endParaRPr lang="en-US" sz="2400">
              <a:cs typeface="Calibri"/>
            </a:endParaRPr>
          </a:p>
          <a:p>
            <a:pPr marL="731520" lvl="1" indent="-365760">
              <a:spcBef>
                <a:spcPts val="600"/>
              </a:spcBef>
            </a:pPr>
            <a:r>
              <a:rPr lang="en-US" sz="1800"/>
              <a:t>Comprehensive listing of chemicals in commerce</a:t>
            </a:r>
            <a:endParaRPr lang="en-US" sz="1800">
              <a:cs typeface="Calibri"/>
            </a:endParaRPr>
          </a:p>
          <a:p>
            <a:pPr marL="731520" lvl="1" indent="-365760">
              <a:spcBef>
                <a:spcPts val="600"/>
              </a:spcBef>
            </a:pPr>
            <a:r>
              <a:rPr lang="en-US" sz="1800"/>
              <a:t>Created in late 1970s and currently lists about 87,000 chemical substances with about 42,300 of them identified as active in U.S. commerce</a:t>
            </a:r>
            <a:endParaRPr lang="en-US" sz="1800">
              <a:cs typeface="Calibri"/>
            </a:endParaRPr>
          </a:p>
          <a:p>
            <a:pPr marL="731520" lvl="1" indent="-365760">
              <a:spcBef>
                <a:spcPts val="600"/>
              </a:spcBef>
            </a:pPr>
            <a:r>
              <a:rPr lang="en-US" sz="1800"/>
              <a:t>EPA maintains a public version and a non-public master file of the inventory</a:t>
            </a:r>
          </a:p>
          <a:p>
            <a:pPr marL="731520" lvl="1" indent="-365760">
              <a:spcBef>
                <a:spcPts val="600"/>
              </a:spcBef>
            </a:pPr>
            <a:r>
              <a:rPr lang="en-US" sz="1800"/>
              <a:t>For more information, see </a:t>
            </a:r>
            <a:r>
              <a:rPr lang="en-US" sz="1800">
                <a:hlinkClick r:id="rId4"/>
              </a:rPr>
              <a:t>How to Access the TSCA Inventory | US EPA</a:t>
            </a:r>
            <a:endParaRPr lang="en-US" sz="1800"/>
          </a:p>
          <a:p>
            <a:pPr marL="731520" lvl="1" indent="-365760">
              <a:spcBef>
                <a:spcPts val="600"/>
              </a:spcBef>
            </a:pPr>
            <a:endParaRPr lang="en-US" sz="1800"/>
          </a:p>
          <a:p>
            <a:pPr marL="365760" lvl="1" indent="0">
              <a:spcBef>
                <a:spcPts val="600"/>
              </a:spcBef>
              <a:buNone/>
            </a:pPr>
            <a:endParaRPr lang="en-US" sz="3200"/>
          </a:p>
        </p:txBody>
      </p:sp>
    </p:spTree>
    <p:extLst>
      <p:ext uri="{BB962C8B-B14F-4D97-AF65-F5344CB8AC3E}">
        <p14:creationId xmlns:p14="http://schemas.microsoft.com/office/powerpoint/2010/main" val="1047701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018732"/>
            <a:ext cx="8435340" cy="5059363"/>
          </a:xfrm>
        </p:spPr>
        <p:txBody>
          <a:bodyPr/>
          <a:lstStyle/>
          <a:p>
            <a:r>
              <a:rPr lang="en-US" sz="2600"/>
              <a:t>Reporting is site-specific:</a:t>
            </a:r>
          </a:p>
          <a:p>
            <a:pPr lvl="1"/>
            <a:r>
              <a:rPr lang="en-US" sz="2400"/>
              <a:t>One Form U per site</a:t>
            </a:r>
          </a:p>
          <a:p>
            <a:pPr lvl="1"/>
            <a:r>
              <a:rPr lang="en-US" sz="2400"/>
              <a:t>One or more chemical substance reports on each Form U</a:t>
            </a:r>
          </a:p>
          <a:p>
            <a:r>
              <a:rPr lang="en-US" sz="2600"/>
              <a:t>Reporting standard is “known to or reasonably ascertainable by” for all data</a:t>
            </a:r>
          </a:p>
          <a:p>
            <a:pPr lvl="1"/>
            <a:r>
              <a:rPr lang="en-US" sz="2400"/>
              <a:t>See Table 4-1 from the Instructions for Reporting</a:t>
            </a:r>
          </a:p>
          <a:p>
            <a:pPr lvl="1"/>
            <a:endParaRPr lang="en-US" sz="2400"/>
          </a:p>
        </p:txBody>
      </p:sp>
      <p:sp>
        <p:nvSpPr>
          <p:cNvPr id="2" name="Title 1"/>
          <p:cNvSpPr>
            <a:spLocks noGrp="1"/>
          </p:cNvSpPr>
          <p:nvPr>
            <p:ph type="title"/>
          </p:nvPr>
        </p:nvSpPr>
        <p:spPr>
          <a:xfrm>
            <a:off x="228600" y="256732"/>
            <a:ext cx="8686800" cy="762000"/>
          </a:xfrm>
        </p:spPr>
        <p:txBody>
          <a:bodyPr/>
          <a:lstStyle/>
          <a:p>
            <a:r>
              <a:rPr lang="en-US"/>
              <a:t>Important to Know</a:t>
            </a:r>
          </a:p>
        </p:txBody>
      </p:sp>
      <p:pic>
        <p:nvPicPr>
          <p:cNvPr id="11" name="Picture 10">
            <a:extLst>
              <a:ext uri="{FF2B5EF4-FFF2-40B4-BE49-F238E27FC236}">
                <a16:creationId xmlns:a16="http://schemas.microsoft.com/office/drawing/2014/main" id="{2F216470-2ABC-79E6-FCCD-F634821BEA70}"/>
              </a:ext>
            </a:extLst>
          </p:cNvPr>
          <p:cNvPicPr>
            <a:picLocks noChangeAspect="1"/>
          </p:cNvPicPr>
          <p:nvPr/>
        </p:nvPicPr>
        <p:blipFill>
          <a:blip r:embed="rId3"/>
          <a:stretch>
            <a:fillRect/>
          </a:stretch>
        </p:blipFill>
        <p:spPr>
          <a:xfrm>
            <a:off x="2264228" y="3721701"/>
            <a:ext cx="4846865" cy="2469642"/>
          </a:xfrm>
          <a:prstGeom prst="rect">
            <a:avLst/>
          </a:prstGeom>
        </p:spPr>
      </p:pic>
    </p:spTree>
    <p:extLst>
      <p:ext uri="{BB962C8B-B14F-4D97-AF65-F5344CB8AC3E}">
        <p14:creationId xmlns:p14="http://schemas.microsoft.com/office/powerpoint/2010/main" val="3448055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6487-0E4E-4EF5-900F-87218D15A325}"/>
              </a:ext>
            </a:extLst>
          </p:cNvPr>
          <p:cNvSpPr>
            <a:spLocks noGrp="1"/>
          </p:cNvSpPr>
          <p:nvPr>
            <p:ph type="title"/>
          </p:nvPr>
        </p:nvSpPr>
        <p:spPr/>
        <p:txBody>
          <a:bodyPr/>
          <a:lstStyle/>
          <a:p>
            <a:r>
              <a:rPr lang="en-US"/>
              <a:t>Important to Know: Confidentiality Claims </a:t>
            </a:r>
          </a:p>
        </p:txBody>
      </p:sp>
      <p:sp>
        <p:nvSpPr>
          <p:cNvPr id="3" name="Content Placeholder 2">
            <a:extLst>
              <a:ext uri="{FF2B5EF4-FFF2-40B4-BE49-F238E27FC236}">
                <a16:creationId xmlns:a16="http://schemas.microsoft.com/office/drawing/2014/main" id="{2B55AD57-D10F-4FC1-AF05-8385379B45B1}"/>
              </a:ext>
            </a:extLst>
          </p:cNvPr>
          <p:cNvSpPr>
            <a:spLocks noGrp="1"/>
          </p:cNvSpPr>
          <p:nvPr>
            <p:ph idx="1"/>
          </p:nvPr>
        </p:nvSpPr>
        <p:spPr>
          <a:xfrm>
            <a:off x="152400" y="1066800"/>
            <a:ext cx="8915400" cy="5867399"/>
          </a:xfrm>
        </p:spPr>
        <p:txBody>
          <a:bodyPr/>
          <a:lstStyle/>
          <a:p>
            <a:r>
              <a:rPr lang="en-US" sz="2200"/>
              <a:t>Most information reported under CDR can be claimed as confidential.</a:t>
            </a:r>
            <a:endParaRPr lang="en-US" sz="2200">
              <a:cs typeface="Calibri"/>
            </a:endParaRPr>
          </a:p>
          <a:p>
            <a:r>
              <a:rPr lang="en-US" sz="2200"/>
              <a:t>Upfront substantiation is required for all claims of confidentiality at the time they are made, except for: </a:t>
            </a:r>
            <a:endParaRPr lang="en-US" sz="2200">
              <a:cs typeface="Calibri"/>
            </a:endParaRPr>
          </a:p>
          <a:p>
            <a:pPr lvl="1"/>
            <a:r>
              <a:rPr lang="en-US" sz="2000"/>
              <a:t>Production volume </a:t>
            </a:r>
            <a:endParaRPr lang="en-US" sz="2000">
              <a:cs typeface="Calibri"/>
            </a:endParaRPr>
          </a:p>
          <a:p>
            <a:pPr lvl="1"/>
            <a:r>
              <a:rPr lang="en-US" sz="2000"/>
              <a:t>Supplier identity, trade name, and formulation information associated with joint submissions</a:t>
            </a:r>
            <a:endParaRPr lang="en-US" sz="2000">
              <a:cs typeface="Calibri"/>
            </a:endParaRPr>
          </a:p>
          <a:p>
            <a:r>
              <a:rPr lang="en-US" sz="2200"/>
              <a:t>Substantiation questions and certification statement are incorporated into the reporting tool</a:t>
            </a:r>
            <a:endParaRPr lang="en-US" sz="2200">
              <a:cs typeface="Calibri"/>
            </a:endParaRPr>
          </a:p>
          <a:p>
            <a:r>
              <a:rPr lang="en-US" sz="2200"/>
              <a:t>Chemical identity as listed on the TSCA Inventory cannot be claimed as confidential</a:t>
            </a:r>
            <a:endParaRPr lang="en-US" sz="2200">
              <a:cs typeface="Calibri"/>
            </a:endParaRPr>
          </a:p>
          <a:p>
            <a:r>
              <a:rPr lang="en-US" sz="2200"/>
              <a:t>General use data elements cannot be claimed as confidential </a:t>
            </a:r>
            <a:endParaRPr lang="en-US" sz="2200">
              <a:cs typeface="Calibri"/>
            </a:endParaRPr>
          </a:p>
          <a:p>
            <a:pPr lvl="1"/>
            <a:r>
              <a:rPr lang="en-US" sz="2000"/>
              <a:t>Industrial: type of processing and use, industrial sectors, functions</a:t>
            </a:r>
            <a:endParaRPr lang="en-US" sz="2000">
              <a:cs typeface="Calibri"/>
            </a:endParaRPr>
          </a:p>
          <a:p>
            <a:pPr lvl="1"/>
            <a:r>
              <a:rPr lang="en-US" sz="2000"/>
              <a:t>Commercial/Consumer: product categories, functions, whether consumer or commercial, whether used in products intended for use by children</a:t>
            </a:r>
            <a:endParaRPr lang="en-US" sz="2000">
              <a:cs typeface="Calibri"/>
            </a:endParaRPr>
          </a:p>
          <a:p>
            <a:pPr marL="0" indent="0">
              <a:buNone/>
            </a:pPr>
            <a:endParaRPr lang="en-US" sz="2800">
              <a:solidFill>
                <a:srgbClr val="006600"/>
              </a:solidFill>
            </a:endParaRPr>
          </a:p>
        </p:txBody>
      </p:sp>
    </p:spTree>
    <p:extLst>
      <p:ext uri="{BB962C8B-B14F-4D97-AF65-F5344CB8AC3E}">
        <p14:creationId xmlns:p14="http://schemas.microsoft.com/office/powerpoint/2010/main" val="3492780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63895D-423F-4366-9B2B-D18A732326F2}"/>
              </a:ext>
            </a:extLst>
          </p:cNvPr>
          <p:cNvSpPr>
            <a:spLocks noGrp="1"/>
          </p:cNvSpPr>
          <p:nvPr>
            <p:ph idx="1"/>
          </p:nvPr>
        </p:nvSpPr>
        <p:spPr>
          <a:xfrm>
            <a:off x="401411" y="1066800"/>
            <a:ext cx="8285389" cy="5059363"/>
          </a:xfrm>
        </p:spPr>
        <p:txBody>
          <a:bodyPr/>
          <a:lstStyle/>
          <a:p>
            <a:pPr lvl="1">
              <a:buFont typeface="Arial" panose="020B0604020202020204" pitchFamily="34" charset="0"/>
              <a:buChar char="•"/>
            </a:pPr>
            <a:r>
              <a:rPr lang="en-US" sz="5000">
                <a:solidFill>
                  <a:prstClr val="black"/>
                </a:solidFill>
              </a:rPr>
              <a:t>Importers</a:t>
            </a:r>
            <a:endParaRPr lang="en-US"/>
          </a:p>
          <a:p>
            <a:pPr lvl="1">
              <a:buFont typeface="Arial" panose="020B0604020202020204" pitchFamily="34" charset="0"/>
              <a:buChar char="•"/>
            </a:pPr>
            <a:r>
              <a:rPr lang="en-US" sz="5000">
                <a:solidFill>
                  <a:prstClr val="black"/>
                </a:solidFill>
              </a:rPr>
              <a:t>Byproducts</a:t>
            </a:r>
            <a:endParaRPr lang="en-US" sz="5000">
              <a:solidFill>
                <a:prstClr val="black"/>
              </a:solidFill>
              <a:cs typeface="Calibri"/>
            </a:endParaRPr>
          </a:p>
          <a:p>
            <a:pPr lvl="1">
              <a:buFont typeface="Arial" panose="020B0604020202020204" pitchFamily="34" charset="0"/>
              <a:buChar char="•"/>
            </a:pPr>
            <a:r>
              <a:rPr lang="en-US" sz="5000">
                <a:solidFill>
                  <a:prstClr val="black"/>
                </a:solidFill>
              </a:rPr>
              <a:t>Co-manufactured Chemicals</a:t>
            </a:r>
            <a:endParaRPr lang="en-US" sz="5000">
              <a:solidFill>
                <a:prstClr val="black"/>
              </a:solidFill>
              <a:cs typeface="Calibri"/>
            </a:endParaRPr>
          </a:p>
          <a:p>
            <a:endParaRPr lang="en-US"/>
          </a:p>
        </p:txBody>
      </p:sp>
      <p:sp>
        <p:nvSpPr>
          <p:cNvPr id="2" name="TextBox 1">
            <a:extLst>
              <a:ext uri="{FF2B5EF4-FFF2-40B4-BE49-F238E27FC236}">
                <a16:creationId xmlns:a16="http://schemas.microsoft.com/office/drawing/2014/main" id="{3050A05A-8A69-DF5C-84E7-07D4C023672B}"/>
              </a:ext>
            </a:extLst>
          </p:cNvPr>
          <p:cNvSpPr txBox="1"/>
          <p:nvPr/>
        </p:nvSpPr>
        <p:spPr>
          <a:xfrm>
            <a:off x="295275" y="304800"/>
            <a:ext cx="54673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Calibri"/>
                <a:cs typeface="Calibri"/>
              </a:rPr>
              <a:t>Special Reporting Cases</a:t>
            </a:r>
          </a:p>
        </p:txBody>
      </p:sp>
    </p:spTree>
    <p:extLst>
      <p:ext uri="{BB962C8B-B14F-4D97-AF65-F5344CB8AC3E}">
        <p14:creationId xmlns:p14="http://schemas.microsoft.com/office/powerpoint/2010/main" val="2183271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Importers: Requirements </a:t>
            </a:r>
          </a:p>
        </p:txBody>
      </p:sp>
      <p:sp>
        <p:nvSpPr>
          <p:cNvPr id="3" name="Content Placeholder 2"/>
          <p:cNvSpPr>
            <a:spLocks noGrp="1"/>
          </p:cNvSpPr>
          <p:nvPr>
            <p:ph idx="1"/>
          </p:nvPr>
        </p:nvSpPr>
        <p:spPr>
          <a:xfrm>
            <a:off x="457200" y="990600"/>
            <a:ext cx="8229600" cy="5059363"/>
          </a:xfrm>
        </p:spPr>
        <p:txBody>
          <a:bodyPr/>
          <a:lstStyle/>
          <a:p>
            <a:pPr marL="0" indent="0">
              <a:buNone/>
            </a:pPr>
            <a:r>
              <a:rPr lang="en-US" sz="1900" b="1" u="sng"/>
              <a:t>Importers are subject to CDR</a:t>
            </a:r>
            <a:endParaRPr lang="en-US" sz="1900" i="1" u="sng"/>
          </a:p>
          <a:p>
            <a:r>
              <a:rPr lang="en-US" sz="1900"/>
              <a:t>Under TSCA, manufacture includes import</a:t>
            </a:r>
          </a:p>
          <a:p>
            <a:r>
              <a:rPr lang="en-US" sz="1900"/>
              <a:t>If two or more persons meet the “importer” definition (in 40 CFR 704.3), they may determine who will report (but both are liable)</a:t>
            </a:r>
          </a:p>
          <a:p>
            <a:r>
              <a:rPr lang="en-US" sz="1900"/>
              <a:t>Site is defined for importers in 40 CFR 711.3</a:t>
            </a:r>
          </a:p>
          <a:p>
            <a:pPr lvl="1"/>
            <a:r>
              <a:rPr lang="en-US" sz="1900"/>
              <a:t>U.S. site of the unit directly responsible for importing</a:t>
            </a:r>
          </a:p>
          <a:p>
            <a:pPr lvl="1"/>
            <a:r>
              <a:rPr lang="en-US" sz="1900"/>
              <a:t>Must be a U.S. address, even if it is for an agent acting for the importer</a:t>
            </a:r>
          </a:p>
          <a:p>
            <a:r>
              <a:rPr lang="en-US" sz="1900"/>
              <a:t>An importer will indicate whether each imported chemical is never physically present at the reporting site</a:t>
            </a:r>
          </a:p>
          <a:p>
            <a:r>
              <a:rPr lang="en-US" sz="1900"/>
              <a:t>Imported articles are exempt under 40 CFR 711.10(b)</a:t>
            </a:r>
          </a:p>
          <a:p>
            <a:pPr marL="0" indent="0">
              <a:buNone/>
            </a:pPr>
            <a:endParaRPr lang="en-US" sz="1900"/>
          </a:p>
          <a:p>
            <a:pPr marL="0" indent="0">
              <a:buNone/>
            </a:pPr>
            <a:r>
              <a:rPr lang="en-US" sz="1900"/>
              <a:t>For more information:</a:t>
            </a:r>
          </a:p>
          <a:p>
            <a:r>
              <a:rPr lang="en-US" sz="1600">
                <a:hlinkClick r:id="rId3"/>
              </a:rPr>
              <a:t>Reporting Fact Sheet: Importers </a:t>
            </a:r>
            <a:r>
              <a:rPr lang="en-US" sz="1600"/>
              <a:t> </a:t>
            </a:r>
          </a:p>
          <a:p>
            <a:r>
              <a:rPr lang="en-US" sz="1600">
                <a:hlinkClick r:id="rId4"/>
              </a:rPr>
              <a:t>Reporting Fact Sheet: Imported Articles</a:t>
            </a:r>
            <a:endParaRPr lang="en-US" sz="1600"/>
          </a:p>
          <a:p>
            <a:pPr marL="0" indent="0">
              <a:buNone/>
            </a:pPr>
            <a:endParaRPr lang="en-US" sz="1600"/>
          </a:p>
          <a:p>
            <a:pPr marL="0" indent="0">
              <a:buNone/>
            </a:pPr>
            <a:endParaRPr lang="en-US" sz="1800"/>
          </a:p>
          <a:p>
            <a:endParaRPr lang="en-US" sz="2400"/>
          </a:p>
          <a:p>
            <a:pPr marL="0" indent="0">
              <a:buNone/>
            </a:pPr>
            <a:endParaRPr lang="en-US"/>
          </a:p>
        </p:txBody>
      </p:sp>
    </p:spTree>
    <p:extLst>
      <p:ext uri="{BB962C8B-B14F-4D97-AF65-F5344CB8AC3E}">
        <p14:creationId xmlns:p14="http://schemas.microsoft.com/office/powerpoint/2010/main" val="621407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a:t>Identifying Your Imported Chemical Substance: Requirements </a:t>
            </a:r>
          </a:p>
        </p:txBody>
      </p:sp>
      <p:sp>
        <p:nvSpPr>
          <p:cNvPr id="3" name="Content Placeholder 2"/>
          <p:cNvSpPr>
            <a:spLocks noGrp="1"/>
          </p:cNvSpPr>
          <p:nvPr>
            <p:ph idx="1"/>
          </p:nvPr>
        </p:nvSpPr>
        <p:spPr>
          <a:xfrm>
            <a:off x="228600" y="1012723"/>
            <a:ext cx="8686800" cy="5303993"/>
          </a:xfrm>
        </p:spPr>
        <p:txBody>
          <a:bodyPr/>
          <a:lstStyle/>
          <a:p>
            <a:r>
              <a:rPr lang="en-US" sz="2300"/>
              <a:t>Sources of composition information include:</a:t>
            </a:r>
          </a:p>
          <a:p>
            <a:pPr lvl="1"/>
            <a:r>
              <a:rPr lang="en-US" sz="1800"/>
              <a:t>MSDS or SDS</a:t>
            </a:r>
          </a:p>
          <a:p>
            <a:pPr lvl="1"/>
            <a:r>
              <a:rPr lang="en-US" sz="1900"/>
              <a:t>Supplier provided composition information</a:t>
            </a:r>
          </a:p>
          <a:p>
            <a:pPr marL="342900" lvl="1" indent="-342900">
              <a:buFont typeface="Arial" charset="0"/>
              <a:buChar char="•"/>
            </a:pPr>
            <a:r>
              <a:rPr lang="en-US" sz="2300"/>
              <a:t>A joint submission with the supplier is used when the chemical identity or mixture composition is unknown or claimed as CBI</a:t>
            </a:r>
          </a:p>
          <a:p>
            <a:pPr lvl="1"/>
            <a:r>
              <a:rPr lang="en-US" sz="1900"/>
              <a:t>Ask your supplier to provide the information directly to EPA</a:t>
            </a:r>
          </a:p>
          <a:p>
            <a:pPr lvl="1"/>
            <a:r>
              <a:rPr lang="en-US" sz="1900"/>
              <a:t>Both the primary and secondary submitters are able to identify parts of their submission as confidential</a:t>
            </a:r>
          </a:p>
          <a:p>
            <a:pPr lvl="1"/>
            <a:r>
              <a:rPr lang="en-US" sz="1900"/>
              <a:t>The secondary submitter of a joint submission reports the composition of the mixture and the specific identities and function of each chemical within the mixture</a:t>
            </a:r>
          </a:p>
          <a:p>
            <a:r>
              <a:rPr lang="en-US" sz="2300"/>
              <a:t>Use known or reasonably ascertainable information to determine whether your production volume triggers reporting</a:t>
            </a:r>
          </a:p>
          <a:p>
            <a:pPr lvl="1"/>
            <a:r>
              <a:rPr lang="en-US" sz="1900"/>
              <a:t>Overall production volume for a chemical substance from all sources: all imports by the site plus domestically manufactured at the site.</a:t>
            </a:r>
          </a:p>
        </p:txBody>
      </p:sp>
    </p:spTree>
    <p:extLst>
      <p:ext uri="{BB962C8B-B14F-4D97-AF65-F5344CB8AC3E}">
        <p14:creationId xmlns:p14="http://schemas.microsoft.com/office/powerpoint/2010/main" val="3646269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pPr>
              <a:defRPr/>
            </a:pPr>
            <a:r>
              <a:rPr lang="en-US"/>
              <a:t>Byproducts: Requirements   </a:t>
            </a:r>
          </a:p>
        </p:txBody>
      </p:sp>
      <p:sp>
        <p:nvSpPr>
          <p:cNvPr id="3" name="Content Placeholder 2"/>
          <p:cNvSpPr>
            <a:spLocks noGrp="1"/>
          </p:cNvSpPr>
          <p:nvPr>
            <p:ph idx="1"/>
          </p:nvPr>
        </p:nvSpPr>
        <p:spPr>
          <a:xfrm>
            <a:off x="304800" y="990600"/>
            <a:ext cx="8610600" cy="5059363"/>
          </a:xfrm>
        </p:spPr>
        <p:txBody>
          <a:bodyPr/>
          <a:lstStyle/>
          <a:p>
            <a:pPr marL="0" indent="0">
              <a:buNone/>
            </a:pPr>
            <a:r>
              <a:rPr lang="en-US" sz="2400" u="sng"/>
              <a:t>Byproduct chemical substances may be subject to CDR</a:t>
            </a:r>
          </a:p>
          <a:p>
            <a:r>
              <a:rPr lang="en-US" sz="2400"/>
              <a:t>Defined as: A chemical substance produced without a separate commercial intent during the manufacture, processing, use, or disposal of another chemical substance or mixture (40 CFR 704.3)</a:t>
            </a:r>
          </a:p>
          <a:p>
            <a:r>
              <a:rPr lang="en-US" sz="2400"/>
              <a:t>Typically manufactured for a commercial purpose (40 CFR 704.3)</a:t>
            </a:r>
          </a:p>
          <a:p>
            <a:r>
              <a:rPr lang="en-US" sz="2400"/>
              <a:t>Reportable when used for a non-exempt commercial purpose</a:t>
            </a:r>
            <a:br>
              <a:rPr lang="en-US" sz="2400"/>
            </a:br>
            <a:r>
              <a:rPr lang="en-US" sz="2400"/>
              <a:t>(40 CFR 720.30(g), referenced by 40 CFR 711.10(c))</a:t>
            </a:r>
          </a:p>
          <a:p>
            <a:endParaRPr lang="en-US" sz="2400"/>
          </a:p>
          <a:p>
            <a:pPr marL="0" indent="0">
              <a:buNone/>
            </a:pPr>
            <a:r>
              <a:rPr lang="en-US" sz="3200"/>
              <a:t>For more information:</a:t>
            </a:r>
          </a:p>
          <a:p>
            <a:r>
              <a:rPr lang="en-US" sz="1800">
                <a:hlinkClick r:id="rId3"/>
              </a:rPr>
              <a:t>Byproducts, Impurities, and Recycling Scenarios</a:t>
            </a:r>
            <a:endParaRPr lang="en-US" sz="1800"/>
          </a:p>
          <a:p>
            <a:endParaRPr lang="en-US" sz="1800"/>
          </a:p>
        </p:txBody>
      </p:sp>
    </p:spTree>
    <p:extLst>
      <p:ext uri="{BB962C8B-B14F-4D97-AF65-F5344CB8AC3E}">
        <p14:creationId xmlns:p14="http://schemas.microsoft.com/office/powerpoint/2010/main" val="531652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6AEA-0ABF-441B-A935-E9ACF3FEA5BE}"/>
              </a:ext>
            </a:extLst>
          </p:cNvPr>
          <p:cNvSpPr>
            <a:spLocks noGrp="1"/>
          </p:cNvSpPr>
          <p:nvPr>
            <p:ph type="title"/>
          </p:nvPr>
        </p:nvSpPr>
        <p:spPr/>
        <p:txBody>
          <a:bodyPr/>
          <a:lstStyle/>
          <a:p>
            <a:r>
              <a:rPr lang="en-US"/>
              <a:t>Byproducts: Exemptions  </a:t>
            </a:r>
          </a:p>
        </p:txBody>
      </p:sp>
      <p:sp>
        <p:nvSpPr>
          <p:cNvPr id="3" name="Content Placeholder 2">
            <a:extLst>
              <a:ext uri="{FF2B5EF4-FFF2-40B4-BE49-F238E27FC236}">
                <a16:creationId xmlns:a16="http://schemas.microsoft.com/office/drawing/2014/main" id="{F41E4C4B-5F56-4F36-B86B-8688E66E6AC5}"/>
              </a:ext>
            </a:extLst>
          </p:cNvPr>
          <p:cNvSpPr>
            <a:spLocks noGrp="1"/>
          </p:cNvSpPr>
          <p:nvPr>
            <p:ph idx="1"/>
          </p:nvPr>
        </p:nvSpPr>
        <p:spPr/>
        <p:txBody>
          <a:bodyPr>
            <a:normAutofit/>
          </a:bodyPr>
          <a:lstStyle/>
          <a:p>
            <a:pPr>
              <a:spcBef>
                <a:spcPts val="504"/>
              </a:spcBef>
              <a:spcAft>
                <a:spcPts val="0"/>
              </a:spcAft>
            </a:pPr>
            <a:r>
              <a:rPr lang="en-US" sz="3000">
                <a:cs typeface="Arial"/>
              </a:rPr>
              <a:t>EPA will exempt specifically listed byproducts that are recycled in a site-limited manner when: </a:t>
            </a:r>
          </a:p>
          <a:p>
            <a:pPr lvl="2">
              <a:spcBef>
                <a:spcPts val="504"/>
              </a:spcBef>
              <a:spcAft>
                <a:spcPts val="0"/>
              </a:spcAft>
            </a:pPr>
            <a:r>
              <a:rPr lang="en-US" sz="2200">
                <a:cs typeface="Arial"/>
              </a:rPr>
              <a:t>the substance is recycled or used in physically enclosed systems; and</a:t>
            </a:r>
          </a:p>
          <a:p>
            <a:pPr lvl="2">
              <a:spcBef>
                <a:spcPts val="504"/>
              </a:spcBef>
              <a:spcAft>
                <a:spcPts val="0"/>
              </a:spcAft>
            </a:pPr>
            <a:r>
              <a:rPr lang="en-US" sz="2200">
                <a:cs typeface="Arial"/>
              </a:rPr>
              <a:t>the substance remains on site; and</a:t>
            </a:r>
          </a:p>
          <a:p>
            <a:pPr lvl="2">
              <a:spcBef>
                <a:spcPts val="504"/>
              </a:spcBef>
              <a:spcAft>
                <a:spcPts val="0"/>
              </a:spcAft>
            </a:pPr>
            <a:r>
              <a:rPr lang="en-US" sz="2200">
                <a:cs typeface="Arial"/>
              </a:rPr>
              <a:t>the site is reporting the byproduct substance or another substance from the same overall manufacturing process</a:t>
            </a:r>
          </a:p>
          <a:p>
            <a:pPr marL="914400" lvl="2" indent="0">
              <a:spcBef>
                <a:spcPts val="504"/>
              </a:spcBef>
              <a:spcAft>
                <a:spcPts val="0"/>
              </a:spcAft>
              <a:buNone/>
            </a:pPr>
            <a:endParaRPr lang="en-US" sz="1200">
              <a:cs typeface="Arial"/>
            </a:endParaRPr>
          </a:p>
          <a:p>
            <a:pPr lvl="1">
              <a:spcBef>
                <a:spcPts val="504"/>
              </a:spcBef>
              <a:spcAft>
                <a:spcPts val="0"/>
              </a:spcAft>
            </a:pPr>
            <a:r>
              <a:rPr lang="en-US" sz="2600">
                <a:cs typeface="Arial"/>
              </a:rPr>
              <a:t>Listed industries and byproducts:</a:t>
            </a:r>
          </a:p>
          <a:p>
            <a:pPr lvl="2">
              <a:spcBef>
                <a:spcPts val="504"/>
              </a:spcBef>
              <a:spcAft>
                <a:spcPts val="0"/>
              </a:spcAft>
            </a:pPr>
            <a:r>
              <a:rPr lang="en-US" sz="2200"/>
              <a:t>Portland Cement manufacturing: </a:t>
            </a:r>
            <a:r>
              <a:rPr lang="en-US" sz="2200" i="1"/>
              <a:t>cement kiln dust </a:t>
            </a:r>
          </a:p>
          <a:p>
            <a:pPr lvl="2">
              <a:spcBef>
                <a:spcPts val="504"/>
              </a:spcBef>
              <a:spcAft>
                <a:spcPts val="0"/>
              </a:spcAft>
            </a:pPr>
            <a:r>
              <a:rPr lang="en-US" sz="2200"/>
              <a:t>Kraft pulping cycle: </a:t>
            </a:r>
            <a:r>
              <a:rPr lang="en-US" sz="2200" i="1"/>
              <a:t>black liquor</a:t>
            </a:r>
            <a:r>
              <a:rPr lang="en-US" sz="2200"/>
              <a:t>,</a:t>
            </a:r>
            <a:r>
              <a:rPr lang="en-US" sz="2200" i="1"/>
              <a:t> oxidized black liquor</a:t>
            </a:r>
            <a:r>
              <a:rPr lang="en-US" sz="2200"/>
              <a:t>,</a:t>
            </a:r>
            <a:r>
              <a:rPr lang="en-US" sz="2200" i="1"/>
              <a:t> </a:t>
            </a:r>
            <a:r>
              <a:rPr lang="en-US" sz="2200"/>
              <a:t>and </a:t>
            </a:r>
            <a:r>
              <a:rPr lang="en-US" sz="2200" i="1"/>
              <a:t>calcium carbonate</a:t>
            </a:r>
            <a:endParaRPr lang="en-US" sz="2200" b="1" i="1"/>
          </a:p>
          <a:p>
            <a:pPr marL="0" indent="0">
              <a:buNone/>
            </a:pPr>
            <a:endParaRPr lang="en-US">
              <a:solidFill>
                <a:srgbClr val="006600"/>
              </a:solidFill>
            </a:endParaRPr>
          </a:p>
          <a:p>
            <a:pPr marL="0" indent="0">
              <a:buNone/>
            </a:pPr>
            <a:endParaRPr lang="en-US"/>
          </a:p>
        </p:txBody>
      </p:sp>
    </p:spTree>
    <p:extLst>
      <p:ext uri="{BB962C8B-B14F-4D97-AF65-F5344CB8AC3E}">
        <p14:creationId xmlns:p14="http://schemas.microsoft.com/office/powerpoint/2010/main" val="3849221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15F9-3CA4-4A54-A3FA-772B7040E730}"/>
              </a:ext>
            </a:extLst>
          </p:cNvPr>
          <p:cNvSpPr>
            <a:spLocks noGrp="1"/>
          </p:cNvSpPr>
          <p:nvPr>
            <p:ph type="title"/>
          </p:nvPr>
        </p:nvSpPr>
        <p:spPr/>
        <p:txBody>
          <a:bodyPr/>
          <a:lstStyle/>
          <a:p>
            <a:r>
              <a:rPr lang="en-US"/>
              <a:t>Byproducts: Other Exemptions </a:t>
            </a:r>
          </a:p>
        </p:txBody>
      </p:sp>
      <p:sp>
        <p:nvSpPr>
          <p:cNvPr id="3" name="Content Placeholder 2">
            <a:extLst>
              <a:ext uri="{FF2B5EF4-FFF2-40B4-BE49-F238E27FC236}">
                <a16:creationId xmlns:a16="http://schemas.microsoft.com/office/drawing/2014/main" id="{3A3C2057-9382-443A-B734-60868610AB53}"/>
              </a:ext>
            </a:extLst>
          </p:cNvPr>
          <p:cNvSpPr>
            <a:spLocks noGrp="1"/>
          </p:cNvSpPr>
          <p:nvPr>
            <p:ph idx="1"/>
          </p:nvPr>
        </p:nvSpPr>
        <p:spPr>
          <a:xfrm>
            <a:off x="457200" y="1066800"/>
            <a:ext cx="8229600" cy="5059363"/>
          </a:xfrm>
        </p:spPr>
        <p:txBody>
          <a:bodyPr>
            <a:normAutofit/>
          </a:bodyPr>
          <a:lstStyle/>
          <a:p>
            <a:r>
              <a:rPr lang="en-US" sz="3000">
                <a:cs typeface="Arial"/>
              </a:rPr>
              <a:t>EPA will exempt byproducts manufactured in non-integral equipment</a:t>
            </a:r>
          </a:p>
          <a:p>
            <a:pPr lvl="1"/>
            <a:r>
              <a:rPr lang="en-US" sz="2600">
                <a:cs typeface="Arial"/>
              </a:rPr>
              <a:t>Meaning, byproducts that are generated in equipment that is not integral to the chemical manufacturing process of the site; specifically:</a:t>
            </a:r>
          </a:p>
          <a:p>
            <a:pPr lvl="2"/>
            <a:r>
              <a:rPr lang="en-US" sz="2200">
                <a:cs typeface="Arial"/>
              </a:rPr>
              <a:t>pollution control and </a:t>
            </a:r>
          </a:p>
          <a:p>
            <a:pPr lvl="2"/>
            <a:r>
              <a:rPr lang="en-US" sz="2200">
                <a:cs typeface="Arial"/>
              </a:rPr>
              <a:t>boiler equipment</a:t>
            </a:r>
          </a:p>
          <a:p>
            <a:pPr marL="457200" lvl="1" indent="0">
              <a:buNone/>
            </a:pPr>
            <a:endParaRPr lang="en-US" sz="1200">
              <a:cs typeface="Arial"/>
            </a:endParaRPr>
          </a:p>
          <a:p>
            <a:pPr lvl="1"/>
            <a:r>
              <a:rPr lang="en-US" sz="2600">
                <a:cs typeface="Arial"/>
              </a:rPr>
              <a:t>An </a:t>
            </a:r>
            <a:r>
              <a:rPr lang="en-US" sz="2600" b="1">
                <a:cs typeface="Arial"/>
              </a:rPr>
              <a:t>integral process</a:t>
            </a:r>
            <a:r>
              <a:rPr lang="en-US" sz="2600">
                <a:cs typeface="Arial"/>
              </a:rPr>
              <a:t> is the portion of the manufacturing process that is chemically necessary or provides primary operational support for the production of the intended product</a:t>
            </a:r>
          </a:p>
        </p:txBody>
      </p:sp>
    </p:spTree>
    <p:extLst>
      <p:ext uri="{BB962C8B-B14F-4D97-AF65-F5344CB8AC3E}">
        <p14:creationId xmlns:p14="http://schemas.microsoft.com/office/powerpoint/2010/main" val="47509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8708-119D-4864-8B1B-C5FB9D4238F9}"/>
              </a:ext>
            </a:extLst>
          </p:cNvPr>
          <p:cNvSpPr>
            <a:spLocks noGrp="1"/>
          </p:cNvSpPr>
          <p:nvPr>
            <p:ph type="title"/>
          </p:nvPr>
        </p:nvSpPr>
        <p:spPr/>
        <p:txBody>
          <a:bodyPr/>
          <a:lstStyle/>
          <a:p>
            <a:r>
              <a:rPr lang="en-US" sz="2900"/>
              <a:t>Co-Manufactured Chemicals: Reporting Requirements</a:t>
            </a:r>
          </a:p>
        </p:txBody>
      </p:sp>
      <p:pic>
        <p:nvPicPr>
          <p:cNvPr id="9" name="Content Placeholder 8">
            <a:extLst>
              <a:ext uri="{FF2B5EF4-FFF2-40B4-BE49-F238E27FC236}">
                <a16:creationId xmlns:a16="http://schemas.microsoft.com/office/drawing/2014/main" id="{0ADD76C0-A29B-316F-A037-13D53FA6A111}"/>
              </a:ext>
            </a:extLst>
          </p:cNvPr>
          <p:cNvPicPr>
            <a:picLocks noGrp="1" noChangeAspect="1"/>
          </p:cNvPicPr>
          <p:nvPr>
            <p:ph idx="1"/>
          </p:nvPr>
        </p:nvPicPr>
        <p:blipFill>
          <a:blip r:embed="rId3"/>
          <a:stretch>
            <a:fillRect/>
          </a:stretch>
        </p:blipFill>
        <p:spPr>
          <a:xfrm>
            <a:off x="4267498" y="990601"/>
            <a:ext cx="4650089" cy="5146448"/>
          </a:xfrm>
        </p:spPr>
      </p:pic>
      <p:sp>
        <p:nvSpPr>
          <p:cNvPr id="12" name="TextBox 11">
            <a:extLst>
              <a:ext uri="{FF2B5EF4-FFF2-40B4-BE49-F238E27FC236}">
                <a16:creationId xmlns:a16="http://schemas.microsoft.com/office/drawing/2014/main" id="{C8BFB7BE-063E-FFCC-D9B8-084063281E63}"/>
              </a:ext>
            </a:extLst>
          </p:cNvPr>
          <p:cNvSpPr txBox="1"/>
          <p:nvPr/>
        </p:nvSpPr>
        <p:spPr>
          <a:xfrm>
            <a:off x="305098" y="1077685"/>
            <a:ext cx="3962399" cy="5201424"/>
          </a:xfrm>
          <a:prstGeom prst="rect">
            <a:avLst/>
          </a:prstGeom>
          <a:noFill/>
        </p:spPr>
        <p:txBody>
          <a:bodyPr wrap="square" rtlCol="0">
            <a:spAutoFit/>
          </a:bodyPr>
          <a:lstStyle/>
          <a:p>
            <a:r>
              <a:rPr lang="en-US">
                <a:effectLst/>
              </a:rPr>
              <a:t>A chemical substance is co-manufactured when:</a:t>
            </a:r>
          </a:p>
          <a:p>
            <a:pPr marL="342900" indent="-342900">
              <a:buFont typeface="+mj-lt"/>
              <a:buAutoNum type="arabicPeriod"/>
            </a:pPr>
            <a:r>
              <a:rPr lang="en-US" sz="1600">
                <a:effectLst/>
              </a:rPr>
              <a:t>A person who physically performs the manufacturing (i.e., the producing company) </a:t>
            </a:r>
          </a:p>
          <a:p>
            <a:pPr marL="342900" indent="-342900">
              <a:buFont typeface="+mj-lt"/>
              <a:buAutoNum type="arabicPeriod"/>
            </a:pPr>
            <a:r>
              <a:rPr lang="en-US" sz="1600"/>
              <a:t>I</a:t>
            </a:r>
            <a:r>
              <a:rPr lang="en-US" sz="1600">
                <a:effectLst/>
              </a:rPr>
              <a:t>s contracted for such production (i.e., the contracting company)</a:t>
            </a:r>
          </a:p>
          <a:p>
            <a:endParaRPr lang="en-US"/>
          </a:p>
          <a:p>
            <a:r>
              <a:rPr lang="en-US"/>
              <a:t>And when </a:t>
            </a:r>
            <a:r>
              <a:rPr lang="en-US">
                <a:effectLst/>
              </a:rPr>
              <a:t>that chemical substance, manufactured (not imported), is: </a:t>
            </a:r>
          </a:p>
          <a:p>
            <a:pPr marL="342900" indent="-342900">
              <a:buFont typeface="+mj-lt"/>
              <a:buAutoNum type="arabicPeriod"/>
            </a:pPr>
            <a:r>
              <a:rPr lang="en-US" sz="1600">
                <a:effectLst/>
              </a:rPr>
              <a:t>Produced exclusively for the person who contracts for such production, and </a:t>
            </a:r>
          </a:p>
          <a:p>
            <a:pPr marL="342900" indent="-342900">
              <a:buFont typeface="+mj-lt"/>
              <a:buAutoNum type="arabicPeriod"/>
            </a:pPr>
            <a:r>
              <a:rPr lang="en-US" sz="1600">
                <a:effectLst/>
              </a:rPr>
              <a:t>That </a:t>
            </a:r>
            <a:r>
              <a:rPr lang="en-US" sz="1600"/>
              <a:t>p</a:t>
            </a:r>
            <a:r>
              <a:rPr lang="en-US" sz="1600">
                <a:effectLst/>
              </a:rPr>
              <a:t>erson dictates the specific chemical identity of the chemical substance and controls the total amount produced and the basic technology for the manufacturing process.</a:t>
            </a:r>
          </a:p>
          <a:p>
            <a:endParaRPr lang="en-US"/>
          </a:p>
        </p:txBody>
      </p:sp>
    </p:spTree>
    <p:extLst>
      <p:ext uri="{BB962C8B-B14F-4D97-AF65-F5344CB8AC3E}">
        <p14:creationId xmlns:p14="http://schemas.microsoft.com/office/powerpoint/2010/main" val="1498914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8708-119D-4864-8B1B-C5FB9D4238F9}"/>
              </a:ext>
            </a:extLst>
          </p:cNvPr>
          <p:cNvSpPr>
            <a:spLocks noGrp="1"/>
          </p:cNvSpPr>
          <p:nvPr>
            <p:ph type="title"/>
          </p:nvPr>
        </p:nvSpPr>
        <p:spPr/>
        <p:txBody>
          <a:bodyPr/>
          <a:lstStyle/>
          <a:p>
            <a:r>
              <a:rPr lang="en-US" sz="2900"/>
              <a:t>Co-Manufactured Chemicals: Reporting Procedure One </a:t>
            </a:r>
          </a:p>
        </p:txBody>
      </p:sp>
      <p:sp>
        <p:nvSpPr>
          <p:cNvPr id="3" name="Content Placeholder 2">
            <a:extLst>
              <a:ext uri="{FF2B5EF4-FFF2-40B4-BE49-F238E27FC236}">
                <a16:creationId xmlns:a16="http://schemas.microsoft.com/office/drawing/2014/main" id="{0CC13D0B-36D8-4CAE-83A6-5957ED476B7A}"/>
              </a:ext>
            </a:extLst>
          </p:cNvPr>
          <p:cNvSpPr>
            <a:spLocks noGrp="1"/>
          </p:cNvSpPr>
          <p:nvPr>
            <p:ph idx="1"/>
          </p:nvPr>
        </p:nvSpPr>
        <p:spPr>
          <a:xfrm>
            <a:off x="228600" y="1066800"/>
            <a:ext cx="4743450" cy="5059363"/>
          </a:xfrm>
        </p:spPr>
        <p:txBody>
          <a:bodyPr/>
          <a:lstStyle/>
          <a:p>
            <a:r>
              <a:rPr lang="en-US" sz="2000"/>
              <a:t>First reporting methodology </a:t>
            </a:r>
          </a:p>
          <a:p>
            <a:pPr lvl="1"/>
            <a:r>
              <a:rPr lang="en-US" sz="2000"/>
              <a:t>Contracting company initiates the co-manufactured chemical report and notifies the producing company using the e-</a:t>
            </a:r>
            <a:r>
              <a:rPr lang="en-US" sz="2000" err="1"/>
              <a:t>CDRweb</a:t>
            </a:r>
            <a:r>
              <a:rPr lang="en-US" sz="2000"/>
              <a:t> reporting tool</a:t>
            </a:r>
          </a:p>
          <a:p>
            <a:pPr lvl="1"/>
            <a:r>
              <a:rPr lang="en-US" sz="2000"/>
              <a:t>Reporting responsibilities:</a:t>
            </a:r>
          </a:p>
          <a:p>
            <a:pPr marL="457200" lvl="1" indent="0">
              <a:buNone/>
            </a:pPr>
            <a:endParaRPr lang="en-US" sz="2000"/>
          </a:p>
          <a:p>
            <a:endParaRPr lang="en-US" sz="2400">
              <a:solidFill>
                <a:srgbClr val="006600"/>
              </a:solidFill>
            </a:endParaRPr>
          </a:p>
          <a:p>
            <a:endParaRPr lang="en-US" sz="2400">
              <a:solidFill>
                <a:srgbClr val="006600"/>
              </a:solidFill>
            </a:endParaRPr>
          </a:p>
          <a:p>
            <a:endParaRPr lang="en-US" sz="2400">
              <a:solidFill>
                <a:srgbClr val="006600"/>
              </a:solidFill>
            </a:endParaRPr>
          </a:p>
          <a:p>
            <a:endParaRPr lang="en-US" sz="2400">
              <a:solidFill>
                <a:srgbClr val="006600"/>
              </a:solidFill>
            </a:endParaRPr>
          </a:p>
          <a:p>
            <a:pPr marL="0" indent="0">
              <a:buNone/>
            </a:pPr>
            <a:endParaRPr lang="en-US" sz="2400">
              <a:solidFill>
                <a:srgbClr val="006600"/>
              </a:solidFill>
            </a:endParaRPr>
          </a:p>
          <a:p>
            <a:pPr marL="914400" lvl="2" indent="0">
              <a:buNone/>
            </a:pPr>
            <a:endParaRPr lang="en-US"/>
          </a:p>
        </p:txBody>
      </p:sp>
      <p:graphicFrame>
        <p:nvGraphicFramePr>
          <p:cNvPr id="4" name="Content Placeholder 3">
            <a:extLst>
              <a:ext uri="{FF2B5EF4-FFF2-40B4-BE49-F238E27FC236}">
                <a16:creationId xmlns:a16="http://schemas.microsoft.com/office/drawing/2014/main" id="{00DC29C6-BD16-4E2C-B68C-593FC2B2E881}"/>
              </a:ext>
            </a:extLst>
          </p:cNvPr>
          <p:cNvGraphicFramePr>
            <a:graphicFrameLocks/>
          </p:cNvGraphicFramePr>
          <p:nvPr/>
        </p:nvGraphicFramePr>
        <p:xfrm>
          <a:off x="386214" y="3236488"/>
          <a:ext cx="4446120" cy="2916240"/>
        </p:xfrm>
        <a:graphic>
          <a:graphicData uri="http://schemas.openxmlformats.org/drawingml/2006/table">
            <a:tbl>
              <a:tblPr firstRow="1" bandRow="1">
                <a:tableStyleId>{69012ECD-51FC-41F1-AA8D-1B2483CD663E}</a:tableStyleId>
              </a:tblPr>
              <a:tblGrid>
                <a:gridCol w="1482040">
                  <a:extLst>
                    <a:ext uri="{9D8B030D-6E8A-4147-A177-3AD203B41FA5}">
                      <a16:colId xmlns:a16="http://schemas.microsoft.com/office/drawing/2014/main" val="2492369693"/>
                    </a:ext>
                  </a:extLst>
                </a:gridCol>
                <a:gridCol w="1482040">
                  <a:extLst>
                    <a:ext uri="{9D8B030D-6E8A-4147-A177-3AD203B41FA5}">
                      <a16:colId xmlns:a16="http://schemas.microsoft.com/office/drawing/2014/main" val="1328619230"/>
                    </a:ext>
                  </a:extLst>
                </a:gridCol>
                <a:gridCol w="1482040">
                  <a:extLst>
                    <a:ext uri="{9D8B030D-6E8A-4147-A177-3AD203B41FA5}">
                      <a16:colId xmlns:a16="http://schemas.microsoft.com/office/drawing/2014/main" val="1038435498"/>
                    </a:ext>
                  </a:extLst>
                </a:gridCol>
              </a:tblGrid>
              <a:tr h="583248">
                <a:tc>
                  <a:txBody>
                    <a:bodyPr/>
                    <a:lstStyle/>
                    <a:p>
                      <a:pPr algn="ctr"/>
                      <a:r>
                        <a:rPr lang="en-US" sz="1400"/>
                        <a:t>Data Elements</a:t>
                      </a:r>
                    </a:p>
                  </a:txBody>
                  <a:tcPr anchor="ctr">
                    <a:solidFill>
                      <a:srgbClr val="1A8138"/>
                    </a:solidFill>
                  </a:tcPr>
                </a:tc>
                <a:tc>
                  <a:txBody>
                    <a:bodyPr/>
                    <a:lstStyle/>
                    <a:p>
                      <a:pPr algn="ctr"/>
                      <a:r>
                        <a:rPr lang="en-US" sz="1400"/>
                        <a:t>Contracting Company</a:t>
                      </a:r>
                    </a:p>
                  </a:txBody>
                  <a:tcPr>
                    <a:solidFill>
                      <a:srgbClr val="1A8138"/>
                    </a:solidFill>
                  </a:tcPr>
                </a:tc>
                <a:tc>
                  <a:txBody>
                    <a:bodyPr/>
                    <a:lstStyle/>
                    <a:p>
                      <a:pPr algn="ctr"/>
                      <a:r>
                        <a:rPr lang="en-US" sz="1400"/>
                        <a:t>Producing Company</a:t>
                      </a:r>
                    </a:p>
                  </a:txBody>
                  <a:tcPr>
                    <a:solidFill>
                      <a:srgbClr val="1A8138"/>
                    </a:solidFill>
                  </a:tcPr>
                </a:tc>
                <a:extLst>
                  <a:ext uri="{0D108BD9-81ED-4DB2-BD59-A6C34878D82A}">
                    <a16:rowId xmlns:a16="http://schemas.microsoft.com/office/drawing/2014/main" val="300541932"/>
                  </a:ext>
                </a:extLst>
              </a:tr>
              <a:tr h="583248">
                <a:tc>
                  <a:txBody>
                    <a:bodyPr/>
                    <a:lstStyle/>
                    <a:p>
                      <a:r>
                        <a:rPr lang="en-US" sz="1400"/>
                        <a:t>Chemical Identity</a:t>
                      </a:r>
                    </a:p>
                  </a:txBody>
                  <a:tcPr anchor="ctr"/>
                </a:tc>
                <a:tc>
                  <a:txBody>
                    <a:bodyPr/>
                    <a:lstStyle/>
                    <a:p>
                      <a:pPr algn="ctr"/>
                      <a:r>
                        <a:rPr lang="en-US" sz="1400">
                          <a:sym typeface="Wingdings" panose="05000000000000000000" pitchFamily="2" charset="2"/>
                        </a:rPr>
                        <a:t></a:t>
                      </a:r>
                      <a:endParaRPr lang="en-US" sz="1400"/>
                    </a:p>
                  </a:txBody>
                  <a:tcPr anchor="ctr"/>
                </a:tc>
                <a:tc>
                  <a:txBody>
                    <a:bodyPr/>
                    <a:lstStyle/>
                    <a:p>
                      <a:pPr algn="ctr"/>
                      <a:endParaRPr lang="en-US" sz="1400"/>
                    </a:p>
                  </a:txBody>
                  <a:tcPr anchor="ctr"/>
                </a:tc>
                <a:extLst>
                  <a:ext uri="{0D108BD9-81ED-4DB2-BD59-A6C34878D82A}">
                    <a16:rowId xmlns:a16="http://schemas.microsoft.com/office/drawing/2014/main" val="4064202748"/>
                  </a:ext>
                </a:extLst>
              </a:tr>
              <a:tr h="583248">
                <a:tc>
                  <a:txBody>
                    <a:bodyPr/>
                    <a:lstStyle/>
                    <a:p>
                      <a:r>
                        <a:rPr lang="en-US" sz="1400"/>
                        <a:t>Production Volume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ym typeface="Wingdings" panose="05000000000000000000" pitchFamily="2" charset="2"/>
                        </a:rPr>
                        <a:t></a:t>
                      </a:r>
                      <a:endParaRPr lang="en-US"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ym typeface="Wingdings" panose="05000000000000000000" pitchFamily="2" charset="2"/>
                        </a:rPr>
                        <a:t></a:t>
                      </a:r>
                      <a:endParaRPr lang="en-US" sz="1400"/>
                    </a:p>
                  </a:txBody>
                  <a:tcPr anchor="ctr"/>
                </a:tc>
                <a:extLst>
                  <a:ext uri="{0D108BD9-81ED-4DB2-BD59-A6C34878D82A}">
                    <a16:rowId xmlns:a16="http://schemas.microsoft.com/office/drawing/2014/main" val="2187507099"/>
                  </a:ext>
                </a:extLst>
              </a:tr>
              <a:tr h="583248">
                <a:tc>
                  <a:txBody>
                    <a:bodyPr/>
                    <a:lstStyle/>
                    <a:p>
                      <a:r>
                        <a:rPr lang="en-US" sz="1400"/>
                        <a:t>Manufacturing Information</a:t>
                      </a:r>
                    </a:p>
                  </a:txBody>
                  <a:tcPr anchor="ctr"/>
                </a:tc>
                <a:tc>
                  <a:txBody>
                    <a:bodyPr/>
                    <a:lstStyle/>
                    <a:p>
                      <a:pPr algn="ctr"/>
                      <a:endParaRPr lang="en-US"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ym typeface="Wingdings" panose="05000000000000000000" pitchFamily="2" charset="2"/>
                        </a:rPr>
                        <a:t></a:t>
                      </a:r>
                      <a:endParaRPr lang="en-US" sz="1400"/>
                    </a:p>
                  </a:txBody>
                  <a:tcPr anchor="ctr"/>
                </a:tc>
                <a:extLst>
                  <a:ext uri="{0D108BD9-81ED-4DB2-BD59-A6C34878D82A}">
                    <a16:rowId xmlns:a16="http://schemas.microsoft.com/office/drawing/2014/main" val="3518758506"/>
                  </a:ext>
                </a:extLst>
              </a:tr>
              <a:tr h="583248">
                <a:tc>
                  <a:txBody>
                    <a:bodyPr/>
                    <a:lstStyle/>
                    <a:p>
                      <a:r>
                        <a:rPr lang="en-US" sz="1400"/>
                        <a:t>Processing and Use Information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ym typeface="Wingdings" panose="05000000000000000000" pitchFamily="2" charset="2"/>
                        </a:rPr>
                        <a:t></a:t>
                      </a:r>
                      <a:endParaRPr lang="en-US" sz="1400"/>
                    </a:p>
                  </a:txBody>
                  <a:tcPr anchor="ctr"/>
                </a:tc>
                <a:tc>
                  <a:txBody>
                    <a:bodyPr/>
                    <a:lstStyle/>
                    <a:p>
                      <a:pPr algn="ctr"/>
                      <a:endParaRPr lang="en-US" sz="1400" dirty="0"/>
                    </a:p>
                  </a:txBody>
                  <a:tcPr anchor="ctr"/>
                </a:tc>
                <a:extLst>
                  <a:ext uri="{0D108BD9-81ED-4DB2-BD59-A6C34878D82A}">
                    <a16:rowId xmlns:a16="http://schemas.microsoft.com/office/drawing/2014/main" val="2062714509"/>
                  </a:ext>
                </a:extLst>
              </a:tr>
            </a:tbl>
          </a:graphicData>
        </a:graphic>
      </p:graphicFrame>
      <p:pic>
        <p:nvPicPr>
          <p:cNvPr id="6" name="Picture 5">
            <a:extLst>
              <a:ext uri="{FF2B5EF4-FFF2-40B4-BE49-F238E27FC236}">
                <a16:creationId xmlns:a16="http://schemas.microsoft.com/office/drawing/2014/main" id="{EC53BA85-ED96-75CC-3BD9-4857EAD2D3B6}"/>
              </a:ext>
            </a:extLst>
          </p:cNvPr>
          <p:cNvPicPr>
            <a:picLocks noChangeAspect="1"/>
          </p:cNvPicPr>
          <p:nvPr/>
        </p:nvPicPr>
        <p:blipFill>
          <a:blip r:embed="rId3"/>
          <a:stretch>
            <a:fillRect/>
          </a:stretch>
        </p:blipFill>
        <p:spPr>
          <a:xfrm>
            <a:off x="5163954" y="1176793"/>
            <a:ext cx="3591426" cy="4839375"/>
          </a:xfrm>
          <a:prstGeom prst="rect">
            <a:avLst/>
          </a:prstGeom>
        </p:spPr>
      </p:pic>
    </p:spTree>
    <p:extLst>
      <p:ext uri="{BB962C8B-B14F-4D97-AF65-F5344CB8AC3E}">
        <p14:creationId xmlns:p14="http://schemas.microsoft.com/office/powerpoint/2010/main" val="328286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 Chemical Data Reporting (CDR)</a:t>
            </a:r>
          </a:p>
        </p:txBody>
      </p:sp>
      <p:sp>
        <p:nvSpPr>
          <p:cNvPr id="4" name="Content Placeholder 2"/>
          <p:cNvSpPr>
            <a:spLocks noGrp="1"/>
          </p:cNvSpPr>
          <p:nvPr>
            <p:ph idx="1"/>
          </p:nvPr>
        </p:nvSpPr>
        <p:spPr/>
        <p:txBody>
          <a:bodyPr/>
          <a:lstStyle/>
          <a:p>
            <a:r>
              <a:rPr lang="en-US" sz="1800"/>
              <a:t>CDR is a collection of basic exposure-related information on the types, quantities, and uses of chemical substances manufactured domestically or imported into the United States</a:t>
            </a:r>
          </a:p>
          <a:p>
            <a:pPr lvl="1"/>
            <a:r>
              <a:rPr lang="en-US" sz="1800"/>
              <a:t>Chemical substances listed on the TSCA Inventory</a:t>
            </a:r>
            <a:endParaRPr lang="en-US" sz="1800">
              <a:cs typeface="Calibri"/>
            </a:endParaRPr>
          </a:p>
          <a:p>
            <a:pPr lvl="1"/>
            <a:r>
              <a:rPr lang="en-US" sz="1800"/>
              <a:t>Certain classes of chemicals, such as polymers, are exempted from reporting</a:t>
            </a:r>
            <a:endParaRPr lang="en-US" sz="1800">
              <a:cs typeface="Calibri"/>
            </a:endParaRPr>
          </a:p>
          <a:p>
            <a:r>
              <a:rPr lang="en-US" sz="1800"/>
              <a:t>Information is submitted every four years</a:t>
            </a:r>
            <a:endParaRPr lang="en-US" sz="1800">
              <a:cs typeface="Calibri"/>
            </a:endParaRPr>
          </a:p>
          <a:p>
            <a:pPr lvl="1"/>
            <a:r>
              <a:rPr lang="en-US" sz="1800"/>
              <a:t>Most recently submitted in 2020, covering calendar years 2016-2019</a:t>
            </a:r>
            <a:endParaRPr lang="en-US" sz="1800">
              <a:cs typeface="Calibri"/>
            </a:endParaRPr>
          </a:p>
          <a:p>
            <a:pPr lvl="1"/>
            <a:r>
              <a:rPr lang="en-US" sz="1800"/>
              <a:t>The current submission period is in 2024, covering calendar years 2020-2023</a:t>
            </a:r>
            <a:endParaRPr lang="en-US" sz="1800">
              <a:cs typeface="Calibri"/>
            </a:endParaRPr>
          </a:p>
          <a:p>
            <a:r>
              <a:rPr lang="en-US" sz="1800"/>
              <a:t>In 2020, about 5,240 sites reported approximately 8,700 chemicals, resulting in close to 42,300 chemical reports</a:t>
            </a:r>
            <a:endParaRPr lang="en-US" sz="1800">
              <a:cs typeface="Calibri"/>
            </a:endParaRPr>
          </a:p>
          <a:p>
            <a:r>
              <a:rPr lang="en-US" sz="1800"/>
              <a:t>From time-to-time, EPA modifies the reporting requirements through rulemaking</a:t>
            </a:r>
          </a:p>
          <a:p>
            <a:pPr lvl="1"/>
            <a:r>
              <a:rPr lang="en-US" sz="1800"/>
              <a:t>The latest change (via the CDR Revisions Rule) was first implemented during the 2020 CDR </a:t>
            </a:r>
          </a:p>
          <a:p>
            <a:pPr lvl="1"/>
            <a:r>
              <a:rPr lang="en-US" sz="1800"/>
              <a:t>For a history of changes to CDR over time, view the</a:t>
            </a:r>
            <a:r>
              <a:rPr lang="en-US" sz="1800">
                <a:solidFill>
                  <a:schemeClr val="accent1"/>
                </a:solidFill>
              </a:rPr>
              <a:t> </a:t>
            </a:r>
            <a:r>
              <a:rPr lang="en-US" sz="1800">
                <a:solidFill>
                  <a:schemeClr val="accent1"/>
                </a:solidFill>
                <a:hlinkClick r:id="rId3">
                  <a:extLst>
                    <a:ext uri="{A12FA001-AC4F-418D-AE19-62706E023703}">
                      <ahyp:hlinkClr xmlns:ahyp="http://schemas.microsoft.com/office/drawing/2018/hyperlinkcolor" val="tx"/>
                    </a:ext>
                  </a:extLst>
                </a:hlinkClick>
              </a:rPr>
              <a:t>Legislative and Regulatory Authority webpage</a:t>
            </a:r>
            <a:endParaRPr lang="en-US" sz="1800">
              <a:solidFill>
                <a:schemeClr val="accent1"/>
              </a:solidFill>
            </a:endParaRPr>
          </a:p>
        </p:txBody>
      </p:sp>
    </p:spTree>
    <p:extLst>
      <p:ext uri="{BB962C8B-B14F-4D97-AF65-F5344CB8AC3E}">
        <p14:creationId xmlns:p14="http://schemas.microsoft.com/office/powerpoint/2010/main" val="735727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35B8-8626-49B8-803F-CBAF1A4B9C3C}"/>
              </a:ext>
            </a:extLst>
          </p:cNvPr>
          <p:cNvSpPr>
            <a:spLocks noGrp="1"/>
          </p:cNvSpPr>
          <p:nvPr>
            <p:ph type="title"/>
          </p:nvPr>
        </p:nvSpPr>
        <p:spPr>
          <a:xfrm>
            <a:off x="198782" y="228600"/>
            <a:ext cx="8743122" cy="762000"/>
          </a:xfrm>
        </p:spPr>
        <p:txBody>
          <a:bodyPr/>
          <a:lstStyle/>
          <a:p>
            <a:r>
              <a:rPr lang="en-US" sz="2800"/>
              <a:t>Co-Manufactured Chemicals: Reporting Procedure Two</a:t>
            </a:r>
          </a:p>
        </p:txBody>
      </p:sp>
      <p:sp>
        <p:nvSpPr>
          <p:cNvPr id="3" name="Content Placeholder 2">
            <a:extLst>
              <a:ext uri="{FF2B5EF4-FFF2-40B4-BE49-F238E27FC236}">
                <a16:creationId xmlns:a16="http://schemas.microsoft.com/office/drawing/2014/main" id="{FDEB56BB-EE96-48A0-BB87-BD1C75679777}"/>
              </a:ext>
            </a:extLst>
          </p:cNvPr>
          <p:cNvSpPr>
            <a:spLocks noGrp="1"/>
          </p:cNvSpPr>
          <p:nvPr>
            <p:ph idx="1"/>
          </p:nvPr>
        </p:nvSpPr>
        <p:spPr>
          <a:xfrm>
            <a:off x="457200" y="1101090"/>
            <a:ext cx="5772150" cy="5059363"/>
          </a:xfrm>
        </p:spPr>
        <p:txBody>
          <a:bodyPr/>
          <a:lstStyle/>
          <a:p>
            <a:r>
              <a:rPr lang="en-US" sz="1800"/>
              <a:t>Second reporting methodology </a:t>
            </a:r>
          </a:p>
          <a:p>
            <a:pPr lvl="1"/>
            <a:r>
              <a:rPr lang="en-US" sz="1800"/>
              <a:t>Contracting and producing company, upon written agreement, work together to complete the reporting</a:t>
            </a:r>
          </a:p>
          <a:p>
            <a:pPr lvl="1"/>
            <a:r>
              <a:rPr lang="en-US" sz="1800"/>
              <a:t>Producing company (instead of the contracting company) initiates and completes the reporting</a:t>
            </a:r>
          </a:p>
          <a:p>
            <a:pPr lvl="2"/>
            <a:r>
              <a:rPr lang="en-US" sz="1800"/>
              <a:t>Provides exposure information from manufacturing site</a:t>
            </a:r>
          </a:p>
          <a:p>
            <a:pPr lvl="1"/>
            <a:r>
              <a:rPr lang="en-US" sz="1800"/>
              <a:t>Contracting company provides additional information</a:t>
            </a:r>
          </a:p>
          <a:p>
            <a:pPr lvl="1"/>
            <a:r>
              <a:rPr lang="en-US" sz="1800"/>
              <a:t>Although the producing company submits the report, both parties are responsible for the </a:t>
            </a:r>
            <a:r>
              <a:rPr lang="en-US" sz="2000"/>
              <a:t>report</a:t>
            </a:r>
          </a:p>
          <a:p>
            <a:pPr lvl="1"/>
            <a:endParaRPr lang="en-US" sz="2000">
              <a:solidFill>
                <a:srgbClr val="006600"/>
              </a:solidFill>
            </a:endParaRPr>
          </a:p>
          <a:p>
            <a:endParaRPr lang="en-US" sz="2000"/>
          </a:p>
        </p:txBody>
      </p:sp>
      <p:pic>
        <p:nvPicPr>
          <p:cNvPr id="5" name="Picture 4">
            <a:extLst>
              <a:ext uri="{FF2B5EF4-FFF2-40B4-BE49-F238E27FC236}">
                <a16:creationId xmlns:a16="http://schemas.microsoft.com/office/drawing/2014/main" id="{373328A1-D536-2F0E-A6A0-483102A6DC28}"/>
              </a:ext>
            </a:extLst>
          </p:cNvPr>
          <p:cNvPicPr>
            <a:picLocks noChangeAspect="1"/>
          </p:cNvPicPr>
          <p:nvPr/>
        </p:nvPicPr>
        <p:blipFill>
          <a:blip r:embed="rId3"/>
          <a:stretch>
            <a:fillRect/>
          </a:stretch>
        </p:blipFill>
        <p:spPr>
          <a:xfrm>
            <a:off x="6712142" y="1082040"/>
            <a:ext cx="1800476" cy="4763165"/>
          </a:xfrm>
          <a:prstGeom prst="rect">
            <a:avLst/>
          </a:prstGeom>
        </p:spPr>
      </p:pic>
    </p:spTree>
    <p:extLst>
      <p:ext uri="{BB962C8B-B14F-4D97-AF65-F5344CB8AC3E}">
        <p14:creationId xmlns:p14="http://schemas.microsoft.com/office/powerpoint/2010/main" val="3740792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63895D-423F-4366-9B2B-D18A732326F2}"/>
              </a:ext>
            </a:extLst>
          </p:cNvPr>
          <p:cNvSpPr>
            <a:spLocks noGrp="1"/>
          </p:cNvSpPr>
          <p:nvPr>
            <p:ph idx="1"/>
          </p:nvPr>
        </p:nvSpPr>
        <p:spPr/>
        <p:txBody>
          <a:bodyPr/>
          <a:lstStyle/>
          <a:p>
            <a:pPr marL="0" lvl="0" indent="0" algn="ctr">
              <a:buNone/>
            </a:pPr>
            <a:endParaRPr lang="en-US" sz="7200">
              <a:solidFill>
                <a:prstClr val="black"/>
              </a:solidFill>
            </a:endParaRPr>
          </a:p>
          <a:p>
            <a:pPr marL="0" lvl="0" indent="0" algn="ctr">
              <a:buNone/>
            </a:pPr>
            <a:r>
              <a:rPr lang="en-US" sz="7200">
                <a:solidFill>
                  <a:prstClr val="black"/>
                </a:solidFill>
              </a:rPr>
              <a:t>Additional   Resources </a:t>
            </a:r>
          </a:p>
          <a:p>
            <a:endParaRPr lang="en-US"/>
          </a:p>
        </p:txBody>
      </p:sp>
    </p:spTree>
    <p:extLst>
      <p:ext uri="{BB962C8B-B14F-4D97-AF65-F5344CB8AC3E}">
        <p14:creationId xmlns:p14="http://schemas.microsoft.com/office/powerpoint/2010/main" val="2689337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EAE3-920D-4F6E-B388-FAC194AFACC1}"/>
              </a:ext>
            </a:extLst>
          </p:cNvPr>
          <p:cNvSpPr>
            <a:spLocks noGrp="1"/>
          </p:cNvSpPr>
          <p:nvPr>
            <p:ph type="title"/>
          </p:nvPr>
        </p:nvSpPr>
        <p:spPr/>
        <p:txBody>
          <a:bodyPr/>
          <a:lstStyle/>
          <a:p>
            <a:r>
              <a:rPr lang="en-US"/>
              <a:t>Where to Get More Information	</a:t>
            </a:r>
          </a:p>
        </p:txBody>
      </p:sp>
      <p:sp>
        <p:nvSpPr>
          <p:cNvPr id="3" name="Content Placeholder 2">
            <a:extLst>
              <a:ext uri="{FF2B5EF4-FFF2-40B4-BE49-F238E27FC236}">
                <a16:creationId xmlns:a16="http://schemas.microsoft.com/office/drawing/2014/main" id="{7A44AA9D-D522-41FD-9A04-472B943AD5BC}"/>
              </a:ext>
            </a:extLst>
          </p:cNvPr>
          <p:cNvSpPr>
            <a:spLocks noGrp="1"/>
          </p:cNvSpPr>
          <p:nvPr>
            <p:ph idx="1"/>
          </p:nvPr>
        </p:nvSpPr>
        <p:spPr>
          <a:xfrm>
            <a:off x="457200" y="990600"/>
            <a:ext cx="8229600" cy="5059363"/>
          </a:xfrm>
        </p:spPr>
        <p:txBody>
          <a:bodyPr/>
          <a:lstStyle/>
          <a:p>
            <a:r>
              <a:rPr lang="en-US" sz="2800"/>
              <a:t>Two ways to access guidance documents such as:   2024 CDR Instructions for Reporting</a:t>
            </a:r>
          </a:p>
          <a:p>
            <a:pPr lvl="1"/>
            <a:r>
              <a:rPr lang="en-US" sz="2400"/>
              <a:t>CDR website (</a:t>
            </a:r>
            <a:r>
              <a:rPr lang="en-US" sz="2400">
                <a:hlinkClick r:id="rId3"/>
              </a:rPr>
              <a:t>www.epa.gov/CDR</a:t>
            </a:r>
            <a:r>
              <a:rPr lang="en-US" sz="2400"/>
              <a:t>)</a:t>
            </a:r>
          </a:p>
          <a:p>
            <a:pPr lvl="1"/>
            <a:r>
              <a:rPr lang="en-US" sz="2400"/>
              <a:t>CDR </a:t>
            </a:r>
            <a:r>
              <a:rPr lang="en-US" sz="2400" err="1"/>
              <a:t>GuideME</a:t>
            </a:r>
            <a:r>
              <a:rPr lang="en-US" sz="2400"/>
              <a:t> (</a:t>
            </a:r>
            <a:r>
              <a:rPr lang="en-US" sz="2400">
                <a:hlinkClick r:id="rId4" tooltip="https://tscaguideme.epa.gov/"/>
              </a:rPr>
              <a:t>https://tscaguideme.epa.gov/</a:t>
            </a:r>
            <a:r>
              <a:rPr lang="en-US" sz="2400"/>
              <a:t>)</a:t>
            </a:r>
          </a:p>
          <a:p>
            <a:r>
              <a:rPr lang="en-US" sz="2800"/>
              <a:t>Multiple ways to ask questions</a:t>
            </a:r>
          </a:p>
          <a:p>
            <a:pPr lvl="1"/>
            <a:r>
              <a:rPr lang="en-US" sz="2400"/>
              <a:t>Click on “Contact Us” on the CDR webpage for full information (see next slide)</a:t>
            </a:r>
          </a:p>
          <a:p>
            <a:pPr lvl="1"/>
            <a:r>
              <a:rPr lang="en-US" sz="2400"/>
              <a:t>Send reporting-related questions to </a:t>
            </a:r>
            <a:r>
              <a:rPr lang="en-US" sz="2400">
                <a:hlinkClick r:id="rId5"/>
              </a:rPr>
              <a:t>eCDRweb@epa.gov</a:t>
            </a:r>
            <a:endParaRPr lang="en-US" sz="2400"/>
          </a:p>
          <a:p>
            <a:pPr marL="457200" lvl="1" indent="0">
              <a:buNone/>
            </a:pPr>
            <a:endParaRPr lang="en-US" sz="2000"/>
          </a:p>
        </p:txBody>
      </p:sp>
    </p:spTree>
    <p:extLst>
      <p:ext uri="{BB962C8B-B14F-4D97-AF65-F5344CB8AC3E}">
        <p14:creationId xmlns:p14="http://schemas.microsoft.com/office/powerpoint/2010/main" val="3888382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3450-E7F8-832B-9C93-99C5008CFB55}"/>
              </a:ext>
            </a:extLst>
          </p:cNvPr>
          <p:cNvSpPr>
            <a:spLocks noGrp="1"/>
          </p:cNvSpPr>
          <p:nvPr>
            <p:ph type="title"/>
          </p:nvPr>
        </p:nvSpPr>
        <p:spPr/>
        <p:txBody>
          <a:bodyPr/>
          <a:lstStyle/>
          <a:p>
            <a:r>
              <a:rPr lang="en-US"/>
              <a:t>Contact Us on Chemical Data Reporting under TSCA</a:t>
            </a:r>
          </a:p>
        </p:txBody>
      </p:sp>
      <p:pic>
        <p:nvPicPr>
          <p:cNvPr id="5" name="Content Placeholder 4">
            <a:extLst>
              <a:ext uri="{FF2B5EF4-FFF2-40B4-BE49-F238E27FC236}">
                <a16:creationId xmlns:a16="http://schemas.microsoft.com/office/drawing/2014/main" id="{B3137D50-2825-9BAF-A8E3-CD88FF1FE61C}"/>
              </a:ext>
            </a:extLst>
          </p:cNvPr>
          <p:cNvPicPr>
            <a:picLocks noGrp="1" noChangeAspect="1"/>
          </p:cNvPicPr>
          <p:nvPr>
            <p:ph idx="1"/>
          </p:nvPr>
        </p:nvPicPr>
        <p:blipFill>
          <a:blip r:embed="rId3"/>
          <a:stretch>
            <a:fillRect/>
          </a:stretch>
        </p:blipFill>
        <p:spPr>
          <a:xfrm>
            <a:off x="883473" y="1113200"/>
            <a:ext cx="3688527" cy="2579154"/>
          </a:xfrm>
        </p:spPr>
      </p:pic>
      <p:pic>
        <p:nvPicPr>
          <p:cNvPr id="7" name="Picture 6">
            <a:extLst>
              <a:ext uri="{FF2B5EF4-FFF2-40B4-BE49-F238E27FC236}">
                <a16:creationId xmlns:a16="http://schemas.microsoft.com/office/drawing/2014/main" id="{D8C1B9D2-6E6B-707F-536B-FC8B2B007276}"/>
              </a:ext>
            </a:extLst>
          </p:cNvPr>
          <p:cNvPicPr>
            <a:picLocks noChangeAspect="1"/>
          </p:cNvPicPr>
          <p:nvPr/>
        </p:nvPicPr>
        <p:blipFill>
          <a:blip r:embed="rId4"/>
          <a:stretch>
            <a:fillRect/>
          </a:stretch>
        </p:blipFill>
        <p:spPr>
          <a:xfrm>
            <a:off x="4965191" y="1113816"/>
            <a:ext cx="3295335" cy="2593996"/>
          </a:xfrm>
          <a:prstGeom prst="rect">
            <a:avLst/>
          </a:prstGeom>
        </p:spPr>
      </p:pic>
      <p:pic>
        <p:nvPicPr>
          <p:cNvPr id="11" name="Picture 10">
            <a:extLst>
              <a:ext uri="{FF2B5EF4-FFF2-40B4-BE49-F238E27FC236}">
                <a16:creationId xmlns:a16="http://schemas.microsoft.com/office/drawing/2014/main" id="{ECA49399-8610-BEB9-FCF7-F95C556CF304}"/>
              </a:ext>
            </a:extLst>
          </p:cNvPr>
          <p:cNvPicPr>
            <a:picLocks noChangeAspect="1"/>
          </p:cNvPicPr>
          <p:nvPr/>
        </p:nvPicPr>
        <p:blipFill>
          <a:blip r:embed="rId5"/>
          <a:stretch>
            <a:fillRect/>
          </a:stretch>
        </p:blipFill>
        <p:spPr>
          <a:xfrm>
            <a:off x="2432752" y="3692354"/>
            <a:ext cx="4031246" cy="2511461"/>
          </a:xfrm>
          <a:prstGeom prst="rect">
            <a:avLst/>
          </a:prstGeom>
        </p:spPr>
      </p:pic>
    </p:spTree>
    <p:extLst>
      <p:ext uri="{BB962C8B-B14F-4D97-AF65-F5344CB8AC3E}">
        <p14:creationId xmlns:p14="http://schemas.microsoft.com/office/powerpoint/2010/main" val="154703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3119-E9FE-3863-47C1-DC9ACD768780}"/>
              </a:ext>
            </a:extLst>
          </p:cNvPr>
          <p:cNvSpPr>
            <a:spLocks noGrp="1"/>
          </p:cNvSpPr>
          <p:nvPr>
            <p:ph type="title"/>
          </p:nvPr>
        </p:nvSpPr>
        <p:spPr/>
        <p:txBody>
          <a:bodyPr/>
          <a:lstStyle/>
          <a:p>
            <a:r>
              <a:rPr lang="en-US"/>
              <a:t>CDR Reporting Overview and Example</a:t>
            </a:r>
          </a:p>
        </p:txBody>
      </p:sp>
      <p:pic>
        <p:nvPicPr>
          <p:cNvPr id="1027" name="Picture 2">
            <a:extLst>
              <a:ext uri="{FF2B5EF4-FFF2-40B4-BE49-F238E27FC236}">
                <a16:creationId xmlns:a16="http://schemas.microsoft.com/office/drawing/2014/main" id="{ED49E2E6-7549-B316-D47A-C4B2721BB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69" y="1077057"/>
            <a:ext cx="8499921" cy="477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82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7F0228-1FD6-4FEF-8A65-044CAB2493F2}"/>
              </a:ext>
            </a:extLst>
          </p:cNvPr>
          <p:cNvSpPr>
            <a:spLocks noGrp="1"/>
          </p:cNvSpPr>
          <p:nvPr>
            <p:ph idx="1"/>
          </p:nvPr>
        </p:nvSpPr>
        <p:spPr>
          <a:xfrm>
            <a:off x="457200" y="2057401"/>
            <a:ext cx="8229600" cy="3593892"/>
          </a:xfrm>
        </p:spPr>
        <p:txBody>
          <a:bodyPr/>
          <a:lstStyle/>
          <a:p>
            <a:pPr marL="0" indent="0" algn="ctr">
              <a:buNone/>
            </a:pPr>
            <a:r>
              <a:rPr lang="en-US" sz="7200"/>
              <a:t>CDR 2024 Reporting Requirements </a:t>
            </a:r>
          </a:p>
        </p:txBody>
      </p:sp>
    </p:spTree>
    <p:extLst>
      <p:ext uri="{BB962C8B-B14F-4D97-AF65-F5344CB8AC3E}">
        <p14:creationId xmlns:p14="http://schemas.microsoft.com/office/powerpoint/2010/main" val="49353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of 2024 CDR Requirements</a:t>
            </a:r>
          </a:p>
        </p:txBody>
      </p:sp>
      <p:sp>
        <p:nvSpPr>
          <p:cNvPr id="4" name="Content Placeholder 2"/>
          <p:cNvSpPr>
            <a:spLocks noGrp="1"/>
          </p:cNvSpPr>
          <p:nvPr>
            <p:ph idx="1"/>
          </p:nvPr>
        </p:nvSpPr>
        <p:spPr/>
        <p:txBody>
          <a:bodyPr/>
          <a:lstStyle/>
          <a:p>
            <a:pPr marL="365760" lvl="1" indent="-365760">
              <a:spcBef>
                <a:spcPts val="600"/>
              </a:spcBef>
              <a:buFont typeface="Arial"/>
              <a:buChar char="•"/>
            </a:pPr>
            <a:r>
              <a:rPr lang="en-US" sz="2400" b="1" u="sng"/>
              <a:t>When</a:t>
            </a:r>
            <a:r>
              <a:rPr lang="en-US" sz="2400" b="1"/>
              <a:t>:  </a:t>
            </a:r>
            <a:r>
              <a:rPr lang="en-US" sz="2400"/>
              <a:t>The submission period is June 1, 2024, to September 30, 2024</a:t>
            </a:r>
          </a:p>
          <a:p>
            <a:pPr marL="365760" lvl="1" indent="-365760">
              <a:spcBef>
                <a:spcPts val="600"/>
              </a:spcBef>
              <a:buFont typeface="Arial"/>
              <a:buChar char="•"/>
            </a:pPr>
            <a:r>
              <a:rPr lang="en-US" sz="2400" b="1" u="sng"/>
              <a:t>Who</a:t>
            </a:r>
            <a:r>
              <a:rPr lang="en-US" sz="2400" b="1"/>
              <a:t>:</a:t>
            </a:r>
            <a:r>
              <a:rPr lang="en-US" sz="2400"/>
              <a:t>  Manufacturers, including importers, of chemical substances that:</a:t>
            </a:r>
            <a:endParaRPr lang="en-US" sz="2400">
              <a:cs typeface="Calibri"/>
            </a:endParaRPr>
          </a:p>
          <a:p>
            <a:pPr marL="731520" lvl="2" indent="-365760">
              <a:spcBef>
                <a:spcPts val="600"/>
              </a:spcBef>
              <a:buFont typeface="Lucida Grande"/>
              <a:buChar char="−"/>
            </a:pPr>
            <a:r>
              <a:rPr lang="en-US" sz="2000"/>
              <a:t>Are listed on the </a:t>
            </a:r>
            <a:r>
              <a:rPr lang="en-US" sz="2000" b="1"/>
              <a:t>TSCA Inventory </a:t>
            </a:r>
            <a:r>
              <a:rPr lang="en-US" sz="2000"/>
              <a:t>as of June 1, 2024</a:t>
            </a:r>
            <a:endParaRPr lang="en-US" sz="2000">
              <a:cs typeface="Calibri"/>
            </a:endParaRPr>
          </a:p>
          <a:p>
            <a:pPr marL="731520" lvl="2" indent="-365760">
              <a:spcBef>
                <a:spcPts val="600"/>
              </a:spcBef>
              <a:buFont typeface="Lucida Grande"/>
              <a:buChar char="−"/>
            </a:pPr>
            <a:r>
              <a:rPr lang="en-US" sz="2000"/>
              <a:t>Have a </a:t>
            </a:r>
            <a:r>
              <a:rPr lang="en-US" sz="2000" b="1"/>
              <a:t>production volume of 25,000 lbs </a:t>
            </a:r>
            <a:r>
              <a:rPr lang="en-US" sz="2000"/>
              <a:t>or greater at a site in at least </a:t>
            </a:r>
            <a:r>
              <a:rPr lang="en-US" sz="2000" b="1"/>
              <a:t>one of the years 2020-2023</a:t>
            </a:r>
            <a:endParaRPr lang="en-US" sz="2000" b="1">
              <a:cs typeface="Calibri"/>
            </a:endParaRPr>
          </a:p>
          <a:p>
            <a:pPr marL="1188720" lvl="3" indent="-365760">
              <a:spcBef>
                <a:spcPts val="600"/>
              </a:spcBef>
              <a:buFont typeface="Lucida Grande"/>
              <a:buChar char="−"/>
            </a:pPr>
            <a:r>
              <a:rPr lang="en-US" sz="1600"/>
              <a:t>Unless </a:t>
            </a:r>
            <a:r>
              <a:rPr lang="en-US" sz="1600" b="1"/>
              <a:t>subject to certain TSCA regulatory actions, </a:t>
            </a:r>
            <a:r>
              <a:rPr lang="en-US" sz="1600"/>
              <a:t>in which case the</a:t>
            </a:r>
            <a:r>
              <a:rPr lang="en-US" sz="1600" b="1"/>
              <a:t> production volume is 2,500 lbs or greater</a:t>
            </a:r>
            <a:endParaRPr lang="en-US" sz="1600" b="1">
              <a:cs typeface="Calibri"/>
            </a:endParaRPr>
          </a:p>
          <a:p>
            <a:pPr marL="731520" lvl="2" indent="-365760">
              <a:spcBef>
                <a:spcPts val="600"/>
              </a:spcBef>
              <a:buFont typeface="Lucida Grande"/>
              <a:buChar char="−"/>
            </a:pPr>
            <a:r>
              <a:rPr lang="en-US" sz="2000"/>
              <a:t>Are not eligible for a full or partial exemption from CDR</a:t>
            </a:r>
            <a:endParaRPr lang="en-US" sz="2000">
              <a:cs typeface="Calibri"/>
            </a:endParaRPr>
          </a:p>
          <a:p>
            <a:pPr marL="365760" lvl="2" indent="0">
              <a:spcBef>
                <a:spcPts val="600"/>
              </a:spcBef>
              <a:buNone/>
            </a:pPr>
            <a:r>
              <a:rPr lang="en-US" sz="2000">
                <a:solidFill>
                  <a:srgbClr val="FF0000"/>
                </a:solidFill>
              </a:rPr>
              <a:t>  </a:t>
            </a:r>
            <a:endParaRPr lang="en-US" b="1">
              <a:solidFill>
                <a:srgbClr val="FF0000"/>
              </a:solidFill>
            </a:endParaRPr>
          </a:p>
          <a:p>
            <a:pPr marL="0" lvl="1" indent="-34290">
              <a:spcBef>
                <a:spcPts val="600"/>
              </a:spcBef>
              <a:buNone/>
            </a:pPr>
            <a:endParaRPr lang="en-US" sz="2400" b="1"/>
          </a:p>
        </p:txBody>
      </p:sp>
      <p:sp>
        <p:nvSpPr>
          <p:cNvPr id="3" name="TextBox 2">
            <a:extLst>
              <a:ext uri="{FF2B5EF4-FFF2-40B4-BE49-F238E27FC236}">
                <a16:creationId xmlns:a16="http://schemas.microsoft.com/office/drawing/2014/main" id="{3B77A079-310A-195B-D1AD-F9574E32F7F4}"/>
              </a:ext>
            </a:extLst>
          </p:cNvPr>
          <p:cNvSpPr txBox="1"/>
          <p:nvPr/>
        </p:nvSpPr>
        <p:spPr>
          <a:xfrm>
            <a:off x="581003" y="4945625"/>
            <a:ext cx="7981993" cy="923330"/>
          </a:xfrm>
          <a:prstGeom prst="rect">
            <a:avLst/>
          </a:prstGeom>
          <a:noFill/>
          <a:ln w="19050">
            <a:solidFill>
              <a:srgbClr val="4F81BD"/>
            </a:solidFill>
          </a:ln>
        </p:spPr>
        <p:txBody>
          <a:bodyPr wrap="none" rtlCol="0">
            <a:spAutoFit/>
          </a:bodyPr>
          <a:lstStyle/>
          <a:p>
            <a:r>
              <a:rPr lang="en-US">
                <a:solidFill>
                  <a:schemeClr val="tx2"/>
                </a:solidFill>
              </a:rPr>
              <a:t>Terminology note:  </a:t>
            </a:r>
          </a:p>
          <a:p>
            <a:r>
              <a:rPr lang="en-US">
                <a:solidFill>
                  <a:schemeClr val="tx2"/>
                </a:solidFill>
              </a:rPr>
              <a:t>Principal Reporting Year is the year before the submission period (i.e., 2023)</a:t>
            </a:r>
          </a:p>
          <a:p>
            <a:r>
              <a:rPr lang="en-US">
                <a:solidFill>
                  <a:schemeClr val="tx2"/>
                </a:solidFill>
              </a:rPr>
              <a:t>Past Years are the other years covered by the reporting (i.e., 2020-2022)</a:t>
            </a:r>
          </a:p>
        </p:txBody>
      </p:sp>
    </p:spTree>
    <p:extLst>
      <p:ext uri="{BB962C8B-B14F-4D97-AF65-F5344CB8AC3E}">
        <p14:creationId xmlns:p14="http://schemas.microsoft.com/office/powerpoint/2010/main" val="34150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of 2024 CDR Requirements</a:t>
            </a:r>
          </a:p>
        </p:txBody>
      </p:sp>
      <p:sp>
        <p:nvSpPr>
          <p:cNvPr id="4" name="Content Placeholder 4"/>
          <p:cNvSpPr>
            <a:spLocks noGrp="1"/>
          </p:cNvSpPr>
          <p:nvPr>
            <p:ph idx="1"/>
          </p:nvPr>
        </p:nvSpPr>
        <p:spPr>
          <a:xfrm>
            <a:off x="457200" y="899318"/>
            <a:ext cx="8229600" cy="5059363"/>
          </a:xfrm>
        </p:spPr>
        <p:txBody>
          <a:bodyPr/>
          <a:lstStyle/>
          <a:p>
            <a:r>
              <a:rPr lang="en-US" sz="2400" b="1" u="sng"/>
              <a:t>What</a:t>
            </a:r>
            <a:r>
              <a:rPr lang="en-US" sz="2400" b="1"/>
              <a:t>:</a:t>
            </a:r>
            <a:r>
              <a:rPr lang="en-US" sz="2400"/>
              <a:t>  Submitters must report for each chemical substance at a single site:</a:t>
            </a:r>
          </a:p>
          <a:p>
            <a:pPr lvl="1"/>
            <a:r>
              <a:rPr lang="en-US" sz="2000">
                <a:cs typeface="Calibri"/>
              </a:rPr>
              <a:t>Annual production volume for 2020-2023 </a:t>
            </a:r>
          </a:p>
          <a:p>
            <a:pPr lvl="1"/>
            <a:r>
              <a:rPr lang="en-US" sz="2000">
                <a:cs typeface="Calibri"/>
              </a:rPr>
              <a:t>Certain manufacturing information for 2023 </a:t>
            </a:r>
          </a:p>
          <a:p>
            <a:pPr lvl="1"/>
            <a:r>
              <a:rPr lang="en-US" sz="2000">
                <a:cs typeface="Calibri"/>
              </a:rPr>
              <a:t>Processing and use information for 2023 </a:t>
            </a:r>
          </a:p>
          <a:p>
            <a:pPr lvl="1"/>
            <a:r>
              <a:rPr lang="en-US" sz="2000">
                <a:cs typeface="Calibri"/>
              </a:rPr>
              <a:t>Exemptions may reduce reporting, explained later in this presentation</a:t>
            </a:r>
            <a:endParaRPr lang="en-US" sz="2000">
              <a:solidFill>
                <a:srgbClr val="006600"/>
              </a:solidFill>
            </a:endParaRPr>
          </a:p>
          <a:p>
            <a:r>
              <a:rPr lang="en-US" sz="2400" b="1" u="sng"/>
              <a:t>How</a:t>
            </a:r>
            <a:r>
              <a:rPr lang="en-US" sz="2400" b="1"/>
              <a:t>:</a:t>
            </a:r>
            <a:r>
              <a:rPr lang="en-US" sz="2400"/>
              <a:t>  Submitters are required to report electronically</a:t>
            </a:r>
            <a:endParaRPr lang="en-US" sz="2400">
              <a:cs typeface="Calibri"/>
            </a:endParaRPr>
          </a:p>
          <a:p>
            <a:r>
              <a:rPr lang="en-US" sz="2400" b="1" u="sng"/>
              <a:t>Where</a:t>
            </a:r>
            <a:r>
              <a:rPr lang="en-US" sz="2400" b="1"/>
              <a:t>:</a:t>
            </a:r>
            <a:r>
              <a:rPr lang="en-US" sz="2400"/>
              <a:t>  Submitters report through EPA’s Central Data Exchange (CDX) </a:t>
            </a:r>
            <a:r>
              <a:rPr lang="en-US" sz="2000">
                <a:hlinkClick r:id="rId3"/>
              </a:rPr>
              <a:t>CDX Home | Central Data Exchange | US EPA</a:t>
            </a:r>
            <a:endParaRPr lang="en-US" sz="2000">
              <a:cs typeface="Calibri"/>
            </a:endParaRPr>
          </a:p>
          <a:p>
            <a:pPr lvl="1"/>
            <a:r>
              <a:rPr lang="en-US" sz="2000"/>
              <a:t>Register with CDX </a:t>
            </a:r>
            <a:r>
              <a:rPr lang="en-US" sz="2000">
                <a:hlinkClick r:id="rId4"/>
              </a:rPr>
              <a:t>CSPP CDX Registration Guide | US EPA</a:t>
            </a:r>
            <a:endParaRPr lang="en-US" sz="2000">
              <a:cs typeface="Calibri"/>
            </a:endParaRPr>
          </a:p>
          <a:p>
            <a:pPr lvl="1"/>
            <a:r>
              <a:rPr lang="en-US" sz="2000"/>
              <a:t>Access e-</a:t>
            </a:r>
            <a:r>
              <a:rPr lang="en-US" sz="2000" err="1"/>
              <a:t>CDRweb</a:t>
            </a:r>
            <a:r>
              <a:rPr lang="en-US" sz="2000"/>
              <a:t>, the CDR reporting tool </a:t>
            </a:r>
            <a:endParaRPr lang="en-US" sz="2000">
              <a:cs typeface="Calibri"/>
            </a:endParaRPr>
          </a:p>
          <a:p>
            <a:pPr lvl="1"/>
            <a:r>
              <a:rPr lang="en-US" sz="2000"/>
              <a:t>Create and submit a separate Form U for each site</a:t>
            </a:r>
            <a:endParaRPr lang="en-US" sz="2000">
              <a:cs typeface="Calibri"/>
            </a:endParaRPr>
          </a:p>
          <a:p>
            <a:pPr lvl="1"/>
            <a:r>
              <a:rPr lang="en-US" sz="2000"/>
              <a:t>Submit completed Form U following instructions in e-</a:t>
            </a:r>
            <a:r>
              <a:rPr lang="en-US" sz="2000" err="1"/>
              <a:t>CDRweb</a:t>
            </a:r>
            <a:endParaRPr lang="en-US" sz="2000">
              <a:cs typeface="Calibri"/>
            </a:endParaRPr>
          </a:p>
          <a:p>
            <a:endParaRPr lang="en-US"/>
          </a:p>
        </p:txBody>
      </p:sp>
    </p:spTree>
    <p:extLst>
      <p:ext uri="{BB962C8B-B14F-4D97-AF65-F5344CB8AC3E}">
        <p14:creationId xmlns:p14="http://schemas.microsoft.com/office/powerpoint/2010/main" val="2890716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2024 CDR: Determining the Need to Report</a:t>
            </a:r>
          </a:p>
        </p:txBody>
      </p:sp>
      <p:sp>
        <p:nvSpPr>
          <p:cNvPr id="5" name="Content Placeholder 5"/>
          <p:cNvSpPr>
            <a:spLocks noGrp="1"/>
          </p:cNvSpPr>
          <p:nvPr>
            <p:ph idx="1"/>
          </p:nvPr>
        </p:nvSpPr>
        <p:spPr/>
        <p:txBody>
          <a:bodyPr/>
          <a:lstStyle/>
          <a:p>
            <a:pPr marL="0" indent="0">
              <a:spcBef>
                <a:spcPts val="600"/>
              </a:spcBef>
              <a:spcAft>
                <a:spcPts val="600"/>
              </a:spcAft>
              <a:buNone/>
              <a:defRPr/>
            </a:pPr>
            <a:r>
              <a:rPr lang="en-US" sz="2800" kern="1200">
                <a:solidFill>
                  <a:schemeClr val="tx1"/>
                </a:solidFill>
              </a:rPr>
              <a:t>To determine whether you are required to report, for </a:t>
            </a:r>
            <a:r>
              <a:rPr lang="en-US" sz="2800" b="1" u="sng" kern="1200">
                <a:solidFill>
                  <a:schemeClr val="tx1"/>
                </a:solidFill>
              </a:rPr>
              <a:t>each</a:t>
            </a:r>
            <a:r>
              <a:rPr lang="en-US" sz="2800" b="1" kern="1200">
                <a:solidFill>
                  <a:schemeClr val="tx1"/>
                </a:solidFill>
              </a:rPr>
              <a:t> chemical substance </a:t>
            </a:r>
            <a:r>
              <a:rPr lang="en-US" sz="2800" kern="1200">
                <a:solidFill>
                  <a:schemeClr val="tx1"/>
                </a:solidFill>
              </a:rPr>
              <a:t>that you domestically manufacture and/or import at a single </a:t>
            </a:r>
            <a:r>
              <a:rPr lang="en-US" sz="2800" b="1" kern="1200">
                <a:solidFill>
                  <a:schemeClr val="tx1"/>
                </a:solidFill>
              </a:rPr>
              <a:t>site</a:t>
            </a:r>
            <a:r>
              <a:rPr lang="en-US" sz="2800" kern="1200">
                <a:solidFill>
                  <a:schemeClr val="tx1"/>
                </a:solidFill>
              </a:rPr>
              <a:t> in any years between 2020-2023,</a:t>
            </a:r>
            <a:r>
              <a:rPr lang="en-US" sz="2800"/>
              <a:t> consider the following steps:</a:t>
            </a:r>
            <a:endParaRPr lang="en-US" sz="2800" kern="1200">
              <a:solidFill>
                <a:schemeClr val="tx1"/>
              </a:solidFill>
            </a:endParaRPr>
          </a:p>
          <a:p>
            <a:pPr marL="400050" lvl="1" indent="0">
              <a:spcAft>
                <a:spcPts val="600"/>
              </a:spcAft>
              <a:buNone/>
              <a:defRPr/>
            </a:pPr>
            <a:r>
              <a:rPr lang="en-US" b="1"/>
              <a:t>Step I:</a:t>
            </a:r>
            <a:r>
              <a:rPr lang="en-US"/>
              <a:t>  Is Your </a:t>
            </a:r>
            <a:r>
              <a:rPr lang="en-US" b="1"/>
              <a:t>Chemical Substance </a:t>
            </a:r>
            <a:r>
              <a:rPr lang="en-US"/>
              <a:t>Subject to CDR?</a:t>
            </a:r>
          </a:p>
          <a:p>
            <a:pPr marL="400050" lvl="1" indent="0">
              <a:buNone/>
              <a:defRPr/>
            </a:pPr>
            <a:r>
              <a:rPr lang="en-US" b="1"/>
              <a:t>Step II:  </a:t>
            </a:r>
            <a:r>
              <a:rPr lang="en-US"/>
              <a:t>Are You a </a:t>
            </a:r>
            <a:r>
              <a:rPr lang="en-US" b="1"/>
              <a:t>Manufacturer</a:t>
            </a:r>
            <a:r>
              <a:rPr lang="en-US"/>
              <a:t> Who is Required to Report?</a:t>
            </a:r>
          </a:p>
        </p:txBody>
      </p:sp>
    </p:spTree>
    <p:extLst>
      <p:ext uri="{BB962C8B-B14F-4D97-AF65-F5344CB8AC3E}">
        <p14:creationId xmlns:p14="http://schemas.microsoft.com/office/powerpoint/2010/main" val="4232125182"/>
      </p:ext>
    </p:extLst>
  </p:cSld>
  <p:clrMapOvr>
    <a:masterClrMapping/>
  </p:clrMapOvr>
</p:sld>
</file>

<file path=ppt/theme/theme1.xml><?xml version="1.0" encoding="utf-8"?>
<a:theme xmlns:a="http://schemas.openxmlformats.org/drawingml/2006/main" name="PPT_Template(ColorBloc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_Template(ColorBloc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PT_Template(ColorBloc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07.xml.rels><?xml version="1.0" encoding="UTF-8" standalone="yes"?>
<Relationships xmlns="http://schemas.openxmlformats.org/package/2006/relationships"><Relationship Id="rId1" Type="http://schemas.openxmlformats.org/officeDocument/2006/relationships/customXmlProps" Target="itemProps307.xml"/></Relationships>
</file>

<file path=customXml/_rels/item308.xml.rels><?xml version="1.0" encoding="UTF-8" standalone="yes"?>
<Relationships xmlns="http://schemas.openxmlformats.org/package/2006/relationships"><Relationship Id="rId1" Type="http://schemas.openxmlformats.org/officeDocument/2006/relationships/customXmlProps" Target="itemProps308.xml"/></Relationships>
</file>

<file path=customXml/_rels/item309.xml.rels><?xml version="1.0" encoding="UTF-8" standalone="yes"?>
<Relationships xmlns="http://schemas.openxmlformats.org/package/2006/relationships"><Relationship Id="rId1" Type="http://schemas.openxmlformats.org/officeDocument/2006/relationships/customXmlProps" Target="itemProps309.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0.xml.rels><?xml version="1.0" encoding="UTF-8" standalone="yes"?>
<Relationships xmlns="http://schemas.openxmlformats.org/package/2006/relationships"><Relationship Id="rId1" Type="http://schemas.openxmlformats.org/officeDocument/2006/relationships/customXmlProps" Target="itemProps310.xml"/></Relationships>
</file>

<file path=customXml/_rels/item311.xml.rels><?xml version="1.0" encoding="UTF-8" standalone="yes"?>
<Relationships xmlns="http://schemas.openxmlformats.org/package/2006/relationships"><Relationship Id="rId1" Type="http://schemas.openxmlformats.org/officeDocument/2006/relationships/customXmlProps" Target="itemProps311.xml"/></Relationships>
</file>

<file path=customXml/_rels/item312.xml.rels><?xml version="1.0" encoding="UTF-8" standalone="yes"?>
<Relationships xmlns="http://schemas.openxmlformats.org/package/2006/relationships"><Relationship Id="rId1" Type="http://schemas.openxmlformats.org/officeDocument/2006/relationships/customXmlProps" Target="itemProps312.xml"/></Relationships>
</file>

<file path=customXml/_rels/item313.xml.rels><?xml version="1.0" encoding="UTF-8" standalone="yes"?>
<Relationships xmlns="http://schemas.openxmlformats.org/package/2006/relationships"><Relationship Id="rId1" Type="http://schemas.openxmlformats.org/officeDocument/2006/relationships/customXmlProps" Target="itemProps313.xml"/></Relationships>
</file>

<file path=customXml/_rels/item314.xml.rels><?xml version="1.0" encoding="UTF-8" standalone="yes"?>
<Relationships xmlns="http://schemas.openxmlformats.org/package/2006/relationships"><Relationship Id="rId1" Type="http://schemas.openxmlformats.org/officeDocument/2006/relationships/customXmlProps" Target="itemProps314.xml"/></Relationships>
</file>

<file path=customXml/_rels/item315.xml.rels><?xml version="1.0" encoding="UTF-8" standalone="yes"?>
<Relationships xmlns="http://schemas.openxmlformats.org/package/2006/relationships"><Relationship Id="rId1" Type="http://schemas.openxmlformats.org/officeDocument/2006/relationships/customXmlProps" Target="itemProps315.xml"/></Relationships>
</file>

<file path=customXml/_rels/item316.xml.rels><?xml version="1.0" encoding="UTF-8" standalone="yes"?>
<Relationships xmlns="http://schemas.openxmlformats.org/package/2006/relationships"><Relationship Id="rId1" Type="http://schemas.openxmlformats.org/officeDocument/2006/relationships/customXmlProps" Target="itemProps316.xml"/></Relationships>
</file>

<file path=customXml/_rels/item317.xml.rels><?xml version="1.0" encoding="UTF-8" standalone="yes"?>
<Relationships xmlns="http://schemas.openxmlformats.org/package/2006/relationships"><Relationship Id="rId1" Type="http://schemas.openxmlformats.org/officeDocument/2006/relationships/customXmlProps" Target="itemProps317.xml"/></Relationships>
</file>

<file path=customXml/_rels/item318.xml.rels><?xml version="1.0" encoding="UTF-8" standalone="yes"?>
<Relationships xmlns="http://schemas.openxmlformats.org/package/2006/relationships"><Relationship Id="rId1" Type="http://schemas.openxmlformats.org/officeDocument/2006/relationships/customXmlProps" Target="itemProps318.xml"/></Relationships>
</file>

<file path=customXml/_rels/item319.xml.rels><?xml version="1.0" encoding="UTF-8" standalone="yes"?>
<Relationships xmlns="http://schemas.openxmlformats.org/package/2006/relationships"><Relationship Id="rId1" Type="http://schemas.openxmlformats.org/officeDocument/2006/relationships/customXmlProps" Target="itemProps319.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20.xml.rels><?xml version="1.0" encoding="UTF-8" standalone="yes"?>
<Relationships xmlns="http://schemas.openxmlformats.org/package/2006/relationships"><Relationship Id="rId1" Type="http://schemas.openxmlformats.org/officeDocument/2006/relationships/customXmlProps" Target="itemProps320.xml"/></Relationships>
</file>

<file path=customXml/_rels/item321.xml.rels><?xml version="1.0" encoding="UTF-8" standalone="yes"?>
<Relationships xmlns="http://schemas.openxmlformats.org/package/2006/relationships"><Relationship Id="rId1" Type="http://schemas.openxmlformats.org/officeDocument/2006/relationships/customXmlProps" Target="itemProps321.xml"/></Relationships>
</file>

<file path=customXml/_rels/item322.xml.rels><?xml version="1.0" encoding="UTF-8" standalone="yes"?>
<Relationships xmlns="http://schemas.openxmlformats.org/package/2006/relationships"><Relationship Id="rId1" Type="http://schemas.openxmlformats.org/officeDocument/2006/relationships/customXmlProps" Target="itemProps322.xml"/></Relationships>
</file>

<file path=customXml/_rels/item323.xml.rels><?xml version="1.0" encoding="UTF-8" standalone="yes"?>
<Relationships xmlns="http://schemas.openxmlformats.org/package/2006/relationships"><Relationship Id="rId1" Type="http://schemas.openxmlformats.org/officeDocument/2006/relationships/customXmlProps" Target="itemProps323.xml"/></Relationships>
</file>

<file path=customXml/_rels/item324.xml.rels><?xml version="1.0" encoding="UTF-8" standalone="yes"?>
<Relationships xmlns="http://schemas.openxmlformats.org/package/2006/relationships"><Relationship Id="rId1" Type="http://schemas.openxmlformats.org/officeDocument/2006/relationships/customXmlProps" Target="itemProps324.xml"/></Relationships>
</file>

<file path=customXml/_rels/item325.xml.rels><?xml version="1.0" encoding="UTF-8" standalone="yes"?>
<Relationships xmlns="http://schemas.openxmlformats.org/package/2006/relationships"><Relationship Id="rId1" Type="http://schemas.openxmlformats.org/officeDocument/2006/relationships/customXmlProps" Target="itemProps325.xml"/></Relationships>
</file>

<file path=customXml/_rels/item326.xml.rels><?xml version="1.0" encoding="UTF-8" standalone="yes"?>
<Relationships xmlns="http://schemas.openxmlformats.org/package/2006/relationships"><Relationship Id="rId1" Type="http://schemas.openxmlformats.org/officeDocument/2006/relationships/customXmlProps" Target="itemProps326.xml"/></Relationships>
</file>

<file path=customXml/_rels/item327.xml.rels><?xml version="1.0" encoding="UTF-8" standalone="yes"?>
<Relationships xmlns="http://schemas.openxmlformats.org/package/2006/relationships"><Relationship Id="rId1" Type="http://schemas.openxmlformats.org/officeDocument/2006/relationships/customXmlProps" Target="itemProps327.xml"/></Relationships>
</file>

<file path=customXml/_rels/item328.xml.rels><?xml version="1.0" encoding="UTF-8" standalone="yes"?>
<Relationships xmlns="http://schemas.openxmlformats.org/package/2006/relationships"><Relationship Id="rId1" Type="http://schemas.openxmlformats.org/officeDocument/2006/relationships/customXmlProps" Target="itemProps328.xml"/></Relationships>
</file>

<file path=customXml/_rels/item329.xml.rels><?xml version="1.0" encoding="UTF-8" standalone="yes"?>
<Relationships xmlns="http://schemas.openxmlformats.org/package/2006/relationships"><Relationship Id="rId1" Type="http://schemas.openxmlformats.org/officeDocument/2006/relationships/customXmlProps" Target="itemProps329.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30.xml.rels><?xml version="1.0" encoding="UTF-8" standalone="yes"?>
<Relationships xmlns="http://schemas.openxmlformats.org/package/2006/relationships"><Relationship Id="rId1" Type="http://schemas.openxmlformats.org/officeDocument/2006/relationships/customXmlProps" Target="itemProps330.xml"/></Relationships>
</file>

<file path=customXml/_rels/item331.xml.rels><?xml version="1.0" encoding="UTF-8" standalone="yes"?>
<Relationships xmlns="http://schemas.openxmlformats.org/package/2006/relationships"><Relationship Id="rId1" Type="http://schemas.openxmlformats.org/officeDocument/2006/relationships/customXmlProps" Target="itemProps331.xml"/></Relationships>
</file>

<file path=customXml/_rels/item332.xml.rels><?xml version="1.0" encoding="UTF-8" standalone="yes"?>
<Relationships xmlns="http://schemas.openxmlformats.org/package/2006/relationships"><Relationship Id="rId1" Type="http://schemas.openxmlformats.org/officeDocument/2006/relationships/customXmlProps" Target="itemProps332.xml"/></Relationships>
</file>

<file path=customXml/_rels/item333.xml.rels><?xml version="1.0" encoding="UTF-8" standalone="yes"?>
<Relationships xmlns="http://schemas.openxmlformats.org/package/2006/relationships"><Relationship Id="rId1" Type="http://schemas.openxmlformats.org/officeDocument/2006/relationships/customXmlProps" Target="itemProps333.xml"/></Relationships>
</file>

<file path=customXml/_rels/item334.xml.rels><?xml version="1.0" encoding="UTF-8" standalone="yes"?>
<Relationships xmlns="http://schemas.openxmlformats.org/package/2006/relationships"><Relationship Id="rId1" Type="http://schemas.openxmlformats.org/officeDocument/2006/relationships/customXmlProps" Target="itemProps334.xml"/></Relationships>
</file>

<file path=customXml/_rels/item335.xml.rels><?xml version="1.0" encoding="UTF-8" standalone="yes"?>
<Relationships xmlns="http://schemas.openxmlformats.org/package/2006/relationships"><Relationship Id="rId1" Type="http://schemas.openxmlformats.org/officeDocument/2006/relationships/customXmlProps" Target="itemProps335.xml"/></Relationships>
</file>

<file path=customXml/_rels/item336.xml.rels><?xml version="1.0" encoding="UTF-8" standalone="yes"?>
<Relationships xmlns="http://schemas.openxmlformats.org/package/2006/relationships"><Relationship Id="rId1" Type="http://schemas.openxmlformats.org/officeDocument/2006/relationships/customXmlProps" Target="itemProps336.xml"/></Relationships>
</file>

<file path=customXml/_rels/item337.xml.rels><?xml version="1.0" encoding="UTF-8" standalone="yes"?>
<Relationships xmlns="http://schemas.openxmlformats.org/package/2006/relationships"><Relationship Id="rId1" Type="http://schemas.openxmlformats.org/officeDocument/2006/relationships/customXmlProps" Target="itemProps337.xml"/></Relationships>
</file>

<file path=customXml/_rels/item338.xml.rels><?xml version="1.0" encoding="UTF-8" standalone="yes"?>
<Relationships xmlns="http://schemas.openxmlformats.org/package/2006/relationships"><Relationship Id="rId1" Type="http://schemas.openxmlformats.org/officeDocument/2006/relationships/customXmlProps" Target="itemProps338.xml"/></Relationships>
</file>

<file path=customXml/_rels/item339.xml.rels><?xml version="1.0" encoding="UTF-8" standalone="yes"?>
<Relationships xmlns="http://schemas.openxmlformats.org/package/2006/relationships"><Relationship Id="rId1" Type="http://schemas.openxmlformats.org/officeDocument/2006/relationships/customXmlProps" Target="itemProps339.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40.xml.rels><?xml version="1.0" encoding="UTF-8" standalone="yes"?>
<Relationships xmlns="http://schemas.openxmlformats.org/package/2006/relationships"><Relationship Id="rId1" Type="http://schemas.openxmlformats.org/officeDocument/2006/relationships/customXmlProps" Target="itemProps340.xml"/></Relationships>
</file>

<file path=customXml/_rels/item341.xml.rels><?xml version="1.0" encoding="UTF-8" standalone="yes"?>
<Relationships xmlns="http://schemas.openxmlformats.org/package/2006/relationships"><Relationship Id="rId1" Type="http://schemas.openxmlformats.org/officeDocument/2006/relationships/customXmlProps" Target="itemProps341.xml"/></Relationships>
</file>

<file path=customXml/_rels/item342.xml.rels><?xml version="1.0" encoding="UTF-8" standalone="yes"?>
<Relationships xmlns="http://schemas.openxmlformats.org/package/2006/relationships"><Relationship Id="rId1" Type="http://schemas.openxmlformats.org/officeDocument/2006/relationships/customXmlProps" Target="itemProps342.xml"/></Relationships>
</file>

<file path=customXml/_rels/item343.xml.rels><?xml version="1.0" encoding="UTF-8" standalone="yes"?>
<Relationships xmlns="http://schemas.openxmlformats.org/package/2006/relationships"><Relationship Id="rId1" Type="http://schemas.openxmlformats.org/officeDocument/2006/relationships/customXmlProps" Target="itemProps343.xml"/></Relationships>
</file>

<file path=customXml/_rels/item344.xml.rels><?xml version="1.0" encoding="UTF-8" standalone="yes"?>
<Relationships xmlns="http://schemas.openxmlformats.org/package/2006/relationships"><Relationship Id="rId1" Type="http://schemas.openxmlformats.org/officeDocument/2006/relationships/customXmlProps" Target="itemProps344.xml"/></Relationships>
</file>

<file path=customXml/_rels/item345.xml.rels><?xml version="1.0" encoding="UTF-8" standalone="yes"?>
<Relationships xmlns="http://schemas.openxmlformats.org/package/2006/relationships"><Relationship Id="rId1" Type="http://schemas.openxmlformats.org/officeDocument/2006/relationships/customXmlProps" Target="itemProps345.xml"/></Relationships>
</file>

<file path=customXml/_rels/item346.xml.rels><?xml version="1.0" encoding="UTF-8" standalone="yes"?>
<Relationships xmlns="http://schemas.openxmlformats.org/package/2006/relationships"><Relationship Id="rId1" Type="http://schemas.openxmlformats.org/officeDocument/2006/relationships/customXmlProps" Target="itemProps346.xml"/></Relationships>
</file>

<file path=customXml/_rels/item347.xml.rels><?xml version="1.0" encoding="UTF-8" standalone="yes"?>
<Relationships xmlns="http://schemas.openxmlformats.org/package/2006/relationships"><Relationship Id="rId1" Type="http://schemas.openxmlformats.org/officeDocument/2006/relationships/customXmlProps" Target="itemProps347.xml"/></Relationships>
</file>

<file path=customXml/_rels/item348.xml.rels><?xml version="1.0" encoding="UTF-8" standalone="yes"?>
<Relationships xmlns="http://schemas.openxmlformats.org/package/2006/relationships"><Relationship Id="rId1" Type="http://schemas.openxmlformats.org/officeDocument/2006/relationships/customXmlProps" Target="itemProps348.xml"/></Relationships>
</file>

<file path=customXml/_rels/item349.xml.rels><?xml version="1.0" encoding="UTF-8" standalone="yes"?>
<Relationships xmlns="http://schemas.openxmlformats.org/package/2006/relationships"><Relationship Id="rId1" Type="http://schemas.openxmlformats.org/officeDocument/2006/relationships/customXmlProps" Target="itemProps349.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50.xml.rels><?xml version="1.0" encoding="UTF-8" standalone="yes"?>
<Relationships xmlns="http://schemas.openxmlformats.org/package/2006/relationships"><Relationship Id="rId1" Type="http://schemas.openxmlformats.org/officeDocument/2006/relationships/customXmlProps" Target="itemProps350.xml"/></Relationships>
</file>

<file path=customXml/_rels/item351.xml.rels><?xml version="1.0" encoding="UTF-8" standalone="yes"?>
<Relationships xmlns="http://schemas.openxmlformats.org/package/2006/relationships"><Relationship Id="rId1" Type="http://schemas.openxmlformats.org/officeDocument/2006/relationships/customXmlProps" Target="itemProps351.xml"/></Relationships>
</file>

<file path=customXml/_rels/item352.xml.rels><?xml version="1.0" encoding="UTF-8" standalone="yes"?>
<Relationships xmlns="http://schemas.openxmlformats.org/package/2006/relationships"><Relationship Id="rId1" Type="http://schemas.openxmlformats.org/officeDocument/2006/relationships/customXmlProps" Target="itemProps352.xml"/></Relationships>
</file>

<file path=customXml/_rels/item353.xml.rels><?xml version="1.0" encoding="UTF-8" standalone="yes"?>
<Relationships xmlns="http://schemas.openxmlformats.org/package/2006/relationships"><Relationship Id="rId1" Type="http://schemas.openxmlformats.org/officeDocument/2006/relationships/customXmlProps" Target="itemProps353.xml"/></Relationships>
</file>

<file path=customXml/_rels/item354.xml.rels><?xml version="1.0" encoding="UTF-8" standalone="yes"?>
<Relationships xmlns="http://schemas.openxmlformats.org/package/2006/relationships"><Relationship Id="rId1" Type="http://schemas.openxmlformats.org/officeDocument/2006/relationships/customXmlProps" Target="itemProps354.xml"/></Relationships>
</file>

<file path=customXml/_rels/item355.xml.rels><?xml version="1.0" encoding="UTF-8" standalone="yes"?>
<Relationships xmlns="http://schemas.openxmlformats.org/package/2006/relationships"><Relationship Id="rId1" Type="http://schemas.openxmlformats.org/officeDocument/2006/relationships/customXmlProps" Target="itemProps355.xml"/></Relationships>
</file>

<file path=customXml/_rels/item356.xml.rels><?xml version="1.0" encoding="UTF-8" standalone="yes"?>
<Relationships xmlns="http://schemas.openxmlformats.org/package/2006/relationships"><Relationship Id="rId1" Type="http://schemas.openxmlformats.org/officeDocument/2006/relationships/customXmlProps" Target="itemProps356.xml"/></Relationships>
</file>

<file path=customXml/_rels/item357.xml.rels><?xml version="1.0" encoding="UTF-8" standalone="yes"?>
<Relationships xmlns="http://schemas.openxmlformats.org/package/2006/relationships"><Relationship Id="rId1" Type="http://schemas.openxmlformats.org/officeDocument/2006/relationships/customXmlProps" Target="itemProps357.xml"/></Relationships>
</file>

<file path=customXml/_rels/item358.xml.rels><?xml version="1.0" encoding="UTF-8" standalone="yes"?>
<Relationships xmlns="http://schemas.openxmlformats.org/package/2006/relationships"><Relationship Id="rId1" Type="http://schemas.openxmlformats.org/officeDocument/2006/relationships/customXmlProps" Target="itemProps358.xml"/></Relationships>
</file>

<file path=customXml/_rels/item359.xml.rels><?xml version="1.0" encoding="UTF-8" standalone="yes"?>
<Relationships xmlns="http://schemas.openxmlformats.org/package/2006/relationships"><Relationship Id="rId1" Type="http://schemas.openxmlformats.org/officeDocument/2006/relationships/customXmlProps" Target="itemProps359.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60.xml.rels><?xml version="1.0" encoding="UTF-8" standalone="yes"?>
<Relationships xmlns="http://schemas.openxmlformats.org/package/2006/relationships"><Relationship Id="rId1" Type="http://schemas.openxmlformats.org/officeDocument/2006/relationships/customXmlProps" Target="itemProps360.xml"/></Relationships>
</file>

<file path=customXml/_rels/item361.xml.rels><?xml version="1.0" encoding="UTF-8" standalone="yes"?>
<Relationships xmlns="http://schemas.openxmlformats.org/package/2006/relationships"><Relationship Id="rId1" Type="http://schemas.openxmlformats.org/officeDocument/2006/relationships/customXmlProps" Target="itemProps361.xml"/></Relationships>
</file>

<file path=customXml/_rels/item362.xml.rels><?xml version="1.0" encoding="UTF-8" standalone="yes"?>
<Relationships xmlns="http://schemas.openxmlformats.org/package/2006/relationships"><Relationship Id="rId1" Type="http://schemas.openxmlformats.org/officeDocument/2006/relationships/customXmlProps" Target="itemProps362.xml"/></Relationships>
</file>

<file path=customXml/_rels/item363.xml.rels><?xml version="1.0" encoding="UTF-8" standalone="yes"?>
<Relationships xmlns="http://schemas.openxmlformats.org/package/2006/relationships"><Relationship Id="rId1" Type="http://schemas.openxmlformats.org/officeDocument/2006/relationships/customXmlProps" Target="itemProps363.xml"/></Relationships>
</file>

<file path=customXml/_rels/item364.xml.rels><?xml version="1.0" encoding="UTF-8" standalone="yes"?>
<Relationships xmlns="http://schemas.openxmlformats.org/package/2006/relationships"><Relationship Id="rId1" Type="http://schemas.openxmlformats.org/officeDocument/2006/relationships/customXmlProps" Target="itemProps364.xml"/></Relationships>
</file>

<file path=customXml/_rels/item365.xml.rels><?xml version="1.0" encoding="UTF-8" standalone="yes"?>
<Relationships xmlns="http://schemas.openxmlformats.org/package/2006/relationships"><Relationship Id="rId1" Type="http://schemas.openxmlformats.org/officeDocument/2006/relationships/customXmlProps" Target="itemProps365.xml"/></Relationships>
</file>

<file path=customXml/_rels/item366.xml.rels><?xml version="1.0" encoding="UTF-8" standalone="yes"?>
<Relationships xmlns="http://schemas.openxmlformats.org/package/2006/relationships"><Relationship Id="rId1" Type="http://schemas.openxmlformats.org/officeDocument/2006/relationships/customXmlProps" Target="itemProps366.xml"/></Relationships>
</file>

<file path=customXml/_rels/item367.xml.rels><?xml version="1.0" encoding="UTF-8" standalone="yes"?>
<Relationships xmlns="http://schemas.openxmlformats.org/package/2006/relationships"><Relationship Id="rId1" Type="http://schemas.openxmlformats.org/officeDocument/2006/relationships/customXmlProps" Target="itemProps367.xml"/></Relationships>
</file>

<file path=customXml/_rels/item368.xml.rels><?xml version="1.0" encoding="UTF-8" standalone="yes"?>
<Relationships xmlns="http://schemas.openxmlformats.org/package/2006/relationships"><Relationship Id="rId1" Type="http://schemas.openxmlformats.org/officeDocument/2006/relationships/customXmlProps" Target="itemProps368.xml"/></Relationships>
</file>

<file path=customXml/_rels/item369.xml.rels><?xml version="1.0" encoding="UTF-8" standalone="yes"?>
<Relationships xmlns="http://schemas.openxmlformats.org/package/2006/relationships"><Relationship Id="rId1" Type="http://schemas.openxmlformats.org/officeDocument/2006/relationships/customXmlProps" Target="itemProps369.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70.xml.rels><?xml version="1.0" encoding="UTF-8" standalone="yes"?>
<Relationships xmlns="http://schemas.openxmlformats.org/package/2006/relationships"><Relationship Id="rId1" Type="http://schemas.openxmlformats.org/officeDocument/2006/relationships/customXmlProps" Target="itemProps370.xml"/></Relationships>
</file>

<file path=customXml/_rels/item371.xml.rels><?xml version="1.0" encoding="UTF-8" standalone="yes"?>
<Relationships xmlns="http://schemas.openxmlformats.org/package/2006/relationships"><Relationship Id="rId1" Type="http://schemas.openxmlformats.org/officeDocument/2006/relationships/customXmlProps" Target="itemProps371.xml"/></Relationships>
</file>

<file path=customXml/_rels/item372.xml.rels><?xml version="1.0" encoding="UTF-8" standalone="yes"?>
<Relationships xmlns="http://schemas.openxmlformats.org/package/2006/relationships"><Relationship Id="rId1" Type="http://schemas.openxmlformats.org/officeDocument/2006/relationships/customXmlProps" Target="itemProps372.xml"/></Relationships>
</file>

<file path=customXml/_rels/item373.xml.rels><?xml version="1.0" encoding="UTF-8" standalone="yes"?>
<Relationships xmlns="http://schemas.openxmlformats.org/package/2006/relationships"><Relationship Id="rId1" Type="http://schemas.openxmlformats.org/officeDocument/2006/relationships/customXmlProps" Target="itemProps373.xml"/></Relationships>
</file>

<file path=customXml/_rels/item374.xml.rels><?xml version="1.0" encoding="UTF-8" standalone="yes"?>
<Relationships xmlns="http://schemas.openxmlformats.org/package/2006/relationships"><Relationship Id="rId1" Type="http://schemas.openxmlformats.org/officeDocument/2006/relationships/customXmlProps" Target="itemProps374.xml"/></Relationships>
</file>

<file path=customXml/_rels/item375.xml.rels><?xml version="1.0" encoding="UTF-8" standalone="yes"?>
<Relationships xmlns="http://schemas.openxmlformats.org/package/2006/relationships"><Relationship Id="rId1" Type="http://schemas.openxmlformats.org/officeDocument/2006/relationships/customXmlProps" Target="itemProps375.xml"/></Relationships>
</file>

<file path=customXml/_rels/item376.xml.rels><?xml version="1.0" encoding="UTF-8" standalone="yes"?>
<Relationships xmlns="http://schemas.openxmlformats.org/package/2006/relationships"><Relationship Id="rId1" Type="http://schemas.openxmlformats.org/officeDocument/2006/relationships/customXmlProps" Target="itemProps376.xml"/></Relationships>
</file>

<file path=customXml/_rels/item377.xml.rels><?xml version="1.0" encoding="UTF-8" standalone="yes"?>
<Relationships xmlns="http://schemas.openxmlformats.org/package/2006/relationships"><Relationship Id="rId1" Type="http://schemas.openxmlformats.org/officeDocument/2006/relationships/customXmlProps" Target="itemProps377.xml"/></Relationships>
</file>

<file path=customXml/_rels/item378.xml.rels><?xml version="1.0" encoding="UTF-8" standalone="yes"?>
<Relationships xmlns="http://schemas.openxmlformats.org/package/2006/relationships"><Relationship Id="rId1" Type="http://schemas.openxmlformats.org/officeDocument/2006/relationships/customXmlProps" Target="itemProps378.xml"/></Relationships>
</file>

<file path=customXml/_rels/item379.xml.rels><?xml version="1.0" encoding="UTF-8" standalone="yes"?>
<Relationships xmlns="http://schemas.openxmlformats.org/package/2006/relationships"><Relationship Id="rId1" Type="http://schemas.openxmlformats.org/officeDocument/2006/relationships/customXmlProps" Target="itemProps379.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80.xml.rels><?xml version="1.0" encoding="UTF-8" standalone="yes"?>
<Relationships xmlns="http://schemas.openxmlformats.org/package/2006/relationships"><Relationship Id="rId1" Type="http://schemas.openxmlformats.org/officeDocument/2006/relationships/customXmlProps" Target="itemProps380.xml"/></Relationships>
</file>

<file path=customXml/_rels/item381.xml.rels><?xml version="1.0" encoding="UTF-8" standalone="yes"?>
<Relationships xmlns="http://schemas.openxmlformats.org/package/2006/relationships"><Relationship Id="rId1" Type="http://schemas.openxmlformats.org/officeDocument/2006/relationships/customXmlProps" Target="itemProps381.xml"/></Relationships>
</file>

<file path=customXml/_rels/item382.xml.rels><?xml version="1.0" encoding="UTF-8" standalone="yes"?>
<Relationships xmlns="http://schemas.openxmlformats.org/package/2006/relationships"><Relationship Id="rId1" Type="http://schemas.openxmlformats.org/officeDocument/2006/relationships/customXmlProps" Target="itemProps382.xml"/></Relationships>
</file>

<file path=customXml/_rels/item383.xml.rels><?xml version="1.0" encoding="UTF-8" standalone="yes"?>
<Relationships xmlns="http://schemas.openxmlformats.org/package/2006/relationships"><Relationship Id="rId1" Type="http://schemas.openxmlformats.org/officeDocument/2006/relationships/customXmlProps" Target="itemProps383.xml"/></Relationships>
</file>

<file path=customXml/_rels/item384.xml.rels><?xml version="1.0" encoding="UTF-8" standalone="yes"?>
<Relationships xmlns="http://schemas.openxmlformats.org/package/2006/relationships"><Relationship Id="rId1" Type="http://schemas.openxmlformats.org/officeDocument/2006/relationships/customXmlProps" Target="itemProps384.xml"/></Relationships>
</file>

<file path=customXml/_rels/item385.xml.rels><?xml version="1.0" encoding="UTF-8" standalone="yes"?>
<Relationships xmlns="http://schemas.openxmlformats.org/package/2006/relationships"><Relationship Id="rId1" Type="http://schemas.openxmlformats.org/officeDocument/2006/relationships/customXmlProps" Target="itemProps385.xml"/></Relationships>
</file>

<file path=customXml/_rels/item386.xml.rels><?xml version="1.0" encoding="UTF-8" standalone="yes"?>
<Relationships xmlns="http://schemas.openxmlformats.org/package/2006/relationships"><Relationship Id="rId1" Type="http://schemas.openxmlformats.org/officeDocument/2006/relationships/customXmlProps" Target="itemProps386.xml"/></Relationships>
</file>

<file path=customXml/_rels/item387.xml.rels><?xml version="1.0" encoding="UTF-8" standalone="yes"?>
<Relationships xmlns="http://schemas.openxmlformats.org/package/2006/relationships"><Relationship Id="rId1" Type="http://schemas.openxmlformats.org/officeDocument/2006/relationships/customXmlProps" Target="itemProps387.xml"/></Relationships>
</file>

<file path=customXml/_rels/item388.xml.rels><?xml version="1.0" encoding="UTF-8" standalone="yes"?>
<Relationships xmlns="http://schemas.openxmlformats.org/package/2006/relationships"><Relationship Id="rId1" Type="http://schemas.openxmlformats.org/officeDocument/2006/relationships/customXmlProps" Target="itemProps388.xml"/></Relationships>
</file>

<file path=customXml/_rels/item389.xml.rels><?xml version="1.0" encoding="UTF-8" standalone="yes"?>
<Relationships xmlns="http://schemas.openxmlformats.org/package/2006/relationships"><Relationship Id="rId1" Type="http://schemas.openxmlformats.org/officeDocument/2006/relationships/customXmlProps" Target="itemProps389.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390.xml.rels><?xml version="1.0" encoding="UTF-8" standalone="yes"?>
<Relationships xmlns="http://schemas.openxmlformats.org/package/2006/relationships"><Relationship Id="rId1" Type="http://schemas.openxmlformats.org/officeDocument/2006/relationships/customXmlProps" Target="itemProps390.xml"/></Relationships>
</file>

<file path=customXml/_rels/item391.xml.rels><?xml version="1.0" encoding="UTF-8" standalone="yes"?>
<Relationships xmlns="http://schemas.openxmlformats.org/package/2006/relationships"><Relationship Id="rId1" Type="http://schemas.openxmlformats.org/officeDocument/2006/relationships/customXmlProps" Target="itemProps391.xml"/></Relationships>
</file>

<file path=customXml/_rels/item392.xml.rels><?xml version="1.0" encoding="UTF-8" standalone="yes"?>
<Relationships xmlns="http://schemas.openxmlformats.org/package/2006/relationships"><Relationship Id="rId1" Type="http://schemas.openxmlformats.org/officeDocument/2006/relationships/customXmlProps" Target="itemProps392.xml"/></Relationships>
</file>

<file path=customXml/_rels/item393.xml.rels><?xml version="1.0" encoding="UTF-8" standalone="yes"?>
<Relationships xmlns="http://schemas.openxmlformats.org/package/2006/relationships"><Relationship Id="rId1" Type="http://schemas.openxmlformats.org/officeDocument/2006/relationships/customXmlProps" Target="itemProps393.xml"/></Relationships>
</file>

<file path=customXml/_rels/item394.xml.rels><?xml version="1.0" encoding="UTF-8" standalone="yes"?>
<Relationships xmlns="http://schemas.openxmlformats.org/package/2006/relationships"><Relationship Id="rId1" Type="http://schemas.openxmlformats.org/officeDocument/2006/relationships/customXmlProps" Target="itemProps394.xml"/></Relationships>
</file>

<file path=customXml/_rels/item395.xml.rels><?xml version="1.0" encoding="UTF-8" standalone="yes"?>
<Relationships xmlns="http://schemas.openxmlformats.org/package/2006/relationships"><Relationship Id="rId1" Type="http://schemas.openxmlformats.org/officeDocument/2006/relationships/customXmlProps" Target="itemProps395.xml"/></Relationships>
</file>

<file path=customXml/_rels/item396.xml.rels><?xml version="1.0" encoding="UTF-8" standalone="yes"?>
<Relationships xmlns="http://schemas.openxmlformats.org/package/2006/relationships"><Relationship Id="rId1" Type="http://schemas.openxmlformats.org/officeDocument/2006/relationships/customXmlProps" Target="itemProps396.xml"/></Relationships>
</file>

<file path=customXml/_rels/item397.xml.rels><?xml version="1.0" encoding="UTF-8" standalone="yes"?>
<Relationships xmlns="http://schemas.openxmlformats.org/package/2006/relationships"><Relationship Id="rId1" Type="http://schemas.openxmlformats.org/officeDocument/2006/relationships/customXmlProps" Target="itemProps397.xml"/></Relationships>
</file>

<file path=customXml/_rels/item398.xml.rels><?xml version="1.0" encoding="UTF-8" standalone="yes"?>
<Relationships xmlns="http://schemas.openxmlformats.org/package/2006/relationships"><Relationship Id="rId1" Type="http://schemas.openxmlformats.org/officeDocument/2006/relationships/customXmlProps" Target="itemProps398.xml"/></Relationships>
</file>

<file path=customXml/_rels/item399.xml.rels><?xml version="1.0" encoding="UTF-8" standalone="yes"?>
<Relationships xmlns="http://schemas.openxmlformats.org/package/2006/relationships"><Relationship Id="rId1" Type="http://schemas.openxmlformats.org/officeDocument/2006/relationships/customXmlProps" Target="itemProps39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00.xml.rels><?xml version="1.0" encoding="UTF-8" standalone="yes"?>
<Relationships xmlns="http://schemas.openxmlformats.org/package/2006/relationships"><Relationship Id="rId1" Type="http://schemas.openxmlformats.org/officeDocument/2006/relationships/customXmlProps" Target="itemProps400.xml"/></Relationships>
</file>

<file path=customXml/_rels/item401.xml.rels><?xml version="1.0" encoding="UTF-8" standalone="yes"?>
<Relationships xmlns="http://schemas.openxmlformats.org/package/2006/relationships"><Relationship Id="rId1" Type="http://schemas.openxmlformats.org/officeDocument/2006/relationships/customXmlProps" Target="itemProps401.xml"/></Relationships>
</file>

<file path=customXml/_rels/item402.xml.rels><?xml version="1.0" encoding="UTF-8" standalone="yes"?>
<Relationships xmlns="http://schemas.openxmlformats.org/package/2006/relationships"><Relationship Id="rId1" Type="http://schemas.openxmlformats.org/officeDocument/2006/relationships/customXmlProps" Target="itemProps402.xml"/></Relationships>
</file>

<file path=customXml/_rels/item403.xml.rels><?xml version="1.0" encoding="UTF-8" standalone="yes"?>
<Relationships xmlns="http://schemas.openxmlformats.org/package/2006/relationships"><Relationship Id="rId1" Type="http://schemas.openxmlformats.org/officeDocument/2006/relationships/customXmlProps" Target="itemProps403.xml"/></Relationships>
</file>

<file path=customXml/_rels/item404.xml.rels><?xml version="1.0" encoding="UTF-8" standalone="yes"?>
<Relationships xmlns="http://schemas.openxmlformats.org/package/2006/relationships"><Relationship Id="rId1" Type="http://schemas.openxmlformats.org/officeDocument/2006/relationships/customXmlProps" Target="itemProps404.xml"/></Relationships>
</file>

<file path=customXml/_rels/item405.xml.rels><?xml version="1.0" encoding="UTF-8" standalone="yes"?>
<Relationships xmlns="http://schemas.openxmlformats.org/package/2006/relationships"><Relationship Id="rId1" Type="http://schemas.openxmlformats.org/officeDocument/2006/relationships/customXmlProps" Target="itemProps405.xml"/></Relationships>
</file>

<file path=customXml/_rels/item406.xml.rels><?xml version="1.0" encoding="UTF-8" standalone="yes"?>
<Relationships xmlns="http://schemas.openxmlformats.org/package/2006/relationships"><Relationship Id="rId1" Type="http://schemas.openxmlformats.org/officeDocument/2006/relationships/customXmlProps" Target="itemProps406.xml"/></Relationships>
</file>

<file path=customXml/_rels/item407.xml.rels><?xml version="1.0" encoding="UTF-8" standalone="yes"?>
<Relationships xmlns="http://schemas.openxmlformats.org/package/2006/relationships"><Relationship Id="rId1" Type="http://schemas.openxmlformats.org/officeDocument/2006/relationships/customXmlProps" Target="itemProps407.xml"/></Relationships>
</file>

<file path=customXml/_rels/item408.xml.rels><?xml version="1.0" encoding="UTF-8" standalone="yes"?>
<Relationships xmlns="http://schemas.openxmlformats.org/package/2006/relationships"><Relationship Id="rId1" Type="http://schemas.openxmlformats.org/officeDocument/2006/relationships/customXmlProps" Target="itemProps408.xml"/></Relationships>
</file>

<file path=customXml/_rels/item409.xml.rels><?xml version="1.0" encoding="UTF-8" standalone="yes"?>
<Relationships xmlns="http://schemas.openxmlformats.org/package/2006/relationships"><Relationship Id="rId1" Type="http://schemas.openxmlformats.org/officeDocument/2006/relationships/customXmlProps" Target="itemProps409.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10.xml.rels><?xml version="1.0" encoding="UTF-8" standalone="yes"?>
<Relationships xmlns="http://schemas.openxmlformats.org/package/2006/relationships"><Relationship Id="rId1" Type="http://schemas.openxmlformats.org/officeDocument/2006/relationships/customXmlProps" Target="itemProps410.xml"/></Relationships>
</file>

<file path=customXml/_rels/item411.xml.rels><?xml version="1.0" encoding="UTF-8" standalone="yes"?>
<Relationships xmlns="http://schemas.openxmlformats.org/package/2006/relationships"><Relationship Id="rId1" Type="http://schemas.openxmlformats.org/officeDocument/2006/relationships/customXmlProps" Target="itemProps411.xml"/></Relationships>
</file>

<file path=customXml/_rels/item412.xml.rels><?xml version="1.0" encoding="UTF-8" standalone="yes"?>
<Relationships xmlns="http://schemas.openxmlformats.org/package/2006/relationships"><Relationship Id="rId1" Type="http://schemas.openxmlformats.org/officeDocument/2006/relationships/customXmlProps" Target="itemProps412.xml"/></Relationships>
</file>

<file path=customXml/_rels/item413.xml.rels><?xml version="1.0" encoding="UTF-8" standalone="yes"?>
<Relationships xmlns="http://schemas.openxmlformats.org/package/2006/relationships"><Relationship Id="rId1" Type="http://schemas.openxmlformats.org/officeDocument/2006/relationships/customXmlProps" Target="itemProps413.xml"/></Relationships>
</file>

<file path=customXml/_rels/item414.xml.rels><?xml version="1.0" encoding="UTF-8" standalone="yes"?>
<Relationships xmlns="http://schemas.openxmlformats.org/package/2006/relationships"><Relationship Id="rId1" Type="http://schemas.openxmlformats.org/officeDocument/2006/relationships/customXmlProps" Target="itemProps414.xml"/></Relationships>
</file>

<file path=customXml/_rels/item415.xml.rels><?xml version="1.0" encoding="UTF-8" standalone="yes"?>
<Relationships xmlns="http://schemas.openxmlformats.org/package/2006/relationships"><Relationship Id="rId1" Type="http://schemas.openxmlformats.org/officeDocument/2006/relationships/customXmlProps" Target="itemProps415.xml"/></Relationships>
</file>

<file path=customXml/_rels/item416.xml.rels><?xml version="1.0" encoding="UTF-8" standalone="yes"?>
<Relationships xmlns="http://schemas.openxmlformats.org/package/2006/relationships"><Relationship Id="rId1" Type="http://schemas.openxmlformats.org/officeDocument/2006/relationships/customXmlProps" Target="itemProps416.xml"/></Relationships>
</file>

<file path=customXml/_rels/item417.xml.rels><?xml version="1.0" encoding="UTF-8" standalone="yes"?>
<Relationships xmlns="http://schemas.openxmlformats.org/package/2006/relationships"><Relationship Id="rId1" Type="http://schemas.openxmlformats.org/officeDocument/2006/relationships/customXmlProps" Target="itemProps417.xml"/></Relationships>
</file>

<file path=customXml/_rels/item418.xml.rels><?xml version="1.0" encoding="UTF-8" standalone="yes"?>
<Relationships xmlns="http://schemas.openxmlformats.org/package/2006/relationships"><Relationship Id="rId1" Type="http://schemas.openxmlformats.org/officeDocument/2006/relationships/customXmlProps" Target="itemProps418.xml"/></Relationships>
</file>

<file path=customXml/_rels/item419.xml.rels><?xml version="1.0" encoding="UTF-8" standalone="yes"?>
<Relationships xmlns="http://schemas.openxmlformats.org/package/2006/relationships"><Relationship Id="rId1" Type="http://schemas.openxmlformats.org/officeDocument/2006/relationships/customXmlProps" Target="itemProps419.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20.xml.rels><?xml version="1.0" encoding="UTF-8" standalone="yes"?>
<Relationships xmlns="http://schemas.openxmlformats.org/package/2006/relationships"><Relationship Id="rId1" Type="http://schemas.openxmlformats.org/officeDocument/2006/relationships/customXmlProps" Target="itemProps420.xml"/></Relationships>
</file>

<file path=customXml/_rels/item421.xml.rels><?xml version="1.0" encoding="UTF-8" standalone="yes"?>
<Relationships xmlns="http://schemas.openxmlformats.org/package/2006/relationships"><Relationship Id="rId1" Type="http://schemas.openxmlformats.org/officeDocument/2006/relationships/customXmlProps" Target="itemProps421.xml"/></Relationships>
</file>

<file path=customXml/_rels/item422.xml.rels><?xml version="1.0" encoding="UTF-8" standalone="yes"?>
<Relationships xmlns="http://schemas.openxmlformats.org/package/2006/relationships"><Relationship Id="rId1" Type="http://schemas.openxmlformats.org/officeDocument/2006/relationships/customXmlProps" Target="itemProps422.xml"/></Relationships>
</file>

<file path=customXml/_rels/item423.xml.rels><?xml version="1.0" encoding="UTF-8" standalone="yes"?>
<Relationships xmlns="http://schemas.openxmlformats.org/package/2006/relationships"><Relationship Id="rId1" Type="http://schemas.openxmlformats.org/officeDocument/2006/relationships/customXmlProps" Target="itemProps423.xml"/></Relationships>
</file>

<file path=customXml/_rels/item424.xml.rels><?xml version="1.0" encoding="UTF-8" standalone="yes"?>
<Relationships xmlns="http://schemas.openxmlformats.org/package/2006/relationships"><Relationship Id="rId1" Type="http://schemas.openxmlformats.org/officeDocument/2006/relationships/customXmlProps" Target="itemProps424.xml"/></Relationships>
</file>

<file path=customXml/_rels/item425.xml.rels><?xml version="1.0" encoding="UTF-8" standalone="yes"?>
<Relationships xmlns="http://schemas.openxmlformats.org/package/2006/relationships"><Relationship Id="rId1" Type="http://schemas.openxmlformats.org/officeDocument/2006/relationships/customXmlProps" Target="itemProps425.xml"/></Relationships>
</file>

<file path=customXml/_rels/item426.xml.rels><?xml version="1.0" encoding="UTF-8" standalone="yes"?>
<Relationships xmlns="http://schemas.openxmlformats.org/package/2006/relationships"><Relationship Id="rId1" Type="http://schemas.openxmlformats.org/officeDocument/2006/relationships/customXmlProps" Target="itemProps426.xml"/></Relationships>
</file>

<file path=customXml/_rels/item427.xml.rels><?xml version="1.0" encoding="UTF-8" standalone="yes"?>
<Relationships xmlns="http://schemas.openxmlformats.org/package/2006/relationships"><Relationship Id="rId1" Type="http://schemas.openxmlformats.org/officeDocument/2006/relationships/customXmlProps" Target="itemProps427.xml"/></Relationships>
</file>

<file path=customXml/_rels/item428.xml.rels><?xml version="1.0" encoding="UTF-8" standalone="yes"?>
<Relationships xmlns="http://schemas.openxmlformats.org/package/2006/relationships"><Relationship Id="rId1" Type="http://schemas.openxmlformats.org/officeDocument/2006/relationships/customXmlProps" Target="itemProps428.xml"/></Relationships>
</file>

<file path=customXml/_rels/item429.xml.rels><?xml version="1.0" encoding="UTF-8" standalone="yes"?>
<Relationships xmlns="http://schemas.openxmlformats.org/package/2006/relationships"><Relationship Id="rId1" Type="http://schemas.openxmlformats.org/officeDocument/2006/relationships/customXmlProps" Target="itemProps429.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30.xml.rels><?xml version="1.0" encoding="UTF-8" standalone="yes"?>
<Relationships xmlns="http://schemas.openxmlformats.org/package/2006/relationships"><Relationship Id="rId1" Type="http://schemas.openxmlformats.org/officeDocument/2006/relationships/customXmlProps" Target="itemProps430.xml"/></Relationships>
</file>

<file path=customXml/_rels/item431.xml.rels><?xml version="1.0" encoding="UTF-8" standalone="yes"?>
<Relationships xmlns="http://schemas.openxmlformats.org/package/2006/relationships"><Relationship Id="rId1" Type="http://schemas.openxmlformats.org/officeDocument/2006/relationships/customXmlProps" Target="itemProps431.xml"/></Relationships>
</file>

<file path=customXml/_rels/item432.xml.rels><?xml version="1.0" encoding="UTF-8" standalone="yes"?>
<Relationships xmlns="http://schemas.openxmlformats.org/package/2006/relationships"><Relationship Id="rId1" Type="http://schemas.openxmlformats.org/officeDocument/2006/relationships/customXmlProps" Target="itemProps432.xml"/></Relationships>
</file>

<file path=customXml/_rels/item433.xml.rels><?xml version="1.0" encoding="UTF-8" standalone="yes"?>
<Relationships xmlns="http://schemas.openxmlformats.org/package/2006/relationships"><Relationship Id="rId1" Type="http://schemas.openxmlformats.org/officeDocument/2006/relationships/customXmlProps" Target="itemProps433.xml"/></Relationships>
</file>

<file path=customXml/_rels/item434.xml.rels><?xml version="1.0" encoding="UTF-8" standalone="yes"?>
<Relationships xmlns="http://schemas.openxmlformats.org/package/2006/relationships"><Relationship Id="rId1" Type="http://schemas.openxmlformats.org/officeDocument/2006/relationships/customXmlProps" Target="itemProps434.xml"/></Relationships>
</file>

<file path=customXml/_rels/item435.xml.rels><?xml version="1.0" encoding="UTF-8" standalone="yes"?>
<Relationships xmlns="http://schemas.openxmlformats.org/package/2006/relationships"><Relationship Id="rId1" Type="http://schemas.openxmlformats.org/officeDocument/2006/relationships/customXmlProps" Target="itemProps435.xml"/></Relationships>
</file>

<file path=customXml/_rels/item436.xml.rels><?xml version="1.0" encoding="UTF-8" standalone="yes"?>
<Relationships xmlns="http://schemas.openxmlformats.org/package/2006/relationships"><Relationship Id="rId1" Type="http://schemas.openxmlformats.org/officeDocument/2006/relationships/customXmlProps" Target="itemProps436.xml"/></Relationships>
</file>

<file path=customXml/_rels/item437.xml.rels><?xml version="1.0" encoding="UTF-8" standalone="yes"?>
<Relationships xmlns="http://schemas.openxmlformats.org/package/2006/relationships"><Relationship Id="rId1" Type="http://schemas.openxmlformats.org/officeDocument/2006/relationships/customXmlProps" Target="itemProps437.xml"/></Relationships>
</file>

<file path=customXml/_rels/item438.xml.rels><?xml version="1.0" encoding="UTF-8" standalone="yes"?>
<Relationships xmlns="http://schemas.openxmlformats.org/package/2006/relationships"><Relationship Id="rId1" Type="http://schemas.openxmlformats.org/officeDocument/2006/relationships/customXmlProps" Target="itemProps438.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293.xml><?xml version="1.0" encoding="utf-8"?>
<EsriMapsInfo xmlns="ESRI.ArcGIS.Mapping.OfficeIntegration.PowerPointInfo">
  <Version>Version1</Version>
  <RequiresSignIn>False</RequiresSignIn>
</EsriMapsInfo>
</file>

<file path=customXml/item294.xml><?xml version="1.0" encoding="utf-8"?>
<EsriMapsInfo xmlns="ESRI.ArcGIS.Mapping.OfficeIntegration.PowerPointInfo">
  <Version>Version1</Version>
  <RequiresSignIn>False</RequiresSignIn>
</EsriMapsInfo>
</file>

<file path=customXml/item295.xml><?xml version="1.0" encoding="utf-8"?>
<EsriMapsInfo xmlns="ESRI.ArcGIS.Mapping.OfficeIntegration.PowerPointInfo">
  <Version>Version1</Version>
  <RequiresSignIn>False</RequiresSignIn>
</EsriMapsInfo>
</file>

<file path=customXml/item296.xml><?xml version="1.0" encoding="utf-8"?>
<EsriMapsInfo xmlns="ESRI.ArcGIS.Mapping.OfficeIntegration.PowerPointInfo">
  <Version>Version1</Version>
  <RequiresSignIn>False</RequiresSignIn>
</EsriMapsInfo>
</file>

<file path=customXml/item297.xml><?xml version="1.0" encoding="utf-8"?>
<EsriMapsInfo xmlns="ESRI.ArcGIS.Mapping.OfficeIntegration.PowerPointInfo">
  <Version>Version1</Version>
  <RequiresSignIn>False</RequiresSignIn>
</EsriMapsInfo>
</file>

<file path=customXml/item298.xml><?xml version="1.0" encoding="utf-8"?>
<EsriMapsInfo xmlns="ESRI.ArcGIS.Mapping.OfficeIntegration.PowerPointInfo">
  <Version>Version1</Version>
  <RequiresSignIn>False</RequiresSignIn>
</EsriMapsInfo>
</file>

<file path=customXml/item29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00.xml><?xml version="1.0" encoding="utf-8"?>
<EsriMapsInfo xmlns="ESRI.ArcGIS.Mapping.OfficeIntegration.PowerPointInfo">
  <Version>Version1</Version>
  <RequiresSignIn>False</RequiresSignIn>
</EsriMapsInfo>
</file>

<file path=customXml/item301.xml><?xml version="1.0" encoding="utf-8"?>
<EsriMapsInfo xmlns="ESRI.ArcGIS.Mapping.OfficeIntegration.PowerPointInfo">
  <Version>Version1</Version>
  <RequiresSignIn>False</RequiresSignIn>
</EsriMapsInfo>
</file>

<file path=customXml/item302.xml><?xml version="1.0" encoding="utf-8"?>
<EsriMapsInfo xmlns="ESRI.ArcGIS.Mapping.OfficeIntegration.PowerPointInfo">
  <Version>Version1</Version>
  <RequiresSignIn>False</RequiresSignIn>
</EsriMapsInfo>
</file>

<file path=customXml/item303.xml><?xml version="1.0" encoding="utf-8"?>
<EsriMapsInfo xmlns="ESRI.ArcGIS.Mapping.OfficeIntegration.PowerPointInfo">
  <Version>Version1</Version>
  <RequiresSignIn>False</RequiresSignIn>
</EsriMapsInfo>
</file>

<file path=customXml/item304.xml><?xml version="1.0" encoding="utf-8"?>
<EsriMapsInfo xmlns="ESRI.ArcGIS.Mapping.OfficeIntegration.PowerPointInfo">
  <Version>Version1</Version>
  <RequiresSignIn>False</RequiresSignIn>
</EsriMapsInfo>
</file>

<file path=customXml/item305.xml><?xml version="1.0" encoding="utf-8"?>
<EsriMapsInfo xmlns="ESRI.ArcGIS.Mapping.OfficeIntegration.PowerPointInfo">
  <Version>Version1</Version>
  <RequiresSignIn>False</RequiresSignIn>
</EsriMapsInfo>
</file>

<file path=customXml/item306.xml><?xml version="1.0" encoding="utf-8"?>
<EsriMapsInfo xmlns="ESRI.ArcGIS.Mapping.OfficeIntegration.PowerPointInfo">
  <Version>Version1</Version>
  <RequiresSignIn>False</RequiresSignIn>
</EsriMapsInfo>
</file>

<file path=customXml/item307.xml><?xml version="1.0" encoding="utf-8"?>
<EsriMapsInfo xmlns="ESRI.ArcGIS.Mapping.OfficeIntegration.PowerPointInfo">
  <Version>Version1</Version>
  <RequiresSignIn>False</RequiresSignIn>
</EsriMapsInfo>
</file>

<file path=customXml/item308.xml><?xml version="1.0" encoding="utf-8"?>
<EsriMapsInfo xmlns="ESRI.ArcGIS.Mapping.OfficeIntegration.PowerPointInfo">
  <Version>Version1</Version>
  <RequiresSignIn>False</RequiresSignIn>
</EsriMapsInfo>
</file>

<file path=customXml/item309.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10.xml><?xml version="1.0" encoding="utf-8"?>
<EsriMapsInfo xmlns="ESRI.ArcGIS.Mapping.OfficeIntegration.PowerPointInfo">
  <Version>Version1</Version>
  <RequiresSignIn>False</RequiresSignIn>
</EsriMapsInfo>
</file>

<file path=customXml/item311.xml><?xml version="1.0" encoding="utf-8"?>
<EsriMapsInfo xmlns="ESRI.ArcGIS.Mapping.OfficeIntegration.PowerPointInfo">
  <Version>Version1</Version>
  <RequiresSignIn>False</RequiresSignIn>
</EsriMapsInfo>
</file>

<file path=customXml/item312.xml><?xml version="1.0" encoding="utf-8"?>
<EsriMapsInfo xmlns="ESRI.ArcGIS.Mapping.OfficeIntegration.PowerPointInfo">
  <Version>Version1</Version>
  <RequiresSignIn>False</RequiresSignIn>
</EsriMapsInfo>
</file>

<file path=customXml/item313.xml><?xml version="1.0" encoding="utf-8"?>
<EsriMapsInfo xmlns="ESRI.ArcGIS.Mapping.OfficeIntegration.PowerPointInfo">
  <Version>Version1</Version>
  <RequiresSignIn>False</RequiresSignIn>
</EsriMapsInfo>
</file>

<file path=customXml/item314.xml><?xml version="1.0" encoding="utf-8"?>
<EsriMapsInfo xmlns="ESRI.ArcGIS.Mapping.OfficeIntegration.PowerPointInfo">
  <Version>Version1</Version>
  <RequiresSignIn>False</RequiresSignIn>
</EsriMapsInfo>
</file>

<file path=customXml/item315.xml><?xml version="1.0" encoding="utf-8"?>
<EsriMapsInfo xmlns="ESRI.ArcGIS.Mapping.OfficeIntegration.PowerPointInfo">
  <Version>Version1</Version>
  <RequiresSignIn>False</RequiresSignIn>
</EsriMapsInfo>
</file>

<file path=customXml/item316.xml><?xml version="1.0" encoding="utf-8"?>
<EsriMapsInfo xmlns="ESRI.ArcGIS.Mapping.OfficeIntegration.PowerPointInfo">
  <Version>Version1</Version>
  <RequiresSignIn>False</RequiresSignIn>
</EsriMapsInfo>
</file>

<file path=customXml/item317.xml><?xml version="1.0" encoding="utf-8"?>
<EsriMapsInfo xmlns="ESRI.ArcGIS.Mapping.OfficeIntegration.PowerPointInfo">
  <Version>Version1</Version>
  <RequiresSignIn>False</RequiresSignIn>
</EsriMapsInfo>
</file>

<file path=customXml/item318.xml><?xml version="1.0" encoding="utf-8"?>
<EsriMapsInfo xmlns="ESRI.ArcGIS.Mapping.OfficeIntegration.PowerPointInfo">
  <Version>Version1</Version>
  <RequiresSignIn>False</RequiresSignIn>
</EsriMapsInfo>
</file>

<file path=customXml/item319.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20.xml><?xml version="1.0" encoding="utf-8"?>
<EsriMapsInfo xmlns="ESRI.ArcGIS.Mapping.OfficeIntegration.PowerPointInfo">
  <Version>Version1</Version>
  <RequiresSignIn>False</RequiresSignIn>
</EsriMapsInfo>
</file>

<file path=customXml/item321.xml><?xml version="1.0" encoding="utf-8"?>
<EsriMapsInfo xmlns="ESRI.ArcGIS.Mapping.OfficeIntegration.PowerPointInfo">
  <Version>Version1</Version>
  <RequiresSignIn>False</RequiresSignIn>
</EsriMapsInfo>
</file>

<file path=customXml/item322.xml><?xml version="1.0" encoding="utf-8"?>
<EsriMapsInfo xmlns="ESRI.ArcGIS.Mapping.OfficeIntegration.PowerPointInfo">
  <Version>Version1</Version>
  <RequiresSignIn>False</RequiresSignIn>
</EsriMapsInfo>
</file>

<file path=customXml/item323.xml><?xml version="1.0" encoding="utf-8"?>
<EsriMapsInfo xmlns="ESRI.ArcGIS.Mapping.OfficeIntegration.PowerPointInfo">
  <Version>Version1</Version>
  <RequiresSignIn>False</RequiresSignIn>
</EsriMapsInfo>
</file>

<file path=customXml/item324.xml><?xml version="1.0" encoding="utf-8"?>
<EsriMapsInfo xmlns="ESRI.ArcGIS.Mapping.OfficeIntegration.PowerPointInfo">
  <Version>Version1</Version>
  <RequiresSignIn>False</RequiresSignIn>
</EsriMapsInfo>
</file>

<file path=customXml/item325.xml><?xml version="1.0" encoding="utf-8"?>
<EsriMapsInfo xmlns="ESRI.ArcGIS.Mapping.OfficeIntegration.PowerPointInfo">
  <Version>Version1</Version>
  <RequiresSignIn>False</RequiresSignIn>
</EsriMapsInfo>
</file>

<file path=customXml/item326.xml><?xml version="1.0" encoding="utf-8"?>
<EsriMapsInfo xmlns="ESRI.ArcGIS.Mapping.OfficeIntegration.PowerPointInfo">
  <Version>Version1</Version>
  <RequiresSignIn>False</RequiresSignIn>
</EsriMapsInfo>
</file>

<file path=customXml/item327.xml><?xml version="1.0" encoding="utf-8"?>
<EsriMapsInfo xmlns="ESRI.ArcGIS.Mapping.OfficeIntegration.PowerPointInfo">
  <Version>Version1</Version>
  <RequiresSignIn>False</RequiresSignIn>
</EsriMapsInfo>
</file>

<file path=customXml/item328.xml><?xml version="1.0" encoding="utf-8"?>
<EsriMapsInfo xmlns="ESRI.ArcGIS.Mapping.OfficeIntegration.PowerPointInfo">
  <Version>Version1</Version>
  <RequiresSignIn>False</RequiresSignIn>
</EsriMapsInfo>
</file>

<file path=customXml/item329.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30.xml><?xml version="1.0" encoding="utf-8"?>
<EsriMapsInfo xmlns="ESRI.ArcGIS.Mapping.OfficeIntegration.PowerPointInfo">
  <Version>Version1</Version>
  <RequiresSignIn>False</RequiresSignIn>
</EsriMapsInfo>
</file>

<file path=customXml/item331.xml><?xml version="1.0" encoding="utf-8"?>
<EsriMapsInfo xmlns="ESRI.ArcGIS.Mapping.OfficeIntegration.PowerPointInfo">
  <Version>Version1</Version>
  <RequiresSignIn>False</RequiresSignIn>
</EsriMapsInfo>
</file>

<file path=customXml/item332.xml><?xml version="1.0" encoding="utf-8"?>
<EsriMapsInfo xmlns="ESRI.ArcGIS.Mapping.OfficeIntegration.PowerPointInfo">
  <Version>Version1</Version>
  <RequiresSignIn>False</RequiresSignIn>
</EsriMapsInfo>
</file>

<file path=customXml/item333.xml><?xml version="1.0" encoding="utf-8"?>
<EsriMapsInfo xmlns="ESRI.ArcGIS.Mapping.OfficeIntegration.PowerPointInfo">
  <Version>Version1</Version>
  <RequiresSignIn>False</RequiresSignIn>
</EsriMapsInfo>
</file>

<file path=customXml/item334.xml><?xml version="1.0" encoding="utf-8"?>
<EsriMapsInfo xmlns="ESRI.ArcGIS.Mapping.OfficeIntegration.PowerPointInfo">
  <Version>Version1</Version>
  <RequiresSignIn>False</RequiresSignIn>
</EsriMapsInfo>
</file>

<file path=customXml/item335.xml><?xml version="1.0" encoding="utf-8"?>
<EsriMapsInfo xmlns="ESRI.ArcGIS.Mapping.OfficeIntegration.PowerPointInfo">
  <Version>Version1</Version>
  <RequiresSignIn>False</RequiresSignIn>
</EsriMapsInfo>
</file>

<file path=customXml/item336.xml><?xml version="1.0" encoding="utf-8"?>
<EsriMapsInfo xmlns="ESRI.ArcGIS.Mapping.OfficeIntegration.PowerPointInfo">
  <Version>Version1</Version>
  <RequiresSignIn>False</RequiresSignIn>
</EsriMapsInfo>
</file>

<file path=customXml/item337.xml><?xml version="1.0" encoding="utf-8"?>
<EsriMapsInfo xmlns="ESRI.ArcGIS.Mapping.OfficeIntegration.PowerPointInfo">
  <Version>Version1</Version>
  <RequiresSignIn>False</RequiresSignIn>
</EsriMapsInfo>
</file>

<file path=customXml/item338.xml><?xml version="1.0" encoding="utf-8"?>
<EsriMapsInfo xmlns="ESRI.ArcGIS.Mapping.OfficeIntegration.PowerPointInfo">
  <Version>Version1</Version>
  <RequiresSignIn>False</RequiresSignIn>
</EsriMapsInfo>
</file>

<file path=customXml/item339.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40.xml><?xml version="1.0" encoding="utf-8"?>
<EsriMapsInfo xmlns="ESRI.ArcGIS.Mapping.OfficeIntegration.PowerPointInfo">
  <Version>Version1</Version>
  <RequiresSignIn>False</RequiresSignIn>
</EsriMapsInfo>
</file>

<file path=customXml/item341.xml><?xml version="1.0" encoding="utf-8"?>
<EsriMapsInfo xmlns="ESRI.ArcGIS.Mapping.OfficeIntegration.PowerPointInfo">
  <Version>Version1</Version>
  <RequiresSignIn>False</RequiresSignIn>
</EsriMapsInfo>
</file>

<file path=customXml/item342.xml><?xml version="1.0" encoding="utf-8"?>
<EsriMapsInfo xmlns="ESRI.ArcGIS.Mapping.OfficeIntegration.PowerPointInfo">
  <Version>Version1</Version>
  <RequiresSignIn>False</RequiresSignIn>
</EsriMapsInfo>
</file>

<file path=customXml/item343.xml><?xml version="1.0" encoding="utf-8"?>
<EsriMapsInfo xmlns="ESRI.ArcGIS.Mapping.OfficeIntegration.PowerPointInfo">
  <Version>Version1</Version>
  <RequiresSignIn>False</RequiresSignIn>
</EsriMapsInfo>
</file>

<file path=customXml/item344.xml><?xml version="1.0" encoding="utf-8"?>
<EsriMapsInfo xmlns="ESRI.ArcGIS.Mapping.OfficeIntegration.PowerPointInfo">
  <Version>Version1</Version>
  <RequiresSignIn>False</RequiresSignIn>
</EsriMapsInfo>
</file>

<file path=customXml/item345.xml><?xml version="1.0" encoding="utf-8"?>
<EsriMapsInfo xmlns="ESRI.ArcGIS.Mapping.OfficeIntegration.PowerPointInfo">
  <Version>Version1</Version>
  <RequiresSignIn>False</RequiresSignIn>
</EsriMapsInfo>
</file>

<file path=customXml/item346.xml><?xml version="1.0" encoding="utf-8"?>
<EsriMapsInfo xmlns="ESRI.ArcGIS.Mapping.OfficeIntegration.PowerPointInfo">
  <Version>Version1</Version>
  <RequiresSignIn>False</RequiresSignIn>
</EsriMapsInfo>
</file>

<file path=customXml/item347.xml><?xml version="1.0" encoding="utf-8"?>
<EsriMapsInfo xmlns="ESRI.ArcGIS.Mapping.OfficeIntegration.PowerPointInfo">
  <Version>Version1</Version>
  <RequiresSignIn>False</RequiresSignIn>
</EsriMapsInfo>
</file>

<file path=customXml/item348.xml><?xml version="1.0" encoding="utf-8"?>
<EsriMapsInfo xmlns="ESRI.ArcGIS.Mapping.OfficeIntegration.PowerPointInfo">
  <Version>Version1</Version>
  <RequiresSignIn>False</RequiresSignIn>
</EsriMapsInfo>
</file>

<file path=customXml/item349.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50.xml><?xml version="1.0" encoding="utf-8"?>
<EsriMapsInfo xmlns="ESRI.ArcGIS.Mapping.OfficeIntegration.PowerPointInfo">
  <Version>Version1</Version>
  <RequiresSignIn>False</RequiresSignIn>
</EsriMapsInfo>
</file>

<file path=customXml/item351.xml><?xml version="1.0" encoding="utf-8"?>
<EsriMapsInfo xmlns="ESRI.ArcGIS.Mapping.OfficeIntegration.PowerPointInfo">
  <Version>Version1</Version>
  <RequiresSignIn>False</RequiresSignIn>
</EsriMapsInfo>
</file>

<file path=customXml/item352.xml><?xml version="1.0" encoding="utf-8"?>
<EsriMapsInfo xmlns="ESRI.ArcGIS.Mapping.OfficeIntegration.PowerPointInfo">
  <Version>Version1</Version>
  <RequiresSignIn>False</RequiresSignIn>
</EsriMapsInfo>
</file>

<file path=customXml/item353.xml><?xml version="1.0" encoding="utf-8"?>
<EsriMapsInfo xmlns="ESRI.ArcGIS.Mapping.OfficeIntegration.PowerPointInfo">
  <Version>Version1</Version>
  <RequiresSignIn>False</RequiresSignIn>
</EsriMapsInfo>
</file>

<file path=customXml/item354.xml><?xml version="1.0" encoding="utf-8"?>
<EsriMapsInfo xmlns="ESRI.ArcGIS.Mapping.OfficeIntegration.PowerPointInfo">
  <Version>Version1</Version>
  <RequiresSignIn>False</RequiresSignIn>
</EsriMapsInfo>
</file>

<file path=customXml/item355.xml><?xml version="1.0" encoding="utf-8"?>
<EsriMapsInfo xmlns="ESRI.ArcGIS.Mapping.OfficeIntegration.PowerPointInfo">
  <Version>Version1</Version>
  <RequiresSignIn>False</RequiresSignIn>
</EsriMapsInfo>
</file>

<file path=customXml/item356.xml><?xml version="1.0" encoding="utf-8"?>
<EsriMapsInfo xmlns="ESRI.ArcGIS.Mapping.OfficeIntegration.PowerPointInfo">
  <Version>Version1</Version>
  <RequiresSignIn>False</RequiresSignIn>
</EsriMapsInfo>
</file>

<file path=customXml/item357.xml><?xml version="1.0" encoding="utf-8"?>
<EsriMapsInfo xmlns="ESRI.ArcGIS.Mapping.OfficeIntegration.PowerPointInfo">
  <Version>Version1</Version>
  <RequiresSignIn>False</RequiresSignIn>
</EsriMapsInfo>
</file>

<file path=customXml/item358.xml><?xml version="1.0" encoding="utf-8"?>
<EsriMapsInfo xmlns="ESRI.ArcGIS.Mapping.OfficeIntegration.PowerPointInfo">
  <Version>Version1</Version>
  <RequiresSignIn>False</RequiresSignIn>
</EsriMapsInfo>
</file>

<file path=customXml/item359.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60.xml><?xml version="1.0" encoding="utf-8"?>
<EsriMapsInfo xmlns="ESRI.ArcGIS.Mapping.OfficeIntegration.PowerPointInfo">
  <Version>Version1</Version>
  <RequiresSignIn>False</RequiresSignIn>
</EsriMapsInfo>
</file>

<file path=customXml/item361.xml><?xml version="1.0" encoding="utf-8"?>
<EsriMapsInfo xmlns="ESRI.ArcGIS.Mapping.OfficeIntegration.PowerPointInfo">
  <Version>Version1</Version>
  <RequiresSignIn>False</RequiresSignIn>
</EsriMapsInfo>
</file>

<file path=customXml/item362.xml><?xml version="1.0" encoding="utf-8"?>
<EsriMapsInfo xmlns="ESRI.ArcGIS.Mapping.OfficeIntegration.PowerPointInfo">
  <Version>Version1</Version>
  <RequiresSignIn>False</RequiresSignIn>
</EsriMapsInfo>
</file>

<file path=customXml/item363.xml><?xml version="1.0" encoding="utf-8"?>
<EsriMapsInfo xmlns="ESRI.ArcGIS.Mapping.OfficeIntegration.PowerPointInfo">
  <Version>Version1</Version>
  <RequiresSignIn>False</RequiresSignIn>
</EsriMapsInfo>
</file>

<file path=customXml/item364.xml><?xml version="1.0" encoding="utf-8"?>
<EsriMapsInfo xmlns="ESRI.ArcGIS.Mapping.OfficeIntegration.PowerPointInfo">
  <Version>Version1</Version>
  <RequiresSignIn>False</RequiresSignIn>
</EsriMapsInfo>
</file>

<file path=customXml/item365.xml><?xml version="1.0" encoding="utf-8"?>
<EsriMapsInfo xmlns="ESRI.ArcGIS.Mapping.OfficeIntegration.PowerPointInfo">
  <Version>Version1</Version>
  <RequiresSignIn>False</RequiresSignIn>
</EsriMapsInfo>
</file>

<file path=customXml/item366.xml><?xml version="1.0" encoding="utf-8"?>
<EsriMapsInfo xmlns="ESRI.ArcGIS.Mapping.OfficeIntegration.PowerPointInfo">
  <Version>Version1</Version>
  <RequiresSignIn>False</RequiresSignIn>
</EsriMapsInfo>
</file>

<file path=customXml/item367.xml><?xml version="1.0" encoding="utf-8"?>
<EsriMapsInfo xmlns="ESRI.ArcGIS.Mapping.OfficeIntegration.PowerPointInfo">
  <Version>Version1</Version>
  <RequiresSignIn>False</RequiresSignIn>
</EsriMapsInfo>
</file>

<file path=customXml/item368.xml><?xml version="1.0" encoding="utf-8"?>
<EsriMapsInfo xmlns="ESRI.ArcGIS.Mapping.OfficeIntegration.PowerPointInfo">
  <Version>Version1</Version>
  <RequiresSignIn>False</RequiresSignIn>
</EsriMapsInfo>
</file>

<file path=customXml/item369.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70.xml><?xml version="1.0" encoding="utf-8"?>
<EsriMapsInfo xmlns="ESRI.ArcGIS.Mapping.OfficeIntegration.PowerPointInfo">
  <Version>Version1</Version>
  <RequiresSignIn>False</RequiresSignIn>
</EsriMapsInfo>
</file>

<file path=customXml/item371.xml><?xml version="1.0" encoding="utf-8"?>
<EsriMapsInfo xmlns="ESRI.ArcGIS.Mapping.OfficeIntegration.PowerPointInfo">
  <Version>Version1</Version>
  <RequiresSignIn>False</RequiresSignIn>
</EsriMapsInfo>
</file>

<file path=customXml/item372.xml><?xml version="1.0" encoding="utf-8"?>
<EsriMapsInfo xmlns="ESRI.ArcGIS.Mapping.OfficeIntegration.PowerPointInfo">
  <Version>Version1</Version>
  <RequiresSignIn>False</RequiresSignIn>
</EsriMapsInfo>
</file>

<file path=customXml/item373.xml><?xml version="1.0" encoding="utf-8"?>
<EsriMapsInfo xmlns="ESRI.ArcGIS.Mapping.OfficeIntegration.PowerPointInfo">
  <Version>Version1</Version>
  <RequiresSignIn>False</RequiresSignIn>
</EsriMapsInfo>
</file>

<file path=customXml/item374.xml><?xml version="1.0" encoding="utf-8"?>
<EsriMapsInfo xmlns="ESRI.ArcGIS.Mapping.OfficeIntegration.PowerPointInfo">
  <Version>Version1</Version>
  <RequiresSignIn>False</RequiresSignIn>
</EsriMapsInfo>
</file>

<file path=customXml/item375.xml><?xml version="1.0" encoding="utf-8"?>
<EsriMapsInfo xmlns="ESRI.ArcGIS.Mapping.OfficeIntegration.PowerPointInfo">
  <Version>Version1</Version>
  <RequiresSignIn>False</RequiresSignIn>
</EsriMapsInfo>
</file>

<file path=customXml/item376.xml><?xml version="1.0" encoding="utf-8"?>
<EsriMapsInfo xmlns="ESRI.ArcGIS.Mapping.OfficeIntegration.PowerPointInfo">
  <Version>Version1</Version>
  <RequiresSignIn>False</RequiresSignIn>
</EsriMapsInfo>
</file>

<file path=customXml/item377.xml><?xml version="1.0" encoding="utf-8"?>
<EsriMapsInfo xmlns="ESRI.ArcGIS.Mapping.OfficeIntegration.PowerPointInfo">
  <Version>Version1</Version>
  <RequiresSignIn>False</RequiresSignIn>
</EsriMapsInfo>
</file>

<file path=customXml/item378.xml><?xml version="1.0" encoding="utf-8"?>
<EsriMapsInfo xmlns="ESRI.ArcGIS.Mapping.OfficeIntegration.PowerPointInfo">
  <Version>Version1</Version>
  <RequiresSignIn>False</RequiresSignIn>
</EsriMapsInfo>
</file>

<file path=customXml/item379.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80.xml><?xml version="1.0" encoding="utf-8"?>
<EsriMapsInfo xmlns="ESRI.ArcGIS.Mapping.OfficeIntegration.PowerPointInfo">
  <Version>Version1</Version>
  <RequiresSignIn>False</RequiresSignIn>
</EsriMapsInfo>
</file>

<file path=customXml/item381.xml><?xml version="1.0" encoding="utf-8"?>
<EsriMapsInfo xmlns="ESRI.ArcGIS.Mapping.OfficeIntegration.PowerPointInfo">
  <Version>Version1</Version>
  <RequiresSignIn>False</RequiresSignIn>
</EsriMapsInfo>
</file>

<file path=customXml/item382.xml><?xml version="1.0" encoding="utf-8"?>
<EsriMapsInfo xmlns="ESRI.ArcGIS.Mapping.OfficeIntegration.PowerPointInfo">
  <Version>Version1</Version>
  <RequiresSignIn>False</RequiresSignIn>
</EsriMapsInfo>
</file>

<file path=customXml/item383.xml><?xml version="1.0" encoding="utf-8"?>
<EsriMapsInfo xmlns="ESRI.ArcGIS.Mapping.OfficeIntegration.PowerPointInfo">
  <Version>Version1</Version>
  <RequiresSignIn>False</RequiresSignIn>
</EsriMapsInfo>
</file>

<file path=customXml/item384.xml><?xml version="1.0" encoding="utf-8"?>
<EsriMapsInfo xmlns="ESRI.ArcGIS.Mapping.OfficeIntegration.PowerPointInfo">
  <Version>Version1</Version>
  <RequiresSignIn>False</RequiresSignIn>
</EsriMapsInfo>
</file>

<file path=customXml/item385.xml><?xml version="1.0" encoding="utf-8"?>
<EsriMapsInfo xmlns="ESRI.ArcGIS.Mapping.OfficeIntegration.PowerPointInfo">
  <Version>Version1</Version>
  <RequiresSignIn>False</RequiresSignIn>
</EsriMapsInfo>
</file>

<file path=customXml/item386.xml><?xml version="1.0" encoding="utf-8"?>
<EsriMapsInfo xmlns="ESRI.ArcGIS.Mapping.OfficeIntegration.PowerPointInfo">
  <Version>Version1</Version>
  <RequiresSignIn>False</RequiresSignIn>
</EsriMapsInfo>
</file>

<file path=customXml/item387.xml><?xml version="1.0" encoding="utf-8"?>
<EsriMapsInfo xmlns="ESRI.ArcGIS.Mapping.OfficeIntegration.PowerPointInfo">
  <Version>Version1</Version>
  <RequiresSignIn>False</RequiresSignIn>
</EsriMapsInfo>
</file>

<file path=customXml/item388.xml><?xml version="1.0" encoding="utf-8"?>
<EsriMapsInfo xmlns="ESRI.ArcGIS.Mapping.OfficeIntegration.PowerPointInfo">
  <Version>Version1</Version>
  <RequiresSignIn>False</RequiresSignIn>
</EsriMapsInfo>
</file>

<file path=customXml/item389.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390.xml><?xml version="1.0" encoding="utf-8"?>
<EsriMapsInfo xmlns="ESRI.ArcGIS.Mapping.OfficeIntegration.PowerPointInfo">
  <Version>Version1</Version>
  <RequiresSignIn>False</RequiresSignIn>
</EsriMapsInfo>
</file>

<file path=customXml/item391.xml><?xml version="1.0" encoding="utf-8"?>
<EsriMapsInfo xmlns="ESRI.ArcGIS.Mapping.OfficeIntegration.PowerPointInfo">
  <Version>Version1</Version>
  <RequiresSignIn>False</RequiresSignIn>
</EsriMapsInfo>
</file>

<file path=customXml/item392.xml><?xml version="1.0" encoding="utf-8"?>
<EsriMapsInfo xmlns="ESRI.ArcGIS.Mapping.OfficeIntegration.PowerPointInfo">
  <Version>Version1</Version>
  <RequiresSignIn>False</RequiresSignIn>
</EsriMapsInfo>
</file>

<file path=customXml/item393.xml><?xml version="1.0" encoding="utf-8"?>
<EsriMapsInfo xmlns="ESRI.ArcGIS.Mapping.OfficeIntegration.PowerPointInfo">
  <Version>Version1</Version>
  <RequiresSignIn>False</RequiresSignIn>
</EsriMapsInfo>
</file>

<file path=customXml/item394.xml><?xml version="1.0" encoding="utf-8"?>
<EsriMapsInfo xmlns="ESRI.ArcGIS.Mapping.OfficeIntegration.PowerPointInfo">
  <Version>Version1</Version>
  <RequiresSignIn>False</RequiresSignIn>
</EsriMapsInfo>
</file>

<file path=customXml/item395.xml><?xml version="1.0" encoding="utf-8"?>
<EsriMapsInfo xmlns="ESRI.ArcGIS.Mapping.OfficeIntegration.PowerPointInfo">
  <Version>Version1</Version>
  <RequiresSignIn>False</RequiresSignIn>
</EsriMapsInfo>
</file>

<file path=customXml/item396.xml><?xml version="1.0" encoding="utf-8"?>
<EsriMapsInfo xmlns="ESRI.ArcGIS.Mapping.OfficeIntegration.PowerPointInfo">
  <Version>Version1</Version>
  <RequiresSignIn>False</RequiresSignIn>
</EsriMapsInfo>
</file>

<file path=customXml/item397.xml><?xml version="1.0" encoding="utf-8"?>
<EsriMapsInfo xmlns="ESRI.ArcGIS.Mapping.OfficeIntegration.PowerPointInfo">
  <Version>Version1</Version>
  <RequiresSignIn>False</RequiresSignIn>
</EsriMapsInfo>
</file>

<file path=customXml/item398.xml><?xml version="1.0" encoding="utf-8"?>
<EsriMapsInfo xmlns="ESRI.ArcGIS.Mapping.OfficeIntegration.PowerPointInfo">
  <Version>Version1</Version>
  <RequiresSignIn>False</RequiresSignIn>
</EsriMapsInfo>
</file>

<file path=customXml/item39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00.xml><?xml version="1.0" encoding="utf-8"?>
<EsriMapsInfo xmlns="ESRI.ArcGIS.Mapping.OfficeIntegration.PowerPointInfo">
  <Version>Version1</Version>
  <RequiresSignIn>False</RequiresSignIn>
</EsriMapsInfo>
</file>

<file path=customXml/item401.xml><?xml version="1.0" encoding="utf-8"?>
<EsriMapsInfo xmlns="ESRI.ArcGIS.Mapping.OfficeIntegration.PowerPointInfo">
  <Version>Version1</Version>
  <RequiresSignIn>False</RequiresSignIn>
</EsriMapsInfo>
</file>

<file path=customXml/item402.xml><?xml version="1.0" encoding="utf-8"?>
<EsriMapsInfo xmlns="ESRI.ArcGIS.Mapping.OfficeIntegration.PowerPointInfo">
  <Version>Version1</Version>
  <RequiresSignIn>False</RequiresSignIn>
</EsriMapsInfo>
</file>

<file path=customXml/item403.xml><?xml version="1.0" encoding="utf-8"?>
<EsriMapsInfo xmlns="ESRI.ArcGIS.Mapping.OfficeIntegration.PowerPointInfo">
  <Version>Version1</Version>
  <RequiresSignIn>False</RequiresSignIn>
</EsriMapsInfo>
</file>

<file path=customXml/item404.xml><?xml version="1.0" encoding="utf-8"?>
<EsriMapsInfo xmlns="ESRI.ArcGIS.Mapping.OfficeIntegration.PowerPointInfo">
  <Version>Version1</Version>
  <RequiresSignIn>False</RequiresSignIn>
</EsriMapsInfo>
</file>

<file path=customXml/item405.xml><?xml version="1.0" encoding="utf-8"?>
<EsriMapsInfo xmlns="ESRI.ArcGIS.Mapping.OfficeIntegration.PowerPointInfo">
  <Version>Version1</Version>
  <RequiresSignIn>False</RequiresSignIn>
</EsriMapsInfo>
</file>

<file path=customXml/item406.xml><?xml version="1.0" encoding="utf-8"?>
<EsriMapsInfo xmlns="ESRI.ArcGIS.Mapping.OfficeIntegration.PowerPointInfo">
  <Version>Version1</Version>
  <RequiresSignIn>False</RequiresSignIn>
</EsriMapsInfo>
</file>

<file path=customXml/item407.xml><?xml version="1.0" encoding="utf-8"?>
<EsriMapsInfo xmlns="ESRI.ArcGIS.Mapping.OfficeIntegration.PowerPointInfo">
  <Version>Version1</Version>
  <RequiresSignIn>False</RequiresSignIn>
</EsriMapsInfo>
</file>

<file path=customXml/item408.xml><?xml version="1.0" encoding="utf-8"?>
<EsriMapsInfo xmlns="ESRI.ArcGIS.Mapping.OfficeIntegration.PowerPointInfo">
  <Version>Version1</Version>
  <RequiresSignIn>False</RequiresSignIn>
</EsriMapsInfo>
</file>

<file path=customXml/item409.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10.xml><?xml version="1.0" encoding="utf-8"?>
<EsriMapsInfo xmlns="ESRI.ArcGIS.Mapping.OfficeIntegration.PowerPointInfo">
  <Version>Version1</Version>
  <RequiresSignIn>False</RequiresSignIn>
</EsriMapsInfo>
</file>

<file path=customXml/item411.xml><?xml version="1.0" encoding="utf-8"?>
<EsriMapsInfo xmlns="ESRI.ArcGIS.Mapping.OfficeIntegration.PowerPointInfo">
  <Version>Version1</Version>
  <RequiresSignIn>False</RequiresSignIn>
</EsriMapsInfo>
</file>

<file path=customXml/item412.xml><?xml version="1.0" encoding="utf-8"?>
<EsriMapsInfo xmlns="ESRI.ArcGIS.Mapping.OfficeIntegration.PowerPointInfo">
  <Version>Version1</Version>
  <RequiresSignIn>False</RequiresSignIn>
</EsriMapsInfo>
</file>

<file path=customXml/item413.xml><?xml version="1.0" encoding="utf-8"?>
<EsriMapsInfo xmlns="ESRI.ArcGIS.Mapping.OfficeIntegration.PowerPointInfo">
  <Version>Version1</Version>
  <RequiresSignIn>False</RequiresSignIn>
</EsriMapsInfo>
</file>

<file path=customXml/item414.xml><?xml version="1.0" encoding="utf-8"?>
<EsriMapsInfo xmlns="ESRI.ArcGIS.Mapping.OfficeIntegration.PowerPointInfo">
  <Version>Version1</Version>
  <RequiresSignIn>False</RequiresSignIn>
</EsriMapsInfo>
</file>

<file path=customXml/item415.xml><?xml version="1.0" encoding="utf-8"?>
<EsriMapsInfo xmlns="ESRI.ArcGIS.Mapping.OfficeIntegration.PowerPointInfo">
  <Version>Version1</Version>
  <RequiresSignIn>False</RequiresSignIn>
</EsriMapsInfo>
</file>

<file path=customXml/item416.xml><?xml version="1.0" encoding="utf-8"?>
<EsriMapsInfo xmlns="ESRI.ArcGIS.Mapping.OfficeIntegration.PowerPointInfo">
  <Version>Version1</Version>
  <RequiresSignIn>False</RequiresSignIn>
</EsriMapsInfo>
</file>

<file path=customXml/item417.xml><?xml version="1.0" encoding="utf-8"?>
<EsriMapsInfo xmlns="ESRI.ArcGIS.Mapping.OfficeIntegration.PowerPointInfo">
  <Version>Version1</Version>
  <RequiresSignIn>False</RequiresSignIn>
</EsriMapsInfo>
</file>

<file path=customXml/item418.xml><?xml version="1.0" encoding="utf-8"?>
<EsriMapsInfo xmlns="ESRI.ArcGIS.Mapping.OfficeIntegration.PowerPointInfo">
  <Version>Version1</Version>
  <RequiresSignIn>False</RequiresSignIn>
</EsriMapsInfo>
</file>

<file path=customXml/item419.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20.xml><?xml version="1.0" encoding="utf-8"?>
<EsriMapsInfo xmlns="ESRI.ArcGIS.Mapping.OfficeIntegration.PowerPointInfo">
  <Version>Version1</Version>
  <RequiresSignIn>False</RequiresSignIn>
</EsriMapsInfo>
</file>

<file path=customXml/item421.xml><?xml version="1.0" encoding="utf-8"?>
<EsriMapsInfo xmlns="ESRI.ArcGIS.Mapping.OfficeIntegration.PowerPointInfo">
  <Version>Version1</Version>
  <RequiresSignIn>False</RequiresSignIn>
</EsriMapsInfo>
</file>

<file path=customXml/item422.xml><?xml version="1.0" encoding="utf-8"?>
<EsriMapsInfo xmlns="ESRI.ArcGIS.Mapping.OfficeIntegration.PowerPointInfo">
  <Version>Version1</Version>
  <RequiresSignIn>False</RequiresSignIn>
</EsriMapsInfo>
</file>

<file path=customXml/item423.xml><?xml version="1.0" encoding="utf-8"?>
<EsriMapsInfo xmlns="ESRI.ArcGIS.Mapping.OfficeIntegration.PowerPointInfo">
  <Version>Version1</Version>
  <RequiresSignIn>False</RequiresSignIn>
</EsriMapsInfo>
</file>

<file path=customXml/item424.xml><?xml version="1.0" encoding="utf-8"?>
<EsriMapsInfo xmlns="ESRI.ArcGIS.Mapping.OfficeIntegration.PowerPointInfo">
  <Version>Version1</Version>
  <RequiresSignIn>False</RequiresSignIn>
</EsriMapsInfo>
</file>

<file path=customXml/item425.xml><?xml version="1.0" encoding="utf-8"?>
<EsriMapsInfo xmlns="ESRI.ArcGIS.Mapping.OfficeIntegration.PowerPointInfo">
  <Version>Version1</Version>
  <RequiresSignIn>False</RequiresSignIn>
</EsriMapsInfo>
</file>

<file path=customXml/item426.xml><?xml version="1.0" encoding="utf-8"?>
<EsriMapsInfo xmlns="ESRI.ArcGIS.Mapping.OfficeIntegration.PowerPointInfo">
  <Version>Version1</Version>
  <RequiresSignIn>False</RequiresSignIn>
</EsriMapsInfo>
</file>

<file path=customXml/item427.xml><?xml version="1.0" encoding="utf-8"?>
<EsriMapsInfo xmlns="ESRI.ArcGIS.Mapping.OfficeIntegration.PowerPointInfo">
  <Version>Version1</Version>
  <RequiresSignIn>False</RequiresSignIn>
</EsriMapsInfo>
</file>

<file path=customXml/item428.xml><?xml version="1.0" encoding="utf-8"?>
<EsriMapsInfo xmlns="ESRI.ArcGIS.Mapping.OfficeIntegration.PowerPointInfo">
  <Version>Version1</Version>
  <RequiresSignIn>False</RequiresSignIn>
</EsriMapsInfo>
</file>

<file path=customXml/item429.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30.xml><?xml version="1.0" encoding="utf-8"?>
<EsriMapsInfo xmlns="ESRI.ArcGIS.Mapping.OfficeIntegration.PowerPointInfo">
  <Version>Version1</Version>
  <RequiresSignIn>False</RequiresSignIn>
</EsriMapsInfo>
</file>

<file path=customXml/item431.xml><?xml version="1.0" encoding="utf-8"?>
<EsriMapsInfo xmlns="ESRI.ArcGIS.Mapping.OfficeIntegration.PowerPointInfo">
  <Version>Version1</Version>
  <RequiresSignIn>False</RequiresSignIn>
</EsriMapsInfo>
</file>

<file path=customXml/item432.xml><?xml version="1.0" encoding="utf-8"?>
<EsriMapsInfo xmlns="ESRI.ArcGIS.Mapping.OfficeIntegration.PowerPointInfo">
  <Version>Version1</Version>
  <RequiresSignIn>False</RequiresSignIn>
</EsriMapsInfo>
</file>

<file path=customXml/item433.xml><?xml version="1.0" encoding="utf-8"?>
<EsriMapsInfo xmlns="ESRI.ArcGIS.Mapping.OfficeIntegration.PowerPointInfo">
  <Version>Version1</Version>
  <RequiresSignIn>False</RequiresSignIn>
</EsriMapsInfo>
</file>

<file path=customXml/item434.xml><?xml version="1.0" encoding="utf-8"?>
<EsriMapsInfo xmlns="ESRI.ArcGIS.Mapping.OfficeIntegration.PowerPointInfo">
  <Version>Version1</Version>
  <RequiresSignIn>False</RequiresSignIn>
</EsriMapsInfo>
</file>

<file path=customXml/item435.xml><?xml version="1.0" encoding="utf-8"?>
<EsriMapsInfo xmlns="ESRI.ArcGIS.Mapping.OfficeIntegration.PowerPointInfo">
  <Version>Version1</Version>
  <RequiresSignIn>False</RequiresSignIn>
</EsriMapsInfo>
</file>

<file path=customXml/item436.xml><?xml version="1.0" encoding="utf-8"?>
<EsriMapsInfo xmlns="ESRI.ArcGIS.Mapping.OfficeIntegration.PowerPointInfo">
  <Version>Version1</Version>
  <RequiresSignIn>False</RequiresSignIn>
</EsriMapsInfo>
</file>

<file path=customXml/item437.xml><?xml version="1.0" encoding="utf-8"?>
<EsriMapsInfo xmlns="ESRI.ArcGIS.Mapping.OfficeIntegration.PowerPointInfo">
  <Version>Version1</Version>
  <RequiresSignIn>False</RequiresSignIn>
</EsriMapsInfo>
</file>

<file path=customXml/item438.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AEAAA43-78DF-417B-B40A-1DDB2F1FAB22}">
  <ds:schemaRefs>
    <ds:schemaRef ds:uri="ESRI.ArcGIS.Mapping.OfficeIntegration.PowerPointInfo"/>
  </ds:schemaRefs>
</ds:datastoreItem>
</file>

<file path=customXml/itemProps10.xml><?xml version="1.0" encoding="utf-8"?>
<ds:datastoreItem xmlns:ds="http://schemas.openxmlformats.org/officeDocument/2006/customXml" ds:itemID="{33345A7F-87F3-474A-B90D-615708244563}">
  <ds:schemaRefs>
    <ds:schemaRef ds:uri="ESRI.ArcGIS.Mapping.OfficeIntegration.PowerPointInfo"/>
  </ds:schemaRefs>
</ds:datastoreItem>
</file>

<file path=customXml/itemProps100.xml><?xml version="1.0" encoding="utf-8"?>
<ds:datastoreItem xmlns:ds="http://schemas.openxmlformats.org/officeDocument/2006/customXml" ds:itemID="{9D546FC9-3047-41F2-A45F-92B124DAE264}">
  <ds:schemaRefs>
    <ds:schemaRef ds:uri="ESRI.ArcGIS.Mapping.OfficeIntegration.PowerPointInfo"/>
  </ds:schemaRefs>
</ds:datastoreItem>
</file>

<file path=customXml/itemProps101.xml><?xml version="1.0" encoding="utf-8"?>
<ds:datastoreItem xmlns:ds="http://schemas.openxmlformats.org/officeDocument/2006/customXml" ds:itemID="{87E0ECED-5B5A-44D5-A546-BB3E64533562}">
  <ds:schemaRefs>
    <ds:schemaRef ds:uri="ESRI.ArcGIS.Mapping.OfficeIntegration.PowerPointInfo"/>
  </ds:schemaRefs>
</ds:datastoreItem>
</file>

<file path=customXml/itemProps102.xml><?xml version="1.0" encoding="utf-8"?>
<ds:datastoreItem xmlns:ds="http://schemas.openxmlformats.org/officeDocument/2006/customXml" ds:itemID="{011521B3-445A-4B77-B2A1-35F312B71259}">
  <ds:schemaRefs>
    <ds:schemaRef ds:uri="ESRI.ArcGIS.Mapping.OfficeIntegration.PowerPointInfo"/>
  </ds:schemaRefs>
</ds:datastoreItem>
</file>

<file path=customXml/itemProps103.xml><?xml version="1.0" encoding="utf-8"?>
<ds:datastoreItem xmlns:ds="http://schemas.openxmlformats.org/officeDocument/2006/customXml" ds:itemID="{0160CFBA-8E01-4E8B-B107-189E1B50DDC3}">
  <ds:schemaRefs>
    <ds:schemaRef ds:uri="ESRI.ArcGIS.Mapping.OfficeIntegration.PowerPointInfo"/>
  </ds:schemaRefs>
</ds:datastoreItem>
</file>

<file path=customXml/itemProps104.xml><?xml version="1.0" encoding="utf-8"?>
<ds:datastoreItem xmlns:ds="http://schemas.openxmlformats.org/officeDocument/2006/customXml" ds:itemID="{F8C9C7C2-E21C-43A9-A356-5B39CCA57700}">
  <ds:schemaRefs>
    <ds:schemaRef ds:uri="ESRI.ArcGIS.Mapping.OfficeIntegration.PowerPointInfo"/>
  </ds:schemaRefs>
</ds:datastoreItem>
</file>

<file path=customXml/itemProps105.xml><?xml version="1.0" encoding="utf-8"?>
<ds:datastoreItem xmlns:ds="http://schemas.openxmlformats.org/officeDocument/2006/customXml" ds:itemID="{7855C591-C6BA-40E7-A7E0-8E366557464E}">
  <ds:schemaRefs>
    <ds:schemaRef ds:uri="ESRI.ArcGIS.Mapping.OfficeIntegration.PowerPointInfo"/>
  </ds:schemaRefs>
</ds:datastoreItem>
</file>

<file path=customXml/itemProps106.xml><?xml version="1.0" encoding="utf-8"?>
<ds:datastoreItem xmlns:ds="http://schemas.openxmlformats.org/officeDocument/2006/customXml" ds:itemID="{01B08189-B666-497D-97C5-64ED86402004}">
  <ds:schemaRefs>
    <ds:schemaRef ds:uri="ESRI.ArcGIS.Mapping.OfficeIntegration.PowerPointInfo"/>
  </ds:schemaRefs>
</ds:datastoreItem>
</file>

<file path=customXml/itemProps107.xml><?xml version="1.0" encoding="utf-8"?>
<ds:datastoreItem xmlns:ds="http://schemas.openxmlformats.org/officeDocument/2006/customXml" ds:itemID="{ED47CB88-AB8C-469F-9609-734A3EEB0F6E}">
  <ds:schemaRefs>
    <ds:schemaRef ds:uri="ESRI.ArcGIS.Mapping.OfficeIntegration.PowerPointInfo"/>
  </ds:schemaRefs>
</ds:datastoreItem>
</file>

<file path=customXml/itemProps108.xml><?xml version="1.0" encoding="utf-8"?>
<ds:datastoreItem xmlns:ds="http://schemas.openxmlformats.org/officeDocument/2006/customXml" ds:itemID="{875A517F-38C4-472A-985A-0CE8C891168A}">
  <ds:schemaRefs>
    <ds:schemaRef ds:uri="ESRI.ArcGIS.Mapping.OfficeIntegration.PowerPointInfo"/>
  </ds:schemaRefs>
</ds:datastoreItem>
</file>

<file path=customXml/itemProps109.xml><?xml version="1.0" encoding="utf-8"?>
<ds:datastoreItem xmlns:ds="http://schemas.openxmlformats.org/officeDocument/2006/customXml" ds:itemID="{15A71430-876F-481D-95F7-05010ECC1511}">
  <ds:schemaRefs>
    <ds:schemaRef ds:uri="ESRI.ArcGIS.Mapping.OfficeIntegration.PowerPointInfo"/>
  </ds:schemaRefs>
</ds:datastoreItem>
</file>

<file path=customXml/itemProps11.xml><?xml version="1.0" encoding="utf-8"?>
<ds:datastoreItem xmlns:ds="http://schemas.openxmlformats.org/officeDocument/2006/customXml" ds:itemID="{71FE1EB2-4A32-4939-B158-6B94056ECD7A}">
  <ds:schemaRefs>
    <ds:schemaRef ds:uri="ESRI.ArcGIS.Mapping.OfficeIntegration.PowerPointInfo"/>
  </ds:schemaRefs>
</ds:datastoreItem>
</file>

<file path=customXml/itemProps110.xml><?xml version="1.0" encoding="utf-8"?>
<ds:datastoreItem xmlns:ds="http://schemas.openxmlformats.org/officeDocument/2006/customXml" ds:itemID="{15F9C870-3997-41D7-9144-C98C8C56E1DF}">
  <ds:schemaRefs>
    <ds:schemaRef ds:uri="ESRI.ArcGIS.Mapping.OfficeIntegration.PowerPointInfo"/>
  </ds:schemaRefs>
</ds:datastoreItem>
</file>

<file path=customXml/itemProps111.xml><?xml version="1.0" encoding="utf-8"?>
<ds:datastoreItem xmlns:ds="http://schemas.openxmlformats.org/officeDocument/2006/customXml" ds:itemID="{BCF1DC7E-C40C-460E-A70E-B2ED8B397F95}">
  <ds:schemaRefs>
    <ds:schemaRef ds:uri="ESRI.ArcGIS.Mapping.OfficeIntegration.PowerPointInfo"/>
  </ds:schemaRefs>
</ds:datastoreItem>
</file>

<file path=customXml/itemProps112.xml><?xml version="1.0" encoding="utf-8"?>
<ds:datastoreItem xmlns:ds="http://schemas.openxmlformats.org/officeDocument/2006/customXml" ds:itemID="{08C44F8C-6F37-433D-82B5-906B43DFB3B4}">
  <ds:schemaRefs>
    <ds:schemaRef ds:uri="ESRI.ArcGIS.Mapping.OfficeIntegration.PowerPointInfo"/>
  </ds:schemaRefs>
</ds:datastoreItem>
</file>

<file path=customXml/itemProps113.xml><?xml version="1.0" encoding="utf-8"?>
<ds:datastoreItem xmlns:ds="http://schemas.openxmlformats.org/officeDocument/2006/customXml" ds:itemID="{8D67A16D-770B-40F2-B539-369A588754D9}">
  <ds:schemaRefs>
    <ds:schemaRef ds:uri="ESRI.ArcGIS.Mapping.OfficeIntegration.PowerPointInfo"/>
  </ds:schemaRefs>
</ds:datastoreItem>
</file>

<file path=customXml/itemProps114.xml><?xml version="1.0" encoding="utf-8"?>
<ds:datastoreItem xmlns:ds="http://schemas.openxmlformats.org/officeDocument/2006/customXml" ds:itemID="{FCF39111-CB0B-426C-ABB8-68A697695D3C}">
  <ds:schemaRefs>
    <ds:schemaRef ds:uri="ESRI.ArcGIS.Mapping.OfficeIntegration.PowerPointInfo"/>
  </ds:schemaRefs>
</ds:datastoreItem>
</file>

<file path=customXml/itemProps115.xml><?xml version="1.0" encoding="utf-8"?>
<ds:datastoreItem xmlns:ds="http://schemas.openxmlformats.org/officeDocument/2006/customXml" ds:itemID="{7B578462-4851-4673-A37E-5F0CED3F69E5}">
  <ds:schemaRefs>
    <ds:schemaRef ds:uri="ESRI.ArcGIS.Mapping.OfficeIntegration.PowerPointInfo"/>
  </ds:schemaRefs>
</ds:datastoreItem>
</file>

<file path=customXml/itemProps116.xml><?xml version="1.0" encoding="utf-8"?>
<ds:datastoreItem xmlns:ds="http://schemas.openxmlformats.org/officeDocument/2006/customXml" ds:itemID="{1ADD8E1F-C566-439B-BE20-7AAF2C4A7B5F}">
  <ds:schemaRefs>
    <ds:schemaRef ds:uri="ESRI.ArcGIS.Mapping.OfficeIntegration.PowerPointInfo"/>
  </ds:schemaRefs>
</ds:datastoreItem>
</file>

<file path=customXml/itemProps117.xml><?xml version="1.0" encoding="utf-8"?>
<ds:datastoreItem xmlns:ds="http://schemas.openxmlformats.org/officeDocument/2006/customXml" ds:itemID="{437971A0-8941-4596-9A9E-42CAE79138E4}">
  <ds:schemaRefs>
    <ds:schemaRef ds:uri="ESRI.ArcGIS.Mapping.OfficeIntegration.PowerPointInfo"/>
  </ds:schemaRefs>
</ds:datastoreItem>
</file>

<file path=customXml/itemProps118.xml><?xml version="1.0" encoding="utf-8"?>
<ds:datastoreItem xmlns:ds="http://schemas.openxmlformats.org/officeDocument/2006/customXml" ds:itemID="{F2728226-3832-4F26-B3E9-4D592A1D9CCD}">
  <ds:schemaRefs>
    <ds:schemaRef ds:uri="ESRI.ArcGIS.Mapping.OfficeIntegration.PowerPointInfo"/>
  </ds:schemaRefs>
</ds:datastoreItem>
</file>

<file path=customXml/itemProps119.xml><?xml version="1.0" encoding="utf-8"?>
<ds:datastoreItem xmlns:ds="http://schemas.openxmlformats.org/officeDocument/2006/customXml" ds:itemID="{10BDE941-24DC-4657-A99A-D1D26B7794A3}">
  <ds:schemaRefs>
    <ds:schemaRef ds:uri="ESRI.ArcGIS.Mapping.OfficeIntegration.PowerPointInfo"/>
  </ds:schemaRefs>
</ds:datastoreItem>
</file>

<file path=customXml/itemProps12.xml><?xml version="1.0" encoding="utf-8"?>
<ds:datastoreItem xmlns:ds="http://schemas.openxmlformats.org/officeDocument/2006/customXml" ds:itemID="{72FE9154-1BC9-4055-93C9-17861F7706F5}">
  <ds:schemaRefs>
    <ds:schemaRef ds:uri="ESRI.ArcGIS.Mapping.OfficeIntegration.PowerPointInfo"/>
  </ds:schemaRefs>
</ds:datastoreItem>
</file>

<file path=customXml/itemProps120.xml><?xml version="1.0" encoding="utf-8"?>
<ds:datastoreItem xmlns:ds="http://schemas.openxmlformats.org/officeDocument/2006/customXml" ds:itemID="{4511BEB5-C46F-4490-BB92-49CC84BCCBBA}">
  <ds:schemaRefs>
    <ds:schemaRef ds:uri="ESRI.ArcGIS.Mapping.OfficeIntegration.PowerPointInfo"/>
  </ds:schemaRefs>
</ds:datastoreItem>
</file>

<file path=customXml/itemProps121.xml><?xml version="1.0" encoding="utf-8"?>
<ds:datastoreItem xmlns:ds="http://schemas.openxmlformats.org/officeDocument/2006/customXml" ds:itemID="{2C3927B4-DA56-445A-948A-42FDCBED3F86}">
  <ds:schemaRefs>
    <ds:schemaRef ds:uri="ESRI.ArcGIS.Mapping.OfficeIntegration.PowerPointInfo"/>
  </ds:schemaRefs>
</ds:datastoreItem>
</file>

<file path=customXml/itemProps122.xml><?xml version="1.0" encoding="utf-8"?>
<ds:datastoreItem xmlns:ds="http://schemas.openxmlformats.org/officeDocument/2006/customXml" ds:itemID="{AD5817CB-884A-4DA4-8532-5803160DD1DE}">
  <ds:schemaRefs>
    <ds:schemaRef ds:uri="ESRI.ArcGIS.Mapping.OfficeIntegration.PowerPointInfo"/>
  </ds:schemaRefs>
</ds:datastoreItem>
</file>

<file path=customXml/itemProps123.xml><?xml version="1.0" encoding="utf-8"?>
<ds:datastoreItem xmlns:ds="http://schemas.openxmlformats.org/officeDocument/2006/customXml" ds:itemID="{FF173A0A-D837-4DA4-937D-0187C70A07B0}">
  <ds:schemaRefs>
    <ds:schemaRef ds:uri="ESRI.ArcGIS.Mapping.OfficeIntegration.PowerPointInfo"/>
  </ds:schemaRefs>
</ds:datastoreItem>
</file>

<file path=customXml/itemProps124.xml><?xml version="1.0" encoding="utf-8"?>
<ds:datastoreItem xmlns:ds="http://schemas.openxmlformats.org/officeDocument/2006/customXml" ds:itemID="{95B1CC2B-0C8C-4CDB-AC63-A62BCBA14C3B}">
  <ds:schemaRefs>
    <ds:schemaRef ds:uri="ESRI.ArcGIS.Mapping.OfficeIntegration.PowerPointInfo"/>
  </ds:schemaRefs>
</ds:datastoreItem>
</file>

<file path=customXml/itemProps125.xml><?xml version="1.0" encoding="utf-8"?>
<ds:datastoreItem xmlns:ds="http://schemas.openxmlformats.org/officeDocument/2006/customXml" ds:itemID="{3B6E4C10-0F3D-4701-92B5-CA3ADBF5ACB7}">
  <ds:schemaRefs>
    <ds:schemaRef ds:uri="ESRI.ArcGIS.Mapping.OfficeIntegration.PowerPointInfo"/>
  </ds:schemaRefs>
</ds:datastoreItem>
</file>

<file path=customXml/itemProps126.xml><?xml version="1.0" encoding="utf-8"?>
<ds:datastoreItem xmlns:ds="http://schemas.openxmlformats.org/officeDocument/2006/customXml" ds:itemID="{3C214E08-406C-4C5D-A943-DDDA7327C024}">
  <ds:schemaRefs>
    <ds:schemaRef ds:uri="ESRI.ArcGIS.Mapping.OfficeIntegration.PowerPointInfo"/>
  </ds:schemaRefs>
</ds:datastoreItem>
</file>

<file path=customXml/itemProps127.xml><?xml version="1.0" encoding="utf-8"?>
<ds:datastoreItem xmlns:ds="http://schemas.openxmlformats.org/officeDocument/2006/customXml" ds:itemID="{F95EE091-B40F-495B-AAE6-3EE5A1958BA4}">
  <ds:schemaRefs>
    <ds:schemaRef ds:uri="ESRI.ArcGIS.Mapping.OfficeIntegration.PowerPointInfo"/>
  </ds:schemaRefs>
</ds:datastoreItem>
</file>

<file path=customXml/itemProps128.xml><?xml version="1.0" encoding="utf-8"?>
<ds:datastoreItem xmlns:ds="http://schemas.openxmlformats.org/officeDocument/2006/customXml" ds:itemID="{646B4C80-EE8A-4FBD-9448-58D792615B4F}">
  <ds:schemaRefs>
    <ds:schemaRef ds:uri="ESRI.ArcGIS.Mapping.OfficeIntegration.PowerPointInfo"/>
  </ds:schemaRefs>
</ds:datastoreItem>
</file>

<file path=customXml/itemProps129.xml><?xml version="1.0" encoding="utf-8"?>
<ds:datastoreItem xmlns:ds="http://schemas.openxmlformats.org/officeDocument/2006/customXml" ds:itemID="{D336457B-8B26-4DA3-8BCB-5B077D25DC9F}">
  <ds:schemaRefs>
    <ds:schemaRef ds:uri="ESRI.ArcGIS.Mapping.OfficeIntegration.PowerPointInfo"/>
  </ds:schemaRefs>
</ds:datastoreItem>
</file>

<file path=customXml/itemProps13.xml><?xml version="1.0" encoding="utf-8"?>
<ds:datastoreItem xmlns:ds="http://schemas.openxmlformats.org/officeDocument/2006/customXml" ds:itemID="{2E6374D0-6CA0-46FD-8359-808655E996C4}">
  <ds:schemaRefs>
    <ds:schemaRef ds:uri="ESRI.ArcGIS.Mapping.OfficeIntegration.PowerPointInfo"/>
  </ds:schemaRefs>
</ds:datastoreItem>
</file>

<file path=customXml/itemProps130.xml><?xml version="1.0" encoding="utf-8"?>
<ds:datastoreItem xmlns:ds="http://schemas.openxmlformats.org/officeDocument/2006/customXml" ds:itemID="{18BDC6EA-B36C-4F4B-BD9F-E356B28C589F}">
  <ds:schemaRefs>
    <ds:schemaRef ds:uri="ESRI.ArcGIS.Mapping.OfficeIntegration.PowerPointInfo"/>
  </ds:schemaRefs>
</ds:datastoreItem>
</file>

<file path=customXml/itemProps131.xml><?xml version="1.0" encoding="utf-8"?>
<ds:datastoreItem xmlns:ds="http://schemas.openxmlformats.org/officeDocument/2006/customXml" ds:itemID="{C2A853A4-DD33-415E-9CC4-157F39086D43}">
  <ds:schemaRefs>
    <ds:schemaRef ds:uri="ESRI.ArcGIS.Mapping.OfficeIntegration.PowerPointInfo"/>
  </ds:schemaRefs>
</ds:datastoreItem>
</file>

<file path=customXml/itemProps132.xml><?xml version="1.0" encoding="utf-8"?>
<ds:datastoreItem xmlns:ds="http://schemas.openxmlformats.org/officeDocument/2006/customXml" ds:itemID="{42FC7141-90A7-4621-8521-2CE7CF85DDF5}">
  <ds:schemaRefs>
    <ds:schemaRef ds:uri="ESRI.ArcGIS.Mapping.OfficeIntegration.PowerPointInfo"/>
  </ds:schemaRefs>
</ds:datastoreItem>
</file>

<file path=customXml/itemProps133.xml><?xml version="1.0" encoding="utf-8"?>
<ds:datastoreItem xmlns:ds="http://schemas.openxmlformats.org/officeDocument/2006/customXml" ds:itemID="{B254B9ED-1435-4C01-8987-ACC81C25ADEA}">
  <ds:schemaRefs>
    <ds:schemaRef ds:uri="ESRI.ArcGIS.Mapping.OfficeIntegration.PowerPointInfo"/>
  </ds:schemaRefs>
</ds:datastoreItem>
</file>

<file path=customXml/itemProps134.xml><?xml version="1.0" encoding="utf-8"?>
<ds:datastoreItem xmlns:ds="http://schemas.openxmlformats.org/officeDocument/2006/customXml" ds:itemID="{828E5535-9208-4DCA-BE8F-767E36B68D0A}">
  <ds:schemaRefs>
    <ds:schemaRef ds:uri="ESRI.ArcGIS.Mapping.OfficeIntegration.PowerPointInfo"/>
  </ds:schemaRefs>
</ds:datastoreItem>
</file>

<file path=customXml/itemProps135.xml><?xml version="1.0" encoding="utf-8"?>
<ds:datastoreItem xmlns:ds="http://schemas.openxmlformats.org/officeDocument/2006/customXml" ds:itemID="{DBE6A819-0F5E-4EF4-9210-9B3E279D67A2}">
  <ds:schemaRefs>
    <ds:schemaRef ds:uri="ESRI.ArcGIS.Mapping.OfficeIntegration.PowerPointInfo"/>
  </ds:schemaRefs>
</ds:datastoreItem>
</file>

<file path=customXml/itemProps136.xml><?xml version="1.0" encoding="utf-8"?>
<ds:datastoreItem xmlns:ds="http://schemas.openxmlformats.org/officeDocument/2006/customXml" ds:itemID="{AA48889C-4695-4102-BF0A-4E18976C3911}">
  <ds:schemaRefs>
    <ds:schemaRef ds:uri="ESRI.ArcGIS.Mapping.OfficeIntegration.PowerPointInfo"/>
  </ds:schemaRefs>
</ds:datastoreItem>
</file>

<file path=customXml/itemProps137.xml><?xml version="1.0" encoding="utf-8"?>
<ds:datastoreItem xmlns:ds="http://schemas.openxmlformats.org/officeDocument/2006/customXml" ds:itemID="{931B6D38-6B42-4B58-9381-46D906141828}">
  <ds:schemaRefs>
    <ds:schemaRef ds:uri="ESRI.ArcGIS.Mapping.OfficeIntegration.PowerPointInfo"/>
  </ds:schemaRefs>
</ds:datastoreItem>
</file>

<file path=customXml/itemProps138.xml><?xml version="1.0" encoding="utf-8"?>
<ds:datastoreItem xmlns:ds="http://schemas.openxmlformats.org/officeDocument/2006/customXml" ds:itemID="{4F3D690F-0DBE-4A7F-A531-9F3716456758}">
  <ds:schemaRefs>
    <ds:schemaRef ds:uri="ESRI.ArcGIS.Mapping.OfficeIntegration.PowerPointInfo"/>
  </ds:schemaRefs>
</ds:datastoreItem>
</file>

<file path=customXml/itemProps139.xml><?xml version="1.0" encoding="utf-8"?>
<ds:datastoreItem xmlns:ds="http://schemas.openxmlformats.org/officeDocument/2006/customXml" ds:itemID="{5D63735A-75D7-4A8F-A11F-BE1DF5BDC05A}">
  <ds:schemaRefs>
    <ds:schemaRef ds:uri="ESRI.ArcGIS.Mapping.OfficeIntegration.PowerPointInfo"/>
  </ds:schemaRefs>
</ds:datastoreItem>
</file>

<file path=customXml/itemProps14.xml><?xml version="1.0" encoding="utf-8"?>
<ds:datastoreItem xmlns:ds="http://schemas.openxmlformats.org/officeDocument/2006/customXml" ds:itemID="{E779E7DA-5EB4-42C6-9651-8362012EC0D1}">
  <ds:schemaRefs>
    <ds:schemaRef ds:uri="ESRI.ArcGIS.Mapping.OfficeIntegration.PowerPointInfo"/>
  </ds:schemaRefs>
</ds:datastoreItem>
</file>

<file path=customXml/itemProps140.xml><?xml version="1.0" encoding="utf-8"?>
<ds:datastoreItem xmlns:ds="http://schemas.openxmlformats.org/officeDocument/2006/customXml" ds:itemID="{9F55B751-8B7A-4C7C-B0E2-6A78D211BDE1}">
  <ds:schemaRefs>
    <ds:schemaRef ds:uri="ESRI.ArcGIS.Mapping.OfficeIntegration.PowerPointInfo"/>
  </ds:schemaRefs>
</ds:datastoreItem>
</file>

<file path=customXml/itemProps141.xml><?xml version="1.0" encoding="utf-8"?>
<ds:datastoreItem xmlns:ds="http://schemas.openxmlformats.org/officeDocument/2006/customXml" ds:itemID="{5759A4CF-64A7-4BC2-98D9-318111FF761A}">
  <ds:schemaRefs>
    <ds:schemaRef ds:uri="ESRI.ArcGIS.Mapping.OfficeIntegration.PowerPointInfo"/>
  </ds:schemaRefs>
</ds:datastoreItem>
</file>

<file path=customXml/itemProps142.xml><?xml version="1.0" encoding="utf-8"?>
<ds:datastoreItem xmlns:ds="http://schemas.openxmlformats.org/officeDocument/2006/customXml" ds:itemID="{1F1B19A3-1852-40A8-8B7F-56D9D20F3E7E}">
  <ds:schemaRefs>
    <ds:schemaRef ds:uri="ESRI.ArcGIS.Mapping.OfficeIntegration.PowerPointInfo"/>
  </ds:schemaRefs>
</ds:datastoreItem>
</file>

<file path=customXml/itemProps143.xml><?xml version="1.0" encoding="utf-8"?>
<ds:datastoreItem xmlns:ds="http://schemas.openxmlformats.org/officeDocument/2006/customXml" ds:itemID="{F8271BD7-C5E7-4B60-AB12-D70528D7E095}">
  <ds:schemaRefs>
    <ds:schemaRef ds:uri="ESRI.ArcGIS.Mapping.OfficeIntegration.PowerPointInfo"/>
  </ds:schemaRefs>
</ds:datastoreItem>
</file>

<file path=customXml/itemProps144.xml><?xml version="1.0" encoding="utf-8"?>
<ds:datastoreItem xmlns:ds="http://schemas.openxmlformats.org/officeDocument/2006/customXml" ds:itemID="{4B6B352D-138B-48FC-AC18-D4051E66AA66}">
  <ds:schemaRefs>
    <ds:schemaRef ds:uri="ESRI.ArcGIS.Mapping.OfficeIntegration.PowerPointInfo"/>
  </ds:schemaRefs>
</ds:datastoreItem>
</file>

<file path=customXml/itemProps145.xml><?xml version="1.0" encoding="utf-8"?>
<ds:datastoreItem xmlns:ds="http://schemas.openxmlformats.org/officeDocument/2006/customXml" ds:itemID="{08DEF9EC-A20C-4B57-AD64-8A90620BF494}">
  <ds:schemaRefs>
    <ds:schemaRef ds:uri="ESRI.ArcGIS.Mapping.OfficeIntegration.PowerPointInfo"/>
  </ds:schemaRefs>
</ds:datastoreItem>
</file>

<file path=customXml/itemProps146.xml><?xml version="1.0" encoding="utf-8"?>
<ds:datastoreItem xmlns:ds="http://schemas.openxmlformats.org/officeDocument/2006/customXml" ds:itemID="{FF430962-6A06-495F-BEF4-71E9620A5CE5}">
  <ds:schemaRefs>
    <ds:schemaRef ds:uri="ESRI.ArcGIS.Mapping.OfficeIntegration.PowerPointInfo"/>
  </ds:schemaRefs>
</ds:datastoreItem>
</file>

<file path=customXml/itemProps147.xml><?xml version="1.0" encoding="utf-8"?>
<ds:datastoreItem xmlns:ds="http://schemas.openxmlformats.org/officeDocument/2006/customXml" ds:itemID="{550E65C4-0C84-44C3-A7DF-A5E251631AD1}">
  <ds:schemaRefs>
    <ds:schemaRef ds:uri="ESRI.ArcGIS.Mapping.OfficeIntegration.PowerPointInfo"/>
  </ds:schemaRefs>
</ds:datastoreItem>
</file>

<file path=customXml/itemProps148.xml><?xml version="1.0" encoding="utf-8"?>
<ds:datastoreItem xmlns:ds="http://schemas.openxmlformats.org/officeDocument/2006/customXml" ds:itemID="{B4ED4B95-DC55-4FC1-9559-0CF7589CA1AB}">
  <ds:schemaRefs>
    <ds:schemaRef ds:uri="ESRI.ArcGIS.Mapping.OfficeIntegration.PowerPointInfo"/>
  </ds:schemaRefs>
</ds:datastoreItem>
</file>

<file path=customXml/itemProps149.xml><?xml version="1.0" encoding="utf-8"?>
<ds:datastoreItem xmlns:ds="http://schemas.openxmlformats.org/officeDocument/2006/customXml" ds:itemID="{2FEF997A-F62D-4087-B5D1-237998782962}">
  <ds:schemaRefs>
    <ds:schemaRef ds:uri="ESRI.ArcGIS.Mapping.OfficeIntegration.PowerPointInfo"/>
  </ds:schemaRefs>
</ds:datastoreItem>
</file>

<file path=customXml/itemProps15.xml><?xml version="1.0" encoding="utf-8"?>
<ds:datastoreItem xmlns:ds="http://schemas.openxmlformats.org/officeDocument/2006/customXml" ds:itemID="{29755C03-3EEE-487E-ABCA-2BBA70378B7A}">
  <ds:schemaRefs>
    <ds:schemaRef ds:uri="ESRI.ArcGIS.Mapping.OfficeIntegration.PowerPointInfo"/>
  </ds:schemaRefs>
</ds:datastoreItem>
</file>

<file path=customXml/itemProps150.xml><?xml version="1.0" encoding="utf-8"?>
<ds:datastoreItem xmlns:ds="http://schemas.openxmlformats.org/officeDocument/2006/customXml" ds:itemID="{C567A0E2-5DA8-49C7-8D51-C06267A4DB46}">
  <ds:schemaRefs>
    <ds:schemaRef ds:uri="ESRI.ArcGIS.Mapping.OfficeIntegration.PowerPointInfo"/>
  </ds:schemaRefs>
</ds:datastoreItem>
</file>

<file path=customXml/itemProps151.xml><?xml version="1.0" encoding="utf-8"?>
<ds:datastoreItem xmlns:ds="http://schemas.openxmlformats.org/officeDocument/2006/customXml" ds:itemID="{9909B323-3B83-40C1-9D3C-AC44D7BEBA55}">
  <ds:schemaRefs>
    <ds:schemaRef ds:uri="ESRI.ArcGIS.Mapping.OfficeIntegration.PowerPointInfo"/>
  </ds:schemaRefs>
</ds:datastoreItem>
</file>

<file path=customXml/itemProps152.xml><?xml version="1.0" encoding="utf-8"?>
<ds:datastoreItem xmlns:ds="http://schemas.openxmlformats.org/officeDocument/2006/customXml" ds:itemID="{1C512066-A9D5-40F1-9132-DEBBF8C77D95}">
  <ds:schemaRefs>
    <ds:schemaRef ds:uri="ESRI.ArcGIS.Mapping.OfficeIntegration.PowerPointInfo"/>
  </ds:schemaRefs>
</ds:datastoreItem>
</file>

<file path=customXml/itemProps153.xml><?xml version="1.0" encoding="utf-8"?>
<ds:datastoreItem xmlns:ds="http://schemas.openxmlformats.org/officeDocument/2006/customXml" ds:itemID="{4C27BB07-CF5C-447D-ADC3-349327BBA85C}">
  <ds:schemaRefs>
    <ds:schemaRef ds:uri="ESRI.ArcGIS.Mapping.OfficeIntegration.PowerPointInfo"/>
  </ds:schemaRefs>
</ds:datastoreItem>
</file>

<file path=customXml/itemProps154.xml><?xml version="1.0" encoding="utf-8"?>
<ds:datastoreItem xmlns:ds="http://schemas.openxmlformats.org/officeDocument/2006/customXml" ds:itemID="{68338DE3-6C52-4308-ACB7-B64167CC1001}">
  <ds:schemaRefs>
    <ds:schemaRef ds:uri="ESRI.ArcGIS.Mapping.OfficeIntegration.PowerPointInfo"/>
  </ds:schemaRefs>
</ds:datastoreItem>
</file>

<file path=customXml/itemProps155.xml><?xml version="1.0" encoding="utf-8"?>
<ds:datastoreItem xmlns:ds="http://schemas.openxmlformats.org/officeDocument/2006/customXml" ds:itemID="{C51A6F8E-AB58-4BB9-9B1B-823989002780}">
  <ds:schemaRefs>
    <ds:schemaRef ds:uri="ESRI.ArcGIS.Mapping.OfficeIntegration.PowerPointInfo"/>
  </ds:schemaRefs>
</ds:datastoreItem>
</file>

<file path=customXml/itemProps156.xml><?xml version="1.0" encoding="utf-8"?>
<ds:datastoreItem xmlns:ds="http://schemas.openxmlformats.org/officeDocument/2006/customXml" ds:itemID="{A60582A1-7914-49D8-8AA7-95D7E1991ACF}">
  <ds:schemaRefs>
    <ds:schemaRef ds:uri="ESRI.ArcGIS.Mapping.OfficeIntegration.PowerPointInfo"/>
  </ds:schemaRefs>
</ds:datastoreItem>
</file>

<file path=customXml/itemProps157.xml><?xml version="1.0" encoding="utf-8"?>
<ds:datastoreItem xmlns:ds="http://schemas.openxmlformats.org/officeDocument/2006/customXml" ds:itemID="{AF101153-B05C-4933-AB0C-01AD6446A8C4}">
  <ds:schemaRefs>
    <ds:schemaRef ds:uri="ESRI.ArcGIS.Mapping.OfficeIntegration.PowerPointInfo"/>
  </ds:schemaRefs>
</ds:datastoreItem>
</file>

<file path=customXml/itemProps158.xml><?xml version="1.0" encoding="utf-8"?>
<ds:datastoreItem xmlns:ds="http://schemas.openxmlformats.org/officeDocument/2006/customXml" ds:itemID="{056785F9-7AD5-45C6-9D86-09A2B0C84D78}">
  <ds:schemaRefs>
    <ds:schemaRef ds:uri="ESRI.ArcGIS.Mapping.OfficeIntegration.PowerPointInfo"/>
  </ds:schemaRefs>
</ds:datastoreItem>
</file>

<file path=customXml/itemProps159.xml><?xml version="1.0" encoding="utf-8"?>
<ds:datastoreItem xmlns:ds="http://schemas.openxmlformats.org/officeDocument/2006/customXml" ds:itemID="{B359909E-7BBE-46DF-A6F7-9A57D7F49C01}">
  <ds:schemaRefs>
    <ds:schemaRef ds:uri="ESRI.ArcGIS.Mapping.OfficeIntegration.PowerPointInfo"/>
  </ds:schemaRefs>
</ds:datastoreItem>
</file>

<file path=customXml/itemProps16.xml><?xml version="1.0" encoding="utf-8"?>
<ds:datastoreItem xmlns:ds="http://schemas.openxmlformats.org/officeDocument/2006/customXml" ds:itemID="{DB1F4CAA-CC45-493A-AD96-2B498267E7E3}">
  <ds:schemaRefs>
    <ds:schemaRef ds:uri="ESRI.ArcGIS.Mapping.OfficeIntegration.PowerPointInfo"/>
  </ds:schemaRefs>
</ds:datastoreItem>
</file>

<file path=customXml/itemProps160.xml><?xml version="1.0" encoding="utf-8"?>
<ds:datastoreItem xmlns:ds="http://schemas.openxmlformats.org/officeDocument/2006/customXml" ds:itemID="{75114AB1-C982-4718-A9EB-C8223EB50565}">
  <ds:schemaRefs>
    <ds:schemaRef ds:uri="ESRI.ArcGIS.Mapping.OfficeIntegration.PowerPointInfo"/>
  </ds:schemaRefs>
</ds:datastoreItem>
</file>

<file path=customXml/itemProps161.xml><?xml version="1.0" encoding="utf-8"?>
<ds:datastoreItem xmlns:ds="http://schemas.openxmlformats.org/officeDocument/2006/customXml" ds:itemID="{05DB3CBA-5A4B-4486-99B0-F9CF6DBDE18A}">
  <ds:schemaRefs>
    <ds:schemaRef ds:uri="ESRI.ArcGIS.Mapping.OfficeIntegration.PowerPointInfo"/>
  </ds:schemaRefs>
</ds:datastoreItem>
</file>

<file path=customXml/itemProps162.xml><?xml version="1.0" encoding="utf-8"?>
<ds:datastoreItem xmlns:ds="http://schemas.openxmlformats.org/officeDocument/2006/customXml" ds:itemID="{CAFCD53C-CD48-4FD3-9E7B-08ADB87F4B99}">
  <ds:schemaRefs>
    <ds:schemaRef ds:uri="ESRI.ArcGIS.Mapping.OfficeIntegration.PowerPointInfo"/>
  </ds:schemaRefs>
</ds:datastoreItem>
</file>

<file path=customXml/itemProps163.xml><?xml version="1.0" encoding="utf-8"?>
<ds:datastoreItem xmlns:ds="http://schemas.openxmlformats.org/officeDocument/2006/customXml" ds:itemID="{6F28EA02-CC5D-49E2-97B5-F60F2BE3F2CC}">
  <ds:schemaRefs>
    <ds:schemaRef ds:uri="ESRI.ArcGIS.Mapping.OfficeIntegration.PowerPointInfo"/>
  </ds:schemaRefs>
</ds:datastoreItem>
</file>

<file path=customXml/itemProps164.xml><?xml version="1.0" encoding="utf-8"?>
<ds:datastoreItem xmlns:ds="http://schemas.openxmlformats.org/officeDocument/2006/customXml" ds:itemID="{57B7F893-E206-4F28-9926-0905FDAB85BC}">
  <ds:schemaRefs>
    <ds:schemaRef ds:uri="ESRI.ArcGIS.Mapping.OfficeIntegration.PowerPointInfo"/>
  </ds:schemaRefs>
</ds:datastoreItem>
</file>

<file path=customXml/itemProps165.xml><?xml version="1.0" encoding="utf-8"?>
<ds:datastoreItem xmlns:ds="http://schemas.openxmlformats.org/officeDocument/2006/customXml" ds:itemID="{196CD36B-6640-4F83-A2C8-C17E99203EF6}">
  <ds:schemaRefs>
    <ds:schemaRef ds:uri="ESRI.ArcGIS.Mapping.OfficeIntegration.PowerPointInfo"/>
  </ds:schemaRefs>
</ds:datastoreItem>
</file>

<file path=customXml/itemProps166.xml><?xml version="1.0" encoding="utf-8"?>
<ds:datastoreItem xmlns:ds="http://schemas.openxmlformats.org/officeDocument/2006/customXml" ds:itemID="{4A3BE6F2-380C-4C11-ACA0-97C17BDCA9F0}">
  <ds:schemaRefs>
    <ds:schemaRef ds:uri="ESRI.ArcGIS.Mapping.OfficeIntegration.PowerPointInfo"/>
  </ds:schemaRefs>
</ds:datastoreItem>
</file>

<file path=customXml/itemProps167.xml><?xml version="1.0" encoding="utf-8"?>
<ds:datastoreItem xmlns:ds="http://schemas.openxmlformats.org/officeDocument/2006/customXml" ds:itemID="{4831EC64-9C9A-4A31-983E-77820E5111C3}">
  <ds:schemaRefs>
    <ds:schemaRef ds:uri="ESRI.ArcGIS.Mapping.OfficeIntegration.PowerPointInfo"/>
  </ds:schemaRefs>
</ds:datastoreItem>
</file>

<file path=customXml/itemProps168.xml><?xml version="1.0" encoding="utf-8"?>
<ds:datastoreItem xmlns:ds="http://schemas.openxmlformats.org/officeDocument/2006/customXml" ds:itemID="{14BC9DFA-0656-4616-9B71-6BBFA53247D5}">
  <ds:schemaRefs>
    <ds:schemaRef ds:uri="ESRI.ArcGIS.Mapping.OfficeIntegration.PowerPointInfo"/>
  </ds:schemaRefs>
</ds:datastoreItem>
</file>

<file path=customXml/itemProps169.xml><?xml version="1.0" encoding="utf-8"?>
<ds:datastoreItem xmlns:ds="http://schemas.openxmlformats.org/officeDocument/2006/customXml" ds:itemID="{E8A3F4C7-4718-4B21-8882-7822DEB98657}">
  <ds:schemaRefs>
    <ds:schemaRef ds:uri="ESRI.ArcGIS.Mapping.OfficeIntegration.PowerPointInfo"/>
  </ds:schemaRefs>
</ds:datastoreItem>
</file>

<file path=customXml/itemProps17.xml><?xml version="1.0" encoding="utf-8"?>
<ds:datastoreItem xmlns:ds="http://schemas.openxmlformats.org/officeDocument/2006/customXml" ds:itemID="{D904778E-E0A5-44A1-A26A-25F61EC4D2CF}">
  <ds:schemaRefs>
    <ds:schemaRef ds:uri="ESRI.ArcGIS.Mapping.OfficeIntegration.PowerPointInfo"/>
  </ds:schemaRefs>
</ds:datastoreItem>
</file>

<file path=customXml/itemProps170.xml><?xml version="1.0" encoding="utf-8"?>
<ds:datastoreItem xmlns:ds="http://schemas.openxmlformats.org/officeDocument/2006/customXml" ds:itemID="{4F9B27D8-24BB-4EEF-B95F-8F7C5AF1198F}">
  <ds:schemaRefs>
    <ds:schemaRef ds:uri="ESRI.ArcGIS.Mapping.OfficeIntegration.PowerPointInfo"/>
  </ds:schemaRefs>
</ds:datastoreItem>
</file>

<file path=customXml/itemProps171.xml><?xml version="1.0" encoding="utf-8"?>
<ds:datastoreItem xmlns:ds="http://schemas.openxmlformats.org/officeDocument/2006/customXml" ds:itemID="{2979400A-95A0-424C-9B79-8498A6EBEEF9}">
  <ds:schemaRefs>
    <ds:schemaRef ds:uri="ESRI.ArcGIS.Mapping.OfficeIntegration.PowerPointInfo"/>
  </ds:schemaRefs>
</ds:datastoreItem>
</file>

<file path=customXml/itemProps172.xml><?xml version="1.0" encoding="utf-8"?>
<ds:datastoreItem xmlns:ds="http://schemas.openxmlformats.org/officeDocument/2006/customXml" ds:itemID="{7246B31A-DEA1-47D2-994E-97EF8FFBBD4A}">
  <ds:schemaRefs>
    <ds:schemaRef ds:uri="ESRI.ArcGIS.Mapping.OfficeIntegration.PowerPointInfo"/>
  </ds:schemaRefs>
</ds:datastoreItem>
</file>

<file path=customXml/itemProps173.xml><?xml version="1.0" encoding="utf-8"?>
<ds:datastoreItem xmlns:ds="http://schemas.openxmlformats.org/officeDocument/2006/customXml" ds:itemID="{B89C8F60-4B8F-4C83-84CA-4EA7C9B42102}">
  <ds:schemaRefs>
    <ds:schemaRef ds:uri="ESRI.ArcGIS.Mapping.OfficeIntegration.PowerPointInfo"/>
  </ds:schemaRefs>
</ds:datastoreItem>
</file>

<file path=customXml/itemProps174.xml><?xml version="1.0" encoding="utf-8"?>
<ds:datastoreItem xmlns:ds="http://schemas.openxmlformats.org/officeDocument/2006/customXml" ds:itemID="{451D64AD-9E14-421B-AE53-46799D335BE1}">
  <ds:schemaRefs>
    <ds:schemaRef ds:uri="ESRI.ArcGIS.Mapping.OfficeIntegration.PowerPointInfo"/>
  </ds:schemaRefs>
</ds:datastoreItem>
</file>

<file path=customXml/itemProps175.xml><?xml version="1.0" encoding="utf-8"?>
<ds:datastoreItem xmlns:ds="http://schemas.openxmlformats.org/officeDocument/2006/customXml" ds:itemID="{467DE45B-7029-42D9-A936-0B4ADF77D19A}">
  <ds:schemaRefs>
    <ds:schemaRef ds:uri="ESRI.ArcGIS.Mapping.OfficeIntegration.PowerPointInfo"/>
  </ds:schemaRefs>
</ds:datastoreItem>
</file>

<file path=customXml/itemProps176.xml><?xml version="1.0" encoding="utf-8"?>
<ds:datastoreItem xmlns:ds="http://schemas.openxmlformats.org/officeDocument/2006/customXml" ds:itemID="{503283AF-ADD0-47BB-AC53-937B8EF5FCC9}">
  <ds:schemaRefs>
    <ds:schemaRef ds:uri="ESRI.ArcGIS.Mapping.OfficeIntegration.PowerPointInfo"/>
  </ds:schemaRefs>
</ds:datastoreItem>
</file>

<file path=customXml/itemProps177.xml><?xml version="1.0" encoding="utf-8"?>
<ds:datastoreItem xmlns:ds="http://schemas.openxmlformats.org/officeDocument/2006/customXml" ds:itemID="{6FB7778A-279B-4FFC-B92B-4A37FE2B81E9}">
  <ds:schemaRefs>
    <ds:schemaRef ds:uri="ESRI.ArcGIS.Mapping.OfficeIntegration.PowerPointInfo"/>
  </ds:schemaRefs>
</ds:datastoreItem>
</file>

<file path=customXml/itemProps178.xml><?xml version="1.0" encoding="utf-8"?>
<ds:datastoreItem xmlns:ds="http://schemas.openxmlformats.org/officeDocument/2006/customXml" ds:itemID="{38391202-5D28-4AD5-A369-E7D25473A845}">
  <ds:schemaRefs>
    <ds:schemaRef ds:uri="ESRI.ArcGIS.Mapping.OfficeIntegration.PowerPointInfo"/>
  </ds:schemaRefs>
</ds:datastoreItem>
</file>

<file path=customXml/itemProps179.xml><?xml version="1.0" encoding="utf-8"?>
<ds:datastoreItem xmlns:ds="http://schemas.openxmlformats.org/officeDocument/2006/customXml" ds:itemID="{C7F9FC04-6C8A-46FC-9FF5-04539B7EFEC2}">
  <ds:schemaRefs>
    <ds:schemaRef ds:uri="ESRI.ArcGIS.Mapping.OfficeIntegration.PowerPointInfo"/>
  </ds:schemaRefs>
</ds:datastoreItem>
</file>

<file path=customXml/itemProps18.xml><?xml version="1.0" encoding="utf-8"?>
<ds:datastoreItem xmlns:ds="http://schemas.openxmlformats.org/officeDocument/2006/customXml" ds:itemID="{FDE29D45-2CB0-48D2-B6C7-DA2FC73148A4}">
  <ds:schemaRefs>
    <ds:schemaRef ds:uri="ESRI.ArcGIS.Mapping.OfficeIntegration.PowerPointInfo"/>
  </ds:schemaRefs>
</ds:datastoreItem>
</file>

<file path=customXml/itemProps180.xml><?xml version="1.0" encoding="utf-8"?>
<ds:datastoreItem xmlns:ds="http://schemas.openxmlformats.org/officeDocument/2006/customXml" ds:itemID="{AC472D9A-3464-4137-9635-6E921CDDAE59}">
  <ds:schemaRefs>
    <ds:schemaRef ds:uri="ESRI.ArcGIS.Mapping.OfficeIntegration.PowerPointInfo"/>
  </ds:schemaRefs>
</ds:datastoreItem>
</file>

<file path=customXml/itemProps181.xml><?xml version="1.0" encoding="utf-8"?>
<ds:datastoreItem xmlns:ds="http://schemas.openxmlformats.org/officeDocument/2006/customXml" ds:itemID="{B4209CDB-9F32-4478-93B3-EE2AE0049C22}">
  <ds:schemaRefs>
    <ds:schemaRef ds:uri="ESRI.ArcGIS.Mapping.OfficeIntegration.PowerPointInfo"/>
  </ds:schemaRefs>
</ds:datastoreItem>
</file>

<file path=customXml/itemProps182.xml><?xml version="1.0" encoding="utf-8"?>
<ds:datastoreItem xmlns:ds="http://schemas.openxmlformats.org/officeDocument/2006/customXml" ds:itemID="{1E1E66F4-16B2-487C-A0C4-1ECDA861764B}">
  <ds:schemaRefs>
    <ds:schemaRef ds:uri="ESRI.ArcGIS.Mapping.OfficeIntegration.PowerPointInfo"/>
  </ds:schemaRefs>
</ds:datastoreItem>
</file>

<file path=customXml/itemProps183.xml><?xml version="1.0" encoding="utf-8"?>
<ds:datastoreItem xmlns:ds="http://schemas.openxmlformats.org/officeDocument/2006/customXml" ds:itemID="{77EBEB20-92CB-48EC-9EBF-A44AA38C40B4}">
  <ds:schemaRefs>
    <ds:schemaRef ds:uri="ESRI.ArcGIS.Mapping.OfficeIntegration.PowerPointInfo"/>
  </ds:schemaRefs>
</ds:datastoreItem>
</file>

<file path=customXml/itemProps184.xml><?xml version="1.0" encoding="utf-8"?>
<ds:datastoreItem xmlns:ds="http://schemas.openxmlformats.org/officeDocument/2006/customXml" ds:itemID="{23CEE7E6-B6A0-49D7-A5F6-22F63C095FCC}">
  <ds:schemaRefs>
    <ds:schemaRef ds:uri="ESRI.ArcGIS.Mapping.OfficeIntegration.PowerPointInfo"/>
  </ds:schemaRefs>
</ds:datastoreItem>
</file>

<file path=customXml/itemProps185.xml><?xml version="1.0" encoding="utf-8"?>
<ds:datastoreItem xmlns:ds="http://schemas.openxmlformats.org/officeDocument/2006/customXml" ds:itemID="{2618054A-6614-4251-ABC3-ADE7E54A9D8E}">
  <ds:schemaRefs>
    <ds:schemaRef ds:uri="ESRI.ArcGIS.Mapping.OfficeIntegration.PowerPointInfo"/>
  </ds:schemaRefs>
</ds:datastoreItem>
</file>

<file path=customXml/itemProps186.xml><?xml version="1.0" encoding="utf-8"?>
<ds:datastoreItem xmlns:ds="http://schemas.openxmlformats.org/officeDocument/2006/customXml" ds:itemID="{91A47EB8-BB2A-4DF5-8011-F195F1F8F7FC}">
  <ds:schemaRefs>
    <ds:schemaRef ds:uri="ESRI.ArcGIS.Mapping.OfficeIntegration.PowerPointInfo"/>
  </ds:schemaRefs>
</ds:datastoreItem>
</file>

<file path=customXml/itemProps187.xml><?xml version="1.0" encoding="utf-8"?>
<ds:datastoreItem xmlns:ds="http://schemas.openxmlformats.org/officeDocument/2006/customXml" ds:itemID="{CEB77EE1-2A35-4245-A6F1-D8D7A305B205}">
  <ds:schemaRefs>
    <ds:schemaRef ds:uri="ESRI.ArcGIS.Mapping.OfficeIntegration.PowerPointInfo"/>
  </ds:schemaRefs>
</ds:datastoreItem>
</file>

<file path=customXml/itemProps188.xml><?xml version="1.0" encoding="utf-8"?>
<ds:datastoreItem xmlns:ds="http://schemas.openxmlformats.org/officeDocument/2006/customXml" ds:itemID="{5F80273D-9D4E-4526-97CB-C7DDC8A99BE7}">
  <ds:schemaRefs>
    <ds:schemaRef ds:uri="ESRI.ArcGIS.Mapping.OfficeIntegration.PowerPointInfo"/>
  </ds:schemaRefs>
</ds:datastoreItem>
</file>

<file path=customXml/itemProps189.xml><?xml version="1.0" encoding="utf-8"?>
<ds:datastoreItem xmlns:ds="http://schemas.openxmlformats.org/officeDocument/2006/customXml" ds:itemID="{A004F43B-BAEF-479F-9312-B58D2B9A2D91}">
  <ds:schemaRefs>
    <ds:schemaRef ds:uri="ESRI.ArcGIS.Mapping.OfficeIntegration.PowerPointInfo"/>
  </ds:schemaRefs>
</ds:datastoreItem>
</file>

<file path=customXml/itemProps19.xml><?xml version="1.0" encoding="utf-8"?>
<ds:datastoreItem xmlns:ds="http://schemas.openxmlformats.org/officeDocument/2006/customXml" ds:itemID="{EE85CA9A-C634-4810-9347-38948C17D067}">
  <ds:schemaRefs>
    <ds:schemaRef ds:uri="ESRI.ArcGIS.Mapping.OfficeIntegration.PowerPointInfo"/>
  </ds:schemaRefs>
</ds:datastoreItem>
</file>

<file path=customXml/itemProps190.xml><?xml version="1.0" encoding="utf-8"?>
<ds:datastoreItem xmlns:ds="http://schemas.openxmlformats.org/officeDocument/2006/customXml" ds:itemID="{E4C59EAC-FF0F-4A30-A51A-E922F3A32356}">
  <ds:schemaRefs>
    <ds:schemaRef ds:uri="ESRI.ArcGIS.Mapping.OfficeIntegration.PowerPointInfo"/>
  </ds:schemaRefs>
</ds:datastoreItem>
</file>

<file path=customXml/itemProps191.xml><?xml version="1.0" encoding="utf-8"?>
<ds:datastoreItem xmlns:ds="http://schemas.openxmlformats.org/officeDocument/2006/customXml" ds:itemID="{5BCFC304-FCDC-46C0-B9F7-705FB49EA022}">
  <ds:schemaRefs>
    <ds:schemaRef ds:uri="ESRI.ArcGIS.Mapping.OfficeIntegration.PowerPointInfo"/>
  </ds:schemaRefs>
</ds:datastoreItem>
</file>

<file path=customXml/itemProps192.xml><?xml version="1.0" encoding="utf-8"?>
<ds:datastoreItem xmlns:ds="http://schemas.openxmlformats.org/officeDocument/2006/customXml" ds:itemID="{B649EC3A-2649-4B47-AC23-E18CE0AFAE42}">
  <ds:schemaRefs>
    <ds:schemaRef ds:uri="ESRI.ArcGIS.Mapping.OfficeIntegration.PowerPointInfo"/>
  </ds:schemaRefs>
</ds:datastoreItem>
</file>

<file path=customXml/itemProps193.xml><?xml version="1.0" encoding="utf-8"?>
<ds:datastoreItem xmlns:ds="http://schemas.openxmlformats.org/officeDocument/2006/customXml" ds:itemID="{42FEE509-697B-4C8D-93B1-DA1713357016}">
  <ds:schemaRefs>
    <ds:schemaRef ds:uri="ESRI.ArcGIS.Mapping.OfficeIntegration.PowerPointInfo"/>
  </ds:schemaRefs>
</ds:datastoreItem>
</file>

<file path=customXml/itemProps194.xml><?xml version="1.0" encoding="utf-8"?>
<ds:datastoreItem xmlns:ds="http://schemas.openxmlformats.org/officeDocument/2006/customXml" ds:itemID="{64FCBA1B-F973-4084-A0E5-6DC08023394F}">
  <ds:schemaRefs>
    <ds:schemaRef ds:uri="ESRI.ArcGIS.Mapping.OfficeIntegration.PowerPointInfo"/>
  </ds:schemaRefs>
</ds:datastoreItem>
</file>

<file path=customXml/itemProps195.xml><?xml version="1.0" encoding="utf-8"?>
<ds:datastoreItem xmlns:ds="http://schemas.openxmlformats.org/officeDocument/2006/customXml" ds:itemID="{C6BC4690-C0FC-4A90-BE20-DC901E3A6001}">
  <ds:schemaRefs>
    <ds:schemaRef ds:uri="ESRI.ArcGIS.Mapping.OfficeIntegration.PowerPointInfo"/>
  </ds:schemaRefs>
</ds:datastoreItem>
</file>

<file path=customXml/itemProps196.xml><?xml version="1.0" encoding="utf-8"?>
<ds:datastoreItem xmlns:ds="http://schemas.openxmlformats.org/officeDocument/2006/customXml" ds:itemID="{6B7CD55D-D9C9-41BD-9461-8F54F60BAE87}">
  <ds:schemaRefs>
    <ds:schemaRef ds:uri="ESRI.ArcGIS.Mapping.OfficeIntegration.PowerPointInfo"/>
  </ds:schemaRefs>
</ds:datastoreItem>
</file>

<file path=customXml/itemProps197.xml><?xml version="1.0" encoding="utf-8"?>
<ds:datastoreItem xmlns:ds="http://schemas.openxmlformats.org/officeDocument/2006/customXml" ds:itemID="{F1546959-38B1-4E7D-B00C-612D180ECE59}">
  <ds:schemaRefs>
    <ds:schemaRef ds:uri="ESRI.ArcGIS.Mapping.OfficeIntegration.PowerPointInfo"/>
  </ds:schemaRefs>
</ds:datastoreItem>
</file>

<file path=customXml/itemProps198.xml><?xml version="1.0" encoding="utf-8"?>
<ds:datastoreItem xmlns:ds="http://schemas.openxmlformats.org/officeDocument/2006/customXml" ds:itemID="{5C2F1CD9-E9F7-456D-A1BC-78356852776E}">
  <ds:schemaRefs>
    <ds:schemaRef ds:uri="ESRI.ArcGIS.Mapping.OfficeIntegration.PowerPointInfo"/>
  </ds:schemaRefs>
</ds:datastoreItem>
</file>

<file path=customXml/itemProps199.xml><?xml version="1.0" encoding="utf-8"?>
<ds:datastoreItem xmlns:ds="http://schemas.openxmlformats.org/officeDocument/2006/customXml" ds:itemID="{B39BEC89-FCA8-4DD5-B0A4-87611B69466F}">
  <ds:schemaRefs>
    <ds:schemaRef ds:uri="ESRI.ArcGIS.Mapping.OfficeIntegration.PowerPointInfo"/>
  </ds:schemaRefs>
</ds:datastoreItem>
</file>

<file path=customXml/itemProps2.xml><?xml version="1.0" encoding="utf-8"?>
<ds:datastoreItem xmlns:ds="http://schemas.openxmlformats.org/officeDocument/2006/customXml" ds:itemID="{C8F51D3E-C171-44D0-848E-B16D32164B13}">
  <ds:schemaRefs>
    <ds:schemaRef ds:uri="ESRI.ArcGIS.Mapping.OfficeIntegration.PowerPointInfo"/>
  </ds:schemaRefs>
</ds:datastoreItem>
</file>

<file path=customXml/itemProps20.xml><?xml version="1.0" encoding="utf-8"?>
<ds:datastoreItem xmlns:ds="http://schemas.openxmlformats.org/officeDocument/2006/customXml" ds:itemID="{3011501E-5B96-4299-97F7-CCBBB73EF988}">
  <ds:schemaRefs>
    <ds:schemaRef ds:uri="ESRI.ArcGIS.Mapping.OfficeIntegration.PowerPointInfo"/>
  </ds:schemaRefs>
</ds:datastoreItem>
</file>

<file path=customXml/itemProps200.xml><?xml version="1.0" encoding="utf-8"?>
<ds:datastoreItem xmlns:ds="http://schemas.openxmlformats.org/officeDocument/2006/customXml" ds:itemID="{BF66BFC0-C0BA-4D01-A74C-2DB790844764}">
  <ds:schemaRefs>
    <ds:schemaRef ds:uri="ESRI.ArcGIS.Mapping.OfficeIntegration.PowerPointInfo"/>
  </ds:schemaRefs>
</ds:datastoreItem>
</file>

<file path=customXml/itemProps201.xml><?xml version="1.0" encoding="utf-8"?>
<ds:datastoreItem xmlns:ds="http://schemas.openxmlformats.org/officeDocument/2006/customXml" ds:itemID="{84009449-5B77-4CD2-9116-F307A4D5CE32}">
  <ds:schemaRefs>
    <ds:schemaRef ds:uri="ESRI.ArcGIS.Mapping.OfficeIntegration.PowerPointInfo"/>
  </ds:schemaRefs>
</ds:datastoreItem>
</file>

<file path=customXml/itemProps202.xml><?xml version="1.0" encoding="utf-8"?>
<ds:datastoreItem xmlns:ds="http://schemas.openxmlformats.org/officeDocument/2006/customXml" ds:itemID="{BA6DBFD1-6A18-4D1E-AB93-F39212BFF73E}">
  <ds:schemaRefs>
    <ds:schemaRef ds:uri="ESRI.ArcGIS.Mapping.OfficeIntegration.PowerPointInfo"/>
  </ds:schemaRefs>
</ds:datastoreItem>
</file>

<file path=customXml/itemProps203.xml><?xml version="1.0" encoding="utf-8"?>
<ds:datastoreItem xmlns:ds="http://schemas.openxmlformats.org/officeDocument/2006/customXml" ds:itemID="{556366C3-B0D9-4EAD-BDED-DFB391507379}">
  <ds:schemaRefs>
    <ds:schemaRef ds:uri="ESRI.ArcGIS.Mapping.OfficeIntegration.PowerPointInfo"/>
  </ds:schemaRefs>
</ds:datastoreItem>
</file>

<file path=customXml/itemProps204.xml><?xml version="1.0" encoding="utf-8"?>
<ds:datastoreItem xmlns:ds="http://schemas.openxmlformats.org/officeDocument/2006/customXml" ds:itemID="{BBB4DA0D-0AC1-48DE-A6E8-02C0CF23EAD5}">
  <ds:schemaRefs>
    <ds:schemaRef ds:uri="ESRI.ArcGIS.Mapping.OfficeIntegration.PowerPointInfo"/>
  </ds:schemaRefs>
</ds:datastoreItem>
</file>

<file path=customXml/itemProps205.xml><?xml version="1.0" encoding="utf-8"?>
<ds:datastoreItem xmlns:ds="http://schemas.openxmlformats.org/officeDocument/2006/customXml" ds:itemID="{C8AC1540-DDDE-430A-B09E-52870A905AA5}">
  <ds:schemaRefs>
    <ds:schemaRef ds:uri="ESRI.ArcGIS.Mapping.OfficeIntegration.PowerPointInfo"/>
  </ds:schemaRefs>
</ds:datastoreItem>
</file>

<file path=customXml/itemProps206.xml><?xml version="1.0" encoding="utf-8"?>
<ds:datastoreItem xmlns:ds="http://schemas.openxmlformats.org/officeDocument/2006/customXml" ds:itemID="{CC048B59-A419-4595-9205-17E309995C48}">
  <ds:schemaRefs>
    <ds:schemaRef ds:uri="ESRI.ArcGIS.Mapping.OfficeIntegration.PowerPointInfo"/>
  </ds:schemaRefs>
</ds:datastoreItem>
</file>

<file path=customXml/itemProps207.xml><?xml version="1.0" encoding="utf-8"?>
<ds:datastoreItem xmlns:ds="http://schemas.openxmlformats.org/officeDocument/2006/customXml" ds:itemID="{C0574EEC-4D8A-42FC-9FDB-65EC3402438E}">
  <ds:schemaRefs>
    <ds:schemaRef ds:uri="ESRI.ArcGIS.Mapping.OfficeIntegration.PowerPointInfo"/>
  </ds:schemaRefs>
</ds:datastoreItem>
</file>

<file path=customXml/itemProps208.xml><?xml version="1.0" encoding="utf-8"?>
<ds:datastoreItem xmlns:ds="http://schemas.openxmlformats.org/officeDocument/2006/customXml" ds:itemID="{37360C27-A493-4C10-B7B1-34BF919DED21}">
  <ds:schemaRefs>
    <ds:schemaRef ds:uri="ESRI.ArcGIS.Mapping.OfficeIntegration.PowerPointInfo"/>
  </ds:schemaRefs>
</ds:datastoreItem>
</file>

<file path=customXml/itemProps209.xml><?xml version="1.0" encoding="utf-8"?>
<ds:datastoreItem xmlns:ds="http://schemas.openxmlformats.org/officeDocument/2006/customXml" ds:itemID="{FF06215F-9AA0-44F9-8D67-B81AC233BC90}">
  <ds:schemaRefs>
    <ds:schemaRef ds:uri="ESRI.ArcGIS.Mapping.OfficeIntegration.PowerPointInfo"/>
  </ds:schemaRefs>
</ds:datastoreItem>
</file>

<file path=customXml/itemProps21.xml><?xml version="1.0" encoding="utf-8"?>
<ds:datastoreItem xmlns:ds="http://schemas.openxmlformats.org/officeDocument/2006/customXml" ds:itemID="{808A84B8-B278-4197-94C0-11AF6761B15F}">
  <ds:schemaRefs>
    <ds:schemaRef ds:uri="ESRI.ArcGIS.Mapping.OfficeIntegration.PowerPointInfo"/>
  </ds:schemaRefs>
</ds:datastoreItem>
</file>

<file path=customXml/itemProps210.xml><?xml version="1.0" encoding="utf-8"?>
<ds:datastoreItem xmlns:ds="http://schemas.openxmlformats.org/officeDocument/2006/customXml" ds:itemID="{4AA55339-F560-41BC-9BC7-25755EEA3065}">
  <ds:schemaRefs>
    <ds:schemaRef ds:uri="ESRI.ArcGIS.Mapping.OfficeIntegration.PowerPointInfo"/>
  </ds:schemaRefs>
</ds:datastoreItem>
</file>

<file path=customXml/itemProps211.xml><?xml version="1.0" encoding="utf-8"?>
<ds:datastoreItem xmlns:ds="http://schemas.openxmlformats.org/officeDocument/2006/customXml" ds:itemID="{A9EECF74-1549-48F9-B380-01EA14B25BBC}">
  <ds:schemaRefs>
    <ds:schemaRef ds:uri="ESRI.ArcGIS.Mapping.OfficeIntegration.PowerPointInfo"/>
  </ds:schemaRefs>
</ds:datastoreItem>
</file>

<file path=customXml/itemProps212.xml><?xml version="1.0" encoding="utf-8"?>
<ds:datastoreItem xmlns:ds="http://schemas.openxmlformats.org/officeDocument/2006/customXml" ds:itemID="{3C36F2A0-4571-4B94-A493-A97CDF15F068}">
  <ds:schemaRefs>
    <ds:schemaRef ds:uri="ESRI.ArcGIS.Mapping.OfficeIntegration.PowerPointInfo"/>
  </ds:schemaRefs>
</ds:datastoreItem>
</file>

<file path=customXml/itemProps213.xml><?xml version="1.0" encoding="utf-8"?>
<ds:datastoreItem xmlns:ds="http://schemas.openxmlformats.org/officeDocument/2006/customXml" ds:itemID="{E582191A-B244-418D-89BC-B8EB12F73225}">
  <ds:schemaRefs>
    <ds:schemaRef ds:uri="ESRI.ArcGIS.Mapping.OfficeIntegration.PowerPointInfo"/>
  </ds:schemaRefs>
</ds:datastoreItem>
</file>

<file path=customXml/itemProps214.xml><?xml version="1.0" encoding="utf-8"?>
<ds:datastoreItem xmlns:ds="http://schemas.openxmlformats.org/officeDocument/2006/customXml" ds:itemID="{873B5736-BA21-45E5-89DF-101EEC1F5F55}">
  <ds:schemaRefs>
    <ds:schemaRef ds:uri="ESRI.ArcGIS.Mapping.OfficeIntegration.PowerPointInfo"/>
  </ds:schemaRefs>
</ds:datastoreItem>
</file>

<file path=customXml/itemProps215.xml><?xml version="1.0" encoding="utf-8"?>
<ds:datastoreItem xmlns:ds="http://schemas.openxmlformats.org/officeDocument/2006/customXml" ds:itemID="{EDA478FE-DE83-443A-A527-EB53B3BF6B13}">
  <ds:schemaRefs>
    <ds:schemaRef ds:uri="ESRI.ArcGIS.Mapping.OfficeIntegration.PowerPointInfo"/>
  </ds:schemaRefs>
</ds:datastoreItem>
</file>

<file path=customXml/itemProps216.xml><?xml version="1.0" encoding="utf-8"?>
<ds:datastoreItem xmlns:ds="http://schemas.openxmlformats.org/officeDocument/2006/customXml" ds:itemID="{BE19D5D9-EA87-4A19-8362-AC93874297DF}">
  <ds:schemaRefs>
    <ds:schemaRef ds:uri="ESRI.ArcGIS.Mapping.OfficeIntegration.PowerPointInfo"/>
  </ds:schemaRefs>
</ds:datastoreItem>
</file>

<file path=customXml/itemProps217.xml><?xml version="1.0" encoding="utf-8"?>
<ds:datastoreItem xmlns:ds="http://schemas.openxmlformats.org/officeDocument/2006/customXml" ds:itemID="{CBDBF79F-3ECD-457C-95D6-52E88CF153B1}">
  <ds:schemaRefs>
    <ds:schemaRef ds:uri="ESRI.ArcGIS.Mapping.OfficeIntegration.PowerPointInfo"/>
  </ds:schemaRefs>
</ds:datastoreItem>
</file>

<file path=customXml/itemProps218.xml><?xml version="1.0" encoding="utf-8"?>
<ds:datastoreItem xmlns:ds="http://schemas.openxmlformats.org/officeDocument/2006/customXml" ds:itemID="{320935D1-3FC3-49B1-B7BB-6AAAEA75F83F}">
  <ds:schemaRefs>
    <ds:schemaRef ds:uri="ESRI.ArcGIS.Mapping.OfficeIntegration.PowerPointInfo"/>
  </ds:schemaRefs>
</ds:datastoreItem>
</file>

<file path=customXml/itemProps219.xml><?xml version="1.0" encoding="utf-8"?>
<ds:datastoreItem xmlns:ds="http://schemas.openxmlformats.org/officeDocument/2006/customXml" ds:itemID="{6572E914-2670-4CB6-910F-549FF4124F70}">
  <ds:schemaRefs>
    <ds:schemaRef ds:uri="ESRI.ArcGIS.Mapping.OfficeIntegration.PowerPointInfo"/>
  </ds:schemaRefs>
</ds:datastoreItem>
</file>

<file path=customXml/itemProps22.xml><?xml version="1.0" encoding="utf-8"?>
<ds:datastoreItem xmlns:ds="http://schemas.openxmlformats.org/officeDocument/2006/customXml" ds:itemID="{5DBC25F8-2BBC-4E93-B202-B56BB5DDEB9B}">
  <ds:schemaRefs>
    <ds:schemaRef ds:uri="ESRI.ArcGIS.Mapping.OfficeIntegration.PowerPointInfo"/>
  </ds:schemaRefs>
</ds:datastoreItem>
</file>

<file path=customXml/itemProps220.xml><?xml version="1.0" encoding="utf-8"?>
<ds:datastoreItem xmlns:ds="http://schemas.openxmlformats.org/officeDocument/2006/customXml" ds:itemID="{58E9E613-C192-408A-9AD0-B2D5A7E32908}">
  <ds:schemaRefs>
    <ds:schemaRef ds:uri="ESRI.ArcGIS.Mapping.OfficeIntegration.PowerPointInfo"/>
  </ds:schemaRefs>
</ds:datastoreItem>
</file>

<file path=customXml/itemProps221.xml><?xml version="1.0" encoding="utf-8"?>
<ds:datastoreItem xmlns:ds="http://schemas.openxmlformats.org/officeDocument/2006/customXml" ds:itemID="{FCE2400A-DAFA-496E-8CA9-D5D42E3E3D7C}">
  <ds:schemaRefs>
    <ds:schemaRef ds:uri="ESRI.ArcGIS.Mapping.OfficeIntegration.PowerPointInfo"/>
  </ds:schemaRefs>
</ds:datastoreItem>
</file>

<file path=customXml/itemProps222.xml><?xml version="1.0" encoding="utf-8"?>
<ds:datastoreItem xmlns:ds="http://schemas.openxmlformats.org/officeDocument/2006/customXml" ds:itemID="{DD26B5EA-2587-4C40-B4EF-0285CAD3C41C}">
  <ds:schemaRefs>
    <ds:schemaRef ds:uri="ESRI.ArcGIS.Mapping.OfficeIntegration.PowerPointInfo"/>
  </ds:schemaRefs>
</ds:datastoreItem>
</file>

<file path=customXml/itemProps223.xml><?xml version="1.0" encoding="utf-8"?>
<ds:datastoreItem xmlns:ds="http://schemas.openxmlformats.org/officeDocument/2006/customXml" ds:itemID="{736A548D-B6DB-4A02-89FB-3A299AB4360E}">
  <ds:schemaRefs>
    <ds:schemaRef ds:uri="ESRI.ArcGIS.Mapping.OfficeIntegration.PowerPointInfo"/>
  </ds:schemaRefs>
</ds:datastoreItem>
</file>

<file path=customXml/itemProps224.xml><?xml version="1.0" encoding="utf-8"?>
<ds:datastoreItem xmlns:ds="http://schemas.openxmlformats.org/officeDocument/2006/customXml" ds:itemID="{1AD425FF-FEB5-4A16-82D7-9D35F3D94865}">
  <ds:schemaRefs>
    <ds:schemaRef ds:uri="ESRI.ArcGIS.Mapping.OfficeIntegration.PowerPointInfo"/>
  </ds:schemaRefs>
</ds:datastoreItem>
</file>

<file path=customXml/itemProps225.xml><?xml version="1.0" encoding="utf-8"?>
<ds:datastoreItem xmlns:ds="http://schemas.openxmlformats.org/officeDocument/2006/customXml" ds:itemID="{D6D75072-9B78-4C1F-B7A0-19260369DE41}">
  <ds:schemaRefs>
    <ds:schemaRef ds:uri="ESRI.ArcGIS.Mapping.OfficeIntegration.PowerPointInfo"/>
  </ds:schemaRefs>
</ds:datastoreItem>
</file>

<file path=customXml/itemProps226.xml><?xml version="1.0" encoding="utf-8"?>
<ds:datastoreItem xmlns:ds="http://schemas.openxmlformats.org/officeDocument/2006/customXml" ds:itemID="{E5572509-2437-4283-B901-81EDC8BABA45}">
  <ds:schemaRefs>
    <ds:schemaRef ds:uri="ESRI.ArcGIS.Mapping.OfficeIntegration.PowerPointInfo"/>
  </ds:schemaRefs>
</ds:datastoreItem>
</file>

<file path=customXml/itemProps227.xml><?xml version="1.0" encoding="utf-8"?>
<ds:datastoreItem xmlns:ds="http://schemas.openxmlformats.org/officeDocument/2006/customXml" ds:itemID="{C1C7BD58-B1D0-4F94-AB6F-A2618B3F2F37}">
  <ds:schemaRefs>
    <ds:schemaRef ds:uri="ESRI.ArcGIS.Mapping.OfficeIntegration.PowerPointInfo"/>
  </ds:schemaRefs>
</ds:datastoreItem>
</file>

<file path=customXml/itemProps228.xml><?xml version="1.0" encoding="utf-8"?>
<ds:datastoreItem xmlns:ds="http://schemas.openxmlformats.org/officeDocument/2006/customXml" ds:itemID="{C771C83B-7859-42AA-A6D9-FF1BA803FCDF}">
  <ds:schemaRefs>
    <ds:schemaRef ds:uri="ESRI.ArcGIS.Mapping.OfficeIntegration.PowerPointInfo"/>
  </ds:schemaRefs>
</ds:datastoreItem>
</file>

<file path=customXml/itemProps229.xml><?xml version="1.0" encoding="utf-8"?>
<ds:datastoreItem xmlns:ds="http://schemas.openxmlformats.org/officeDocument/2006/customXml" ds:itemID="{B9AF59DC-50AE-4094-BCC8-4CF59A4CFFBA}">
  <ds:schemaRefs>
    <ds:schemaRef ds:uri="ESRI.ArcGIS.Mapping.OfficeIntegration.PowerPointInfo"/>
  </ds:schemaRefs>
</ds:datastoreItem>
</file>

<file path=customXml/itemProps23.xml><?xml version="1.0" encoding="utf-8"?>
<ds:datastoreItem xmlns:ds="http://schemas.openxmlformats.org/officeDocument/2006/customXml" ds:itemID="{47BDD0AC-C651-4EFF-9409-85CB5A0552BE}">
  <ds:schemaRefs>
    <ds:schemaRef ds:uri="ESRI.ArcGIS.Mapping.OfficeIntegration.PowerPointInfo"/>
  </ds:schemaRefs>
</ds:datastoreItem>
</file>

<file path=customXml/itemProps230.xml><?xml version="1.0" encoding="utf-8"?>
<ds:datastoreItem xmlns:ds="http://schemas.openxmlformats.org/officeDocument/2006/customXml" ds:itemID="{76BF9BA4-70E4-4D78-BB9D-E007BCF6FB10}">
  <ds:schemaRefs>
    <ds:schemaRef ds:uri="ESRI.ArcGIS.Mapping.OfficeIntegration.PowerPointInfo"/>
  </ds:schemaRefs>
</ds:datastoreItem>
</file>

<file path=customXml/itemProps231.xml><?xml version="1.0" encoding="utf-8"?>
<ds:datastoreItem xmlns:ds="http://schemas.openxmlformats.org/officeDocument/2006/customXml" ds:itemID="{8A89402C-9018-4017-ADF6-FDA3F3231ACC}">
  <ds:schemaRefs>
    <ds:schemaRef ds:uri="ESRI.ArcGIS.Mapping.OfficeIntegration.PowerPointInfo"/>
  </ds:schemaRefs>
</ds:datastoreItem>
</file>

<file path=customXml/itemProps232.xml><?xml version="1.0" encoding="utf-8"?>
<ds:datastoreItem xmlns:ds="http://schemas.openxmlformats.org/officeDocument/2006/customXml" ds:itemID="{E1823AC4-D617-44F3-8918-6D1499A1425B}">
  <ds:schemaRefs>
    <ds:schemaRef ds:uri="ESRI.ArcGIS.Mapping.OfficeIntegration.PowerPointInfo"/>
  </ds:schemaRefs>
</ds:datastoreItem>
</file>

<file path=customXml/itemProps233.xml><?xml version="1.0" encoding="utf-8"?>
<ds:datastoreItem xmlns:ds="http://schemas.openxmlformats.org/officeDocument/2006/customXml" ds:itemID="{E75A84D0-430B-4157-AE82-7C16D5EB5B5D}">
  <ds:schemaRefs>
    <ds:schemaRef ds:uri="ESRI.ArcGIS.Mapping.OfficeIntegration.PowerPointInfo"/>
  </ds:schemaRefs>
</ds:datastoreItem>
</file>

<file path=customXml/itemProps234.xml><?xml version="1.0" encoding="utf-8"?>
<ds:datastoreItem xmlns:ds="http://schemas.openxmlformats.org/officeDocument/2006/customXml" ds:itemID="{1E51C303-047A-4134-B362-61C995B34197}">
  <ds:schemaRefs>
    <ds:schemaRef ds:uri="ESRI.ArcGIS.Mapping.OfficeIntegration.PowerPointInfo"/>
  </ds:schemaRefs>
</ds:datastoreItem>
</file>

<file path=customXml/itemProps235.xml><?xml version="1.0" encoding="utf-8"?>
<ds:datastoreItem xmlns:ds="http://schemas.openxmlformats.org/officeDocument/2006/customXml" ds:itemID="{B2E008E1-D2D0-40AF-8823-EFAB717DD387}">
  <ds:schemaRefs>
    <ds:schemaRef ds:uri="ESRI.ArcGIS.Mapping.OfficeIntegration.PowerPointInfo"/>
  </ds:schemaRefs>
</ds:datastoreItem>
</file>

<file path=customXml/itemProps236.xml><?xml version="1.0" encoding="utf-8"?>
<ds:datastoreItem xmlns:ds="http://schemas.openxmlformats.org/officeDocument/2006/customXml" ds:itemID="{098A475F-F472-4ED0-959D-15549AE36A8D}">
  <ds:schemaRefs>
    <ds:schemaRef ds:uri="ESRI.ArcGIS.Mapping.OfficeIntegration.PowerPointInfo"/>
  </ds:schemaRefs>
</ds:datastoreItem>
</file>

<file path=customXml/itemProps237.xml><?xml version="1.0" encoding="utf-8"?>
<ds:datastoreItem xmlns:ds="http://schemas.openxmlformats.org/officeDocument/2006/customXml" ds:itemID="{903898B5-F4BE-401E-8962-57CA71078BD5}">
  <ds:schemaRefs>
    <ds:schemaRef ds:uri="ESRI.ArcGIS.Mapping.OfficeIntegration.PowerPointInfo"/>
  </ds:schemaRefs>
</ds:datastoreItem>
</file>

<file path=customXml/itemProps238.xml><?xml version="1.0" encoding="utf-8"?>
<ds:datastoreItem xmlns:ds="http://schemas.openxmlformats.org/officeDocument/2006/customXml" ds:itemID="{70B80FB3-ED8F-4907-92E0-E9FE046A18EB}">
  <ds:schemaRefs>
    <ds:schemaRef ds:uri="ESRI.ArcGIS.Mapping.OfficeIntegration.PowerPointInfo"/>
  </ds:schemaRefs>
</ds:datastoreItem>
</file>

<file path=customXml/itemProps239.xml><?xml version="1.0" encoding="utf-8"?>
<ds:datastoreItem xmlns:ds="http://schemas.openxmlformats.org/officeDocument/2006/customXml" ds:itemID="{6F695333-4476-4FEB-9BAC-78C8114E1993}">
  <ds:schemaRefs>
    <ds:schemaRef ds:uri="ESRI.ArcGIS.Mapping.OfficeIntegration.PowerPointInfo"/>
  </ds:schemaRefs>
</ds:datastoreItem>
</file>

<file path=customXml/itemProps24.xml><?xml version="1.0" encoding="utf-8"?>
<ds:datastoreItem xmlns:ds="http://schemas.openxmlformats.org/officeDocument/2006/customXml" ds:itemID="{945339B4-21EE-4970-B808-FEF175456FB1}">
  <ds:schemaRefs>
    <ds:schemaRef ds:uri="ESRI.ArcGIS.Mapping.OfficeIntegration.PowerPointInfo"/>
  </ds:schemaRefs>
</ds:datastoreItem>
</file>

<file path=customXml/itemProps240.xml><?xml version="1.0" encoding="utf-8"?>
<ds:datastoreItem xmlns:ds="http://schemas.openxmlformats.org/officeDocument/2006/customXml" ds:itemID="{76F77CFE-C882-4AA8-A43E-5C5171D76FBE}">
  <ds:schemaRefs>
    <ds:schemaRef ds:uri="ESRI.ArcGIS.Mapping.OfficeIntegration.PowerPointInfo"/>
  </ds:schemaRefs>
</ds:datastoreItem>
</file>

<file path=customXml/itemProps241.xml><?xml version="1.0" encoding="utf-8"?>
<ds:datastoreItem xmlns:ds="http://schemas.openxmlformats.org/officeDocument/2006/customXml" ds:itemID="{15E32075-60F2-48FA-AC02-B28967001E17}">
  <ds:schemaRefs>
    <ds:schemaRef ds:uri="ESRI.ArcGIS.Mapping.OfficeIntegration.PowerPointInfo"/>
  </ds:schemaRefs>
</ds:datastoreItem>
</file>

<file path=customXml/itemProps242.xml><?xml version="1.0" encoding="utf-8"?>
<ds:datastoreItem xmlns:ds="http://schemas.openxmlformats.org/officeDocument/2006/customXml" ds:itemID="{5516480B-3B3F-4D71-B54C-A544BC497CAA}">
  <ds:schemaRefs>
    <ds:schemaRef ds:uri="ESRI.ArcGIS.Mapping.OfficeIntegration.PowerPointInfo"/>
  </ds:schemaRefs>
</ds:datastoreItem>
</file>

<file path=customXml/itemProps243.xml><?xml version="1.0" encoding="utf-8"?>
<ds:datastoreItem xmlns:ds="http://schemas.openxmlformats.org/officeDocument/2006/customXml" ds:itemID="{EB4E2AB7-BB27-4F0F-BD37-422EFC8528F5}">
  <ds:schemaRefs>
    <ds:schemaRef ds:uri="ESRI.ArcGIS.Mapping.OfficeIntegration.PowerPointInfo"/>
  </ds:schemaRefs>
</ds:datastoreItem>
</file>

<file path=customXml/itemProps244.xml><?xml version="1.0" encoding="utf-8"?>
<ds:datastoreItem xmlns:ds="http://schemas.openxmlformats.org/officeDocument/2006/customXml" ds:itemID="{D57C99CE-22B2-4E63-9363-64CB9AD22B51}">
  <ds:schemaRefs>
    <ds:schemaRef ds:uri="ESRI.ArcGIS.Mapping.OfficeIntegration.PowerPointInfo"/>
  </ds:schemaRefs>
</ds:datastoreItem>
</file>

<file path=customXml/itemProps245.xml><?xml version="1.0" encoding="utf-8"?>
<ds:datastoreItem xmlns:ds="http://schemas.openxmlformats.org/officeDocument/2006/customXml" ds:itemID="{64DE121D-5697-4329-8E5F-C677F2E3E590}">
  <ds:schemaRefs>
    <ds:schemaRef ds:uri="ESRI.ArcGIS.Mapping.OfficeIntegration.PowerPointInfo"/>
  </ds:schemaRefs>
</ds:datastoreItem>
</file>

<file path=customXml/itemProps246.xml><?xml version="1.0" encoding="utf-8"?>
<ds:datastoreItem xmlns:ds="http://schemas.openxmlformats.org/officeDocument/2006/customXml" ds:itemID="{C64BE5A5-CA98-4D98-8E08-22317FF7BF5C}">
  <ds:schemaRefs>
    <ds:schemaRef ds:uri="ESRI.ArcGIS.Mapping.OfficeIntegration.PowerPointInfo"/>
  </ds:schemaRefs>
</ds:datastoreItem>
</file>

<file path=customXml/itemProps247.xml><?xml version="1.0" encoding="utf-8"?>
<ds:datastoreItem xmlns:ds="http://schemas.openxmlformats.org/officeDocument/2006/customXml" ds:itemID="{4CE50E85-F8F9-4919-BD09-EF9B6CABBE19}">
  <ds:schemaRefs>
    <ds:schemaRef ds:uri="ESRI.ArcGIS.Mapping.OfficeIntegration.PowerPointInfo"/>
  </ds:schemaRefs>
</ds:datastoreItem>
</file>

<file path=customXml/itemProps248.xml><?xml version="1.0" encoding="utf-8"?>
<ds:datastoreItem xmlns:ds="http://schemas.openxmlformats.org/officeDocument/2006/customXml" ds:itemID="{306155D2-6B87-48F7-9592-B00694DFDA77}">
  <ds:schemaRefs>
    <ds:schemaRef ds:uri="ESRI.ArcGIS.Mapping.OfficeIntegration.PowerPointInfo"/>
  </ds:schemaRefs>
</ds:datastoreItem>
</file>

<file path=customXml/itemProps249.xml><?xml version="1.0" encoding="utf-8"?>
<ds:datastoreItem xmlns:ds="http://schemas.openxmlformats.org/officeDocument/2006/customXml" ds:itemID="{8DE67E60-8974-4AD0-B552-A1149547D117}">
  <ds:schemaRefs>
    <ds:schemaRef ds:uri="ESRI.ArcGIS.Mapping.OfficeIntegration.PowerPointInfo"/>
  </ds:schemaRefs>
</ds:datastoreItem>
</file>

<file path=customXml/itemProps25.xml><?xml version="1.0" encoding="utf-8"?>
<ds:datastoreItem xmlns:ds="http://schemas.openxmlformats.org/officeDocument/2006/customXml" ds:itemID="{F58BEF28-CD71-4300-909F-6CE69ADBF3B9}">
  <ds:schemaRefs>
    <ds:schemaRef ds:uri="ESRI.ArcGIS.Mapping.OfficeIntegration.PowerPointInfo"/>
  </ds:schemaRefs>
</ds:datastoreItem>
</file>

<file path=customXml/itemProps250.xml><?xml version="1.0" encoding="utf-8"?>
<ds:datastoreItem xmlns:ds="http://schemas.openxmlformats.org/officeDocument/2006/customXml" ds:itemID="{3459C8E9-59A9-427F-A94A-8CA64BAEDE1C}">
  <ds:schemaRefs>
    <ds:schemaRef ds:uri="ESRI.ArcGIS.Mapping.OfficeIntegration.PowerPointInfo"/>
  </ds:schemaRefs>
</ds:datastoreItem>
</file>

<file path=customXml/itemProps251.xml><?xml version="1.0" encoding="utf-8"?>
<ds:datastoreItem xmlns:ds="http://schemas.openxmlformats.org/officeDocument/2006/customXml" ds:itemID="{04B0B21F-E96D-4C3C-B0F3-630C739AC237}">
  <ds:schemaRefs>
    <ds:schemaRef ds:uri="ESRI.ArcGIS.Mapping.OfficeIntegration.PowerPointInfo"/>
  </ds:schemaRefs>
</ds:datastoreItem>
</file>

<file path=customXml/itemProps252.xml><?xml version="1.0" encoding="utf-8"?>
<ds:datastoreItem xmlns:ds="http://schemas.openxmlformats.org/officeDocument/2006/customXml" ds:itemID="{1BDCDF8E-78FC-4EAF-B710-5A47FE9736D2}">
  <ds:schemaRefs>
    <ds:schemaRef ds:uri="ESRI.ArcGIS.Mapping.OfficeIntegration.PowerPointInfo"/>
  </ds:schemaRefs>
</ds:datastoreItem>
</file>

<file path=customXml/itemProps253.xml><?xml version="1.0" encoding="utf-8"?>
<ds:datastoreItem xmlns:ds="http://schemas.openxmlformats.org/officeDocument/2006/customXml" ds:itemID="{987B5025-8632-4DF4-8108-BB227074DD95}">
  <ds:schemaRefs>
    <ds:schemaRef ds:uri="ESRI.ArcGIS.Mapping.OfficeIntegration.PowerPointInfo"/>
  </ds:schemaRefs>
</ds:datastoreItem>
</file>

<file path=customXml/itemProps254.xml><?xml version="1.0" encoding="utf-8"?>
<ds:datastoreItem xmlns:ds="http://schemas.openxmlformats.org/officeDocument/2006/customXml" ds:itemID="{7FFDDFD9-7AAF-4FF4-9254-3A9FAF7FD45A}">
  <ds:schemaRefs>
    <ds:schemaRef ds:uri="ESRI.ArcGIS.Mapping.OfficeIntegration.PowerPointInfo"/>
  </ds:schemaRefs>
</ds:datastoreItem>
</file>

<file path=customXml/itemProps255.xml><?xml version="1.0" encoding="utf-8"?>
<ds:datastoreItem xmlns:ds="http://schemas.openxmlformats.org/officeDocument/2006/customXml" ds:itemID="{FB2A6E8D-F4EA-412C-B6C3-F461FBC3A49C}">
  <ds:schemaRefs>
    <ds:schemaRef ds:uri="ESRI.ArcGIS.Mapping.OfficeIntegration.PowerPointInfo"/>
  </ds:schemaRefs>
</ds:datastoreItem>
</file>

<file path=customXml/itemProps256.xml><?xml version="1.0" encoding="utf-8"?>
<ds:datastoreItem xmlns:ds="http://schemas.openxmlformats.org/officeDocument/2006/customXml" ds:itemID="{2B08EFE0-835A-4A44-9390-15EB06ACC9F5}">
  <ds:schemaRefs>
    <ds:schemaRef ds:uri="ESRI.ArcGIS.Mapping.OfficeIntegration.PowerPointInfo"/>
  </ds:schemaRefs>
</ds:datastoreItem>
</file>

<file path=customXml/itemProps257.xml><?xml version="1.0" encoding="utf-8"?>
<ds:datastoreItem xmlns:ds="http://schemas.openxmlformats.org/officeDocument/2006/customXml" ds:itemID="{6D1A794F-492D-45BB-B886-21C0627C37EF}">
  <ds:schemaRefs>
    <ds:schemaRef ds:uri="ESRI.ArcGIS.Mapping.OfficeIntegration.PowerPointInfo"/>
  </ds:schemaRefs>
</ds:datastoreItem>
</file>

<file path=customXml/itemProps258.xml><?xml version="1.0" encoding="utf-8"?>
<ds:datastoreItem xmlns:ds="http://schemas.openxmlformats.org/officeDocument/2006/customXml" ds:itemID="{7AFC5FCF-4835-429A-84A7-580D4E100DDC}">
  <ds:schemaRefs>
    <ds:schemaRef ds:uri="ESRI.ArcGIS.Mapping.OfficeIntegration.PowerPointInfo"/>
  </ds:schemaRefs>
</ds:datastoreItem>
</file>

<file path=customXml/itemProps259.xml><?xml version="1.0" encoding="utf-8"?>
<ds:datastoreItem xmlns:ds="http://schemas.openxmlformats.org/officeDocument/2006/customXml" ds:itemID="{E82371E0-5944-4EFF-A18E-9E6E543ECFC3}">
  <ds:schemaRefs>
    <ds:schemaRef ds:uri="ESRI.ArcGIS.Mapping.OfficeIntegration.PowerPointInfo"/>
  </ds:schemaRefs>
</ds:datastoreItem>
</file>

<file path=customXml/itemProps26.xml><?xml version="1.0" encoding="utf-8"?>
<ds:datastoreItem xmlns:ds="http://schemas.openxmlformats.org/officeDocument/2006/customXml" ds:itemID="{D69C87E7-FAB7-4394-9D36-7529D74F757D}">
  <ds:schemaRefs>
    <ds:schemaRef ds:uri="ESRI.ArcGIS.Mapping.OfficeIntegration.PowerPointInfo"/>
  </ds:schemaRefs>
</ds:datastoreItem>
</file>

<file path=customXml/itemProps260.xml><?xml version="1.0" encoding="utf-8"?>
<ds:datastoreItem xmlns:ds="http://schemas.openxmlformats.org/officeDocument/2006/customXml" ds:itemID="{D3099B8B-F5E0-42FE-8C87-CCA690E46D23}">
  <ds:schemaRefs>
    <ds:schemaRef ds:uri="ESRI.ArcGIS.Mapping.OfficeIntegration.PowerPointInfo"/>
  </ds:schemaRefs>
</ds:datastoreItem>
</file>

<file path=customXml/itemProps261.xml><?xml version="1.0" encoding="utf-8"?>
<ds:datastoreItem xmlns:ds="http://schemas.openxmlformats.org/officeDocument/2006/customXml" ds:itemID="{294DB88A-9441-4D43-A0EF-DD1B2853D170}">
  <ds:schemaRefs>
    <ds:schemaRef ds:uri="ESRI.ArcGIS.Mapping.OfficeIntegration.PowerPointInfo"/>
  </ds:schemaRefs>
</ds:datastoreItem>
</file>

<file path=customXml/itemProps262.xml><?xml version="1.0" encoding="utf-8"?>
<ds:datastoreItem xmlns:ds="http://schemas.openxmlformats.org/officeDocument/2006/customXml" ds:itemID="{F954DBB4-0E16-412B-B70D-E3C257BD6493}">
  <ds:schemaRefs>
    <ds:schemaRef ds:uri="ESRI.ArcGIS.Mapping.OfficeIntegration.PowerPointInfo"/>
  </ds:schemaRefs>
</ds:datastoreItem>
</file>

<file path=customXml/itemProps263.xml><?xml version="1.0" encoding="utf-8"?>
<ds:datastoreItem xmlns:ds="http://schemas.openxmlformats.org/officeDocument/2006/customXml" ds:itemID="{79285C95-C7EB-4B24-80E1-CFC5672C8E9F}">
  <ds:schemaRefs>
    <ds:schemaRef ds:uri="ESRI.ArcGIS.Mapping.OfficeIntegration.PowerPointInfo"/>
  </ds:schemaRefs>
</ds:datastoreItem>
</file>

<file path=customXml/itemProps264.xml><?xml version="1.0" encoding="utf-8"?>
<ds:datastoreItem xmlns:ds="http://schemas.openxmlformats.org/officeDocument/2006/customXml" ds:itemID="{29A9149D-CD63-4075-94E7-C0CD786929B3}">
  <ds:schemaRefs>
    <ds:schemaRef ds:uri="ESRI.ArcGIS.Mapping.OfficeIntegration.PowerPointInfo"/>
  </ds:schemaRefs>
</ds:datastoreItem>
</file>

<file path=customXml/itemProps265.xml><?xml version="1.0" encoding="utf-8"?>
<ds:datastoreItem xmlns:ds="http://schemas.openxmlformats.org/officeDocument/2006/customXml" ds:itemID="{CEDFF218-E348-4748-8E6D-A5408B721BCA}">
  <ds:schemaRefs>
    <ds:schemaRef ds:uri="ESRI.ArcGIS.Mapping.OfficeIntegration.PowerPointInfo"/>
  </ds:schemaRefs>
</ds:datastoreItem>
</file>

<file path=customXml/itemProps266.xml><?xml version="1.0" encoding="utf-8"?>
<ds:datastoreItem xmlns:ds="http://schemas.openxmlformats.org/officeDocument/2006/customXml" ds:itemID="{F9B56066-87D9-474A-B5CB-A024E1E86167}">
  <ds:schemaRefs>
    <ds:schemaRef ds:uri="ESRI.ArcGIS.Mapping.OfficeIntegration.PowerPointInfo"/>
  </ds:schemaRefs>
</ds:datastoreItem>
</file>

<file path=customXml/itemProps267.xml><?xml version="1.0" encoding="utf-8"?>
<ds:datastoreItem xmlns:ds="http://schemas.openxmlformats.org/officeDocument/2006/customXml" ds:itemID="{38270C8E-0069-492D-AC31-282D8BD37B4F}">
  <ds:schemaRefs>
    <ds:schemaRef ds:uri="ESRI.ArcGIS.Mapping.OfficeIntegration.PowerPointInfo"/>
  </ds:schemaRefs>
</ds:datastoreItem>
</file>

<file path=customXml/itemProps268.xml><?xml version="1.0" encoding="utf-8"?>
<ds:datastoreItem xmlns:ds="http://schemas.openxmlformats.org/officeDocument/2006/customXml" ds:itemID="{1FBB966F-3F88-4357-B14B-CD6DEA8B7C8E}">
  <ds:schemaRefs>
    <ds:schemaRef ds:uri="ESRI.ArcGIS.Mapping.OfficeIntegration.PowerPointInfo"/>
  </ds:schemaRefs>
</ds:datastoreItem>
</file>

<file path=customXml/itemProps269.xml><?xml version="1.0" encoding="utf-8"?>
<ds:datastoreItem xmlns:ds="http://schemas.openxmlformats.org/officeDocument/2006/customXml" ds:itemID="{B82C7478-C9F6-465E-8DCD-336E79D85319}">
  <ds:schemaRefs>
    <ds:schemaRef ds:uri="ESRI.ArcGIS.Mapping.OfficeIntegration.PowerPointInfo"/>
  </ds:schemaRefs>
</ds:datastoreItem>
</file>

<file path=customXml/itemProps27.xml><?xml version="1.0" encoding="utf-8"?>
<ds:datastoreItem xmlns:ds="http://schemas.openxmlformats.org/officeDocument/2006/customXml" ds:itemID="{9D787F92-3890-4FC6-B816-29BF18FE6818}">
  <ds:schemaRefs>
    <ds:schemaRef ds:uri="ESRI.ArcGIS.Mapping.OfficeIntegration.PowerPointInfo"/>
  </ds:schemaRefs>
</ds:datastoreItem>
</file>

<file path=customXml/itemProps270.xml><?xml version="1.0" encoding="utf-8"?>
<ds:datastoreItem xmlns:ds="http://schemas.openxmlformats.org/officeDocument/2006/customXml" ds:itemID="{2D2E70F7-987B-4A3C-8D95-2899871A0717}">
  <ds:schemaRefs>
    <ds:schemaRef ds:uri="ESRI.ArcGIS.Mapping.OfficeIntegration.PowerPointInfo"/>
  </ds:schemaRefs>
</ds:datastoreItem>
</file>

<file path=customXml/itemProps271.xml><?xml version="1.0" encoding="utf-8"?>
<ds:datastoreItem xmlns:ds="http://schemas.openxmlformats.org/officeDocument/2006/customXml" ds:itemID="{70A474FC-4E1B-4F70-836C-DE9368AAD346}">
  <ds:schemaRefs>
    <ds:schemaRef ds:uri="ESRI.ArcGIS.Mapping.OfficeIntegration.PowerPointInfo"/>
  </ds:schemaRefs>
</ds:datastoreItem>
</file>

<file path=customXml/itemProps272.xml><?xml version="1.0" encoding="utf-8"?>
<ds:datastoreItem xmlns:ds="http://schemas.openxmlformats.org/officeDocument/2006/customXml" ds:itemID="{691A5625-BECE-4B9C-AD1D-B5D40A38387D}">
  <ds:schemaRefs>
    <ds:schemaRef ds:uri="ESRI.ArcGIS.Mapping.OfficeIntegration.PowerPointInfo"/>
  </ds:schemaRefs>
</ds:datastoreItem>
</file>

<file path=customXml/itemProps273.xml><?xml version="1.0" encoding="utf-8"?>
<ds:datastoreItem xmlns:ds="http://schemas.openxmlformats.org/officeDocument/2006/customXml" ds:itemID="{56510620-9B1D-43AE-BBB4-BC855BB65CAA}">
  <ds:schemaRefs>
    <ds:schemaRef ds:uri="ESRI.ArcGIS.Mapping.OfficeIntegration.PowerPointInfo"/>
  </ds:schemaRefs>
</ds:datastoreItem>
</file>

<file path=customXml/itemProps274.xml><?xml version="1.0" encoding="utf-8"?>
<ds:datastoreItem xmlns:ds="http://schemas.openxmlformats.org/officeDocument/2006/customXml" ds:itemID="{D41D407A-0F7F-4204-AE37-4C71E72ADD0F}">
  <ds:schemaRefs>
    <ds:schemaRef ds:uri="ESRI.ArcGIS.Mapping.OfficeIntegration.PowerPointInfo"/>
  </ds:schemaRefs>
</ds:datastoreItem>
</file>

<file path=customXml/itemProps275.xml><?xml version="1.0" encoding="utf-8"?>
<ds:datastoreItem xmlns:ds="http://schemas.openxmlformats.org/officeDocument/2006/customXml" ds:itemID="{7701D8B9-5E0E-4EDA-A262-0A8FB4350C75}">
  <ds:schemaRefs>
    <ds:schemaRef ds:uri="ESRI.ArcGIS.Mapping.OfficeIntegration.PowerPointInfo"/>
  </ds:schemaRefs>
</ds:datastoreItem>
</file>

<file path=customXml/itemProps276.xml><?xml version="1.0" encoding="utf-8"?>
<ds:datastoreItem xmlns:ds="http://schemas.openxmlformats.org/officeDocument/2006/customXml" ds:itemID="{AB73C040-BF25-4FA3-8BE4-6600037AF63B}">
  <ds:schemaRefs>
    <ds:schemaRef ds:uri="ESRI.ArcGIS.Mapping.OfficeIntegration.PowerPointInfo"/>
  </ds:schemaRefs>
</ds:datastoreItem>
</file>

<file path=customXml/itemProps277.xml><?xml version="1.0" encoding="utf-8"?>
<ds:datastoreItem xmlns:ds="http://schemas.openxmlformats.org/officeDocument/2006/customXml" ds:itemID="{FEA3EB74-A81E-4F10-8D99-AFB9DAF817B0}">
  <ds:schemaRefs>
    <ds:schemaRef ds:uri="ESRI.ArcGIS.Mapping.OfficeIntegration.PowerPointInfo"/>
  </ds:schemaRefs>
</ds:datastoreItem>
</file>

<file path=customXml/itemProps278.xml><?xml version="1.0" encoding="utf-8"?>
<ds:datastoreItem xmlns:ds="http://schemas.openxmlformats.org/officeDocument/2006/customXml" ds:itemID="{26DEA218-DCEB-4630-BB36-7D9721FCAA7C}">
  <ds:schemaRefs>
    <ds:schemaRef ds:uri="ESRI.ArcGIS.Mapping.OfficeIntegration.PowerPointInfo"/>
  </ds:schemaRefs>
</ds:datastoreItem>
</file>

<file path=customXml/itemProps279.xml><?xml version="1.0" encoding="utf-8"?>
<ds:datastoreItem xmlns:ds="http://schemas.openxmlformats.org/officeDocument/2006/customXml" ds:itemID="{5E9921A9-2FB7-4778-908E-02340BBC8DA9}">
  <ds:schemaRefs>
    <ds:schemaRef ds:uri="ESRI.ArcGIS.Mapping.OfficeIntegration.PowerPointInfo"/>
  </ds:schemaRefs>
</ds:datastoreItem>
</file>

<file path=customXml/itemProps28.xml><?xml version="1.0" encoding="utf-8"?>
<ds:datastoreItem xmlns:ds="http://schemas.openxmlformats.org/officeDocument/2006/customXml" ds:itemID="{E458497E-E856-4C45-9874-9760D6F20CD2}">
  <ds:schemaRefs>
    <ds:schemaRef ds:uri="ESRI.ArcGIS.Mapping.OfficeIntegration.PowerPointInfo"/>
  </ds:schemaRefs>
</ds:datastoreItem>
</file>

<file path=customXml/itemProps280.xml><?xml version="1.0" encoding="utf-8"?>
<ds:datastoreItem xmlns:ds="http://schemas.openxmlformats.org/officeDocument/2006/customXml" ds:itemID="{2934ABBF-26DD-41D6-8A5F-C39A0CC5C8EA}">
  <ds:schemaRefs>
    <ds:schemaRef ds:uri="ESRI.ArcGIS.Mapping.OfficeIntegration.PowerPointInfo"/>
  </ds:schemaRefs>
</ds:datastoreItem>
</file>

<file path=customXml/itemProps281.xml><?xml version="1.0" encoding="utf-8"?>
<ds:datastoreItem xmlns:ds="http://schemas.openxmlformats.org/officeDocument/2006/customXml" ds:itemID="{A9463F6C-2880-4C92-9FD5-04248E1D297F}">
  <ds:schemaRefs>
    <ds:schemaRef ds:uri="ESRI.ArcGIS.Mapping.OfficeIntegration.PowerPointInfo"/>
  </ds:schemaRefs>
</ds:datastoreItem>
</file>

<file path=customXml/itemProps282.xml><?xml version="1.0" encoding="utf-8"?>
<ds:datastoreItem xmlns:ds="http://schemas.openxmlformats.org/officeDocument/2006/customXml" ds:itemID="{EB268C53-4124-424C-B46E-2D8EC71E0D81}">
  <ds:schemaRefs>
    <ds:schemaRef ds:uri="ESRI.ArcGIS.Mapping.OfficeIntegration.PowerPointInfo"/>
  </ds:schemaRefs>
</ds:datastoreItem>
</file>

<file path=customXml/itemProps283.xml><?xml version="1.0" encoding="utf-8"?>
<ds:datastoreItem xmlns:ds="http://schemas.openxmlformats.org/officeDocument/2006/customXml" ds:itemID="{1AD10C94-3460-491C-9941-D3D44519C114}">
  <ds:schemaRefs>
    <ds:schemaRef ds:uri="ESRI.ArcGIS.Mapping.OfficeIntegration.PowerPointInfo"/>
  </ds:schemaRefs>
</ds:datastoreItem>
</file>

<file path=customXml/itemProps284.xml><?xml version="1.0" encoding="utf-8"?>
<ds:datastoreItem xmlns:ds="http://schemas.openxmlformats.org/officeDocument/2006/customXml" ds:itemID="{B4DA8D0F-E7CE-4194-85D1-72C3FDB89E42}">
  <ds:schemaRefs>
    <ds:schemaRef ds:uri="ESRI.ArcGIS.Mapping.OfficeIntegration.PowerPointInfo"/>
  </ds:schemaRefs>
</ds:datastoreItem>
</file>

<file path=customXml/itemProps285.xml><?xml version="1.0" encoding="utf-8"?>
<ds:datastoreItem xmlns:ds="http://schemas.openxmlformats.org/officeDocument/2006/customXml" ds:itemID="{07E2AEA0-9D25-46FA-8B49-E5816FA3B9B2}">
  <ds:schemaRefs>
    <ds:schemaRef ds:uri="ESRI.ArcGIS.Mapping.OfficeIntegration.PowerPointInfo"/>
  </ds:schemaRefs>
</ds:datastoreItem>
</file>

<file path=customXml/itemProps286.xml><?xml version="1.0" encoding="utf-8"?>
<ds:datastoreItem xmlns:ds="http://schemas.openxmlformats.org/officeDocument/2006/customXml" ds:itemID="{75A78A40-C146-476A-B8A6-AA3F8208C7DB}">
  <ds:schemaRefs>
    <ds:schemaRef ds:uri="ESRI.ArcGIS.Mapping.OfficeIntegration.PowerPointInfo"/>
  </ds:schemaRefs>
</ds:datastoreItem>
</file>

<file path=customXml/itemProps287.xml><?xml version="1.0" encoding="utf-8"?>
<ds:datastoreItem xmlns:ds="http://schemas.openxmlformats.org/officeDocument/2006/customXml" ds:itemID="{3F91CAFE-AF1A-4859-B3ED-711FF480DBCE}">
  <ds:schemaRefs>
    <ds:schemaRef ds:uri="ESRI.ArcGIS.Mapping.OfficeIntegration.PowerPointInfo"/>
  </ds:schemaRefs>
</ds:datastoreItem>
</file>

<file path=customXml/itemProps288.xml><?xml version="1.0" encoding="utf-8"?>
<ds:datastoreItem xmlns:ds="http://schemas.openxmlformats.org/officeDocument/2006/customXml" ds:itemID="{98F311FC-A234-4D60-8674-53A32D2EC03D}">
  <ds:schemaRefs>
    <ds:schemaRef ds:uri="ESRI.ArcGIS.Mapping.OfficeIntegration.PowerPointInfo"/>
  </ds:schemaRefs>
</ds:datastoreItem>
</file>

<file path=customXml/itemProps289.xml><?xml version="1.0" encoding="utf-8"?>
<ds:datastoreItem xmlns:ds="http://schemas.openxmlformats.org/officeDocument/2006/customXml" ds:itemID="{E74392F3-39F6-47F1-B6A1-D53917EC5382}">
  <ds:schemaRefs>
    <ds:schemaRef ds:uri="ESRI.ArcGIS.Mapping.OfficeIntegration.PowerPointInfo"/>
  </ds:schemaRefs>
</ds:datastoreItem>
</file>

<file path=customXml/itemProps29.xml><?xml version="1.0" encoding="utf-8"?>
<ds:datastoreItem xmlns:ds="http://schemas.openxmlformats.org/officeDocument/2006/customXml" ds:itemID="{DE544DB3-B7E6-46F5-9BBD-2FC3ACD6F4FA}">
  <ds:schemaRefs>
    <ds:schemaRef ds:uri="ESRI.ArcGIS.Mapping.OfficeIntegration.PowerPointInfo"/>
  </ds:schemaRefs>
</ds:datastoreItem>
</file>

<file path=customXml/itemProps290.xml><?xml version="1.0" encoding="utf-8"?>
<ds:datastoreItem xmlns:ds="http://schemas.openxmlformats.org/officeDocument/2006/customXml" ds:itemID="{A388520F-77E9-4FFE-BE15-6FC8E181B388}">
  <ds:schemaRefs>
    <ds:schemaRef ds:uri="ESRI.ArcGIS.Mapping.OfficeIntegration.PowerPointInfo"/>
  </ds:schemaRefs>
</ds:datastoreItem>
</file>

<file path=customXml/itemProps291.xml><?xml version="1.0" encoding="utf-8"?>
<ds:datastoreItem xmlns:ds="http://schemas.openxmlformats.org/officeDocument/2006/customXml" ds:itemID="{FB851F3C-AECD-4AEF-9612-875A6D7CBD2B}">
  <ds:schemaRefs>
    <ds:schemaRef ds:uri="ESRI.ArcGIS.Mapping.OfficeIntegration.PowerPointInfo"/>
  </ds:schemaRefs>
</ds:datastoreItem>
</file>

<file path=customXml/itemProps292.xml><?xml version="1.0" encoding="utf-8"?>
<ds:datastoreItem xmlns:ds="http://schemas.openxmlformats.org/officeDocument/2006/customXml" ds:itemID="{009F24B0-76D2-42A7-B711-A841E617138D}">
  <ds:schemaRefs>
    <ds:schemaRef ds:uri="ESRI.ArcGIS.Mapping.OfficeIntegration.PowerPointInfo"/>
  </ds:schemaRefs>
</ds:datastoreItem>
</file>

<file path=customXml/itemProps293.xml><?xml version="1.0" encoding="utf-8"?>
<ds:datastoreItem xmlns:ds="http://schemas.openxmlformats.org/officeDocument/2006/customXml" ds:itemID="{7C3578E6-5AA6-4ED1-A751-D1A4FFD54D92}">
  <ds:schemaRefs>
    <ds:schemaRef ds:uri="ESRI.ArcGIS.Mapping.OfficeIntegration.PowerPointInfo"/>
  </ds:schemaRefs>
</ds:datastoreItem>
</file>

<file path=customXml/itemProps294.xml><?xml version="1.0" encoding="utf-8"?>
<ds:datastoreItem xmlns:ds="http://schemas.openxmlformats.org/officeDocument/2006/customXml" ds:itemID="{D161E194-5830-498C-960A-202A6EE998CE}">
  <ds:schemaRefs>
    <ds:schemaRef ds:uri="ESRI.ArcGIS.Mapping.OfficeIntegration.PowerPointInfo"/>
  </ds:schemaRefs>
</ds:datastoreItem>
</file>

<file path=customXml/itemProps295.xml><?xml version="1.0" encoding="utf-8"?>
<ds:datastoreItem xmlns:ds="http://schemas.openxmlformats.org/officeDocument/2006/customXml" ds:itemID="{3CF29958-942C-4C35-93DB-65AE3B15CF8B}">
  <ds:schemaRefs>
    <ds:schemaRef ds:uri="ESRI.ArcGIS.Mapping.OfficeIntegration.PowerPointInfo"/>
  </ds:schemaRefs>
</ds:datastoreItem>
</file>

<file path=customXml/itemProps296.xml><?xml version="1.0" encoding="utf-8"?>
<ds:datastoreItem xmlns:ds="http://schemas.openxmlformats.org/officeDocument/2006/customXml" ds:itemID="{0595A250-37CC-4723-85F5-BF2876D02730}">
  <ds:schemaRefs>
    <ds:schemaRef ds:uri="ESRI.ArcGIS.Mapping.OfficeIntegration.PowerPointInfo"/>
  </ds:schemaRefs>
</ds:datastoreItem>
</file>

<file path=customXml/itemProps297.xml><?xml version="1.0" encoding="utf-8"?>
<ds:datastoreItem xmlns:ds="http://schemas.openxmlformats.org/officeDocument/2006/customXml" ds:itemID="{9F2E2149-E98E-4017-A346-D502A6577550}">
  <ds:schemaRefs>
    <ds:schemaRef ds:uri="ESRI.ArcGIS.Mapping.OfficeIntegration.PowerPointInfo"/>
  </ds:schemaRefs>
</ds:datastoreItem>
</file>

<file path=customXml/itemProps298.xml><?xml version="1.0" encoding="utf-8"?>
<ds:datastoreItem xmlns:ds="http://schemas.openxmlformats.org/officeDocument/2006/customXml" ds:itemID="{ADFD9715-50F2-4C7D-A871-EEED1D602555}">
  <ds:schemaRefs>
    <ds:schemaRef ds:uri="ESRI.ArcGIS.Mapping.OfficeIntegration.PowerPointInfo"/>
  </ds:schemaRefs>
</ds:datastoreItem>
</file>

<file path=customXml/itemProps299.xml><?xml version="1.0" encoding="utf-8"?>
<ds:datastoreItem xmlns:ds="http://schemas.openxmlformats.org/officeDocument/2006/customXml" ds:itemID="{E1F07554-97A1-468B-8741-EBA63FAFE877}">
  <ds:schemaRefs>
    <ds:schemaRef ds:uri="ESRI.ArcGIS.Mapping.OfficeIntegration.PowerPointInfo"/>
  </ds:schemaRefs>
</ds:datastoreItem>
</file>

<file path=customXml/itemProps3.xml><?xml version="1.0" encoding="utf-8"?>
<ds:datastoreItem xmlns:ds="http://schemas.openxmlformats.org/officeDocument/2006/customXml" ds:itemID="{51720F8C-99F9-43E4-9885-BF8333424B10}">
  <ds:schemaRefs>
    <ds:schemaRef ds:uri="ESRI.ArcGIS.Mapping.OfficeIntegration.PowerPointInfo"/>
  </ds:schemaRefs>
</ds:datastoreItem>
</file>

<file path=customXml/itemProps30.xml><?xml version="1.0" encoding="utf-8"?>
<ds:datastoreItem xmlns:ds="http://schemas.openxmlformats.org/officeDocument/2006/customXml" ds:itemID="{B0130BAB-04CA-4A69-BCD0-2403AB4CB307}">
  <ds:schemaRefs>
    <ds:schemaRef ds:uri="ESRI.ArcGIS.Mapping.OfficeIntegration.PowerPointInfo"/>
  </ds:schemaRefs>
</ds:datastoreItem>
</file>

<file path=customXml/itemProps300.xml><?xml version="1.0" encoding="utf-8"?>
<ds:datastoreItem xmlns:ds="http://schemas.openxmlformats.org/officeDocument/2006/customXml" ds:itemID="{E322E644-37C1-435A-9B45-685A63038CCA}">
  <ds:schemaRefs>
    <ds:schemaRef ds:uri="ESRI.ArcGIS.Mapping.OfficeIntegration.PowerPointInfo"/>
  </ds:schemaRefs>
</ds:datastoreItem>
</file>

<file path=customXml/itemProps301.xml><?xml version="1.0" encoding="utf-8"?>
<ds:datastoreItem xmlns:ds="http://schemas.openxmlformats.org/officeDocument/2006/customXml" ds:itemID="{33C74323-1E5F-4DCF-BD89-B114CE080A72}">
  <ds:schemaRefs>
    <ds:schemaRef ds:uri="ESRI.ArcGIS.Mapping.OfficeIntegration.PowerPointInfo"/>
  </ds:schemaRefs>
</ds:datastoreItem>
</file>

<file path=customXml/itemProps302.xml><?xml version="1.0" encoding="utf-8"?>
<ds:datastoreItem xmlns:ds="http://schemas.openxmlformats.org/officeDocument/2006/customXml" ds:itemID="{63AF0BAA-E617-4C12-8596-C37952287277}">
  <ds:schemaRefs>
    <ds:schemaRef ds:uri="ESRI.ArcGIS.Mapping.OfficeIntegration.PowerPointInfo"/>
  </ds:schemaRefs>
</ds:datastoreItem>
</file>

<file path=customXml/itemProps303.xml><?xml version="1.0" encoding="utf-8"?>
<ds:datastoreItem xmlns:ds="http://schemas.openxmlformats.org/officeDocument/2006/customXml" ds:itemID="{E7611AB0-4681-41B0-9B10-CF534BC7F501}">
  <ds:schemaRefs>
    <ds:schemaRef ds:uri="ESRI.ArcGIS.Mapping.OfficeIntegration.PowerPointInfo"/>
  </ds:schemaRefs>
</ds:datastoreItem>
</file>

<file path=customXml/itemProps304.xml><?xml version="1.0" encoding="utf-8"?>
<ds:datastoreItem xmlns:ds="http://schemas.openxmlformats.org/officeDocument/2006/customXml" ds:itemID="{89827278-F922-4640-9DFD-662B25202B97}">
  <ds:schemaRefs>
    <ds:schemaRef ds:uri="ESRI.ArcGIS.Mapping.OfficeIntegration.PowerPointInfo"/>
  </ds:schemaRefs>
</ds:datastoreItem>
</file>

<file path=customXml/itemProps305.xml><?xml version="1.0" encoding="utf-8"?>
<ds:datastoreItem xmlns:ds="http://schemas.openxmlformats.org/officeDocument/2006/customXml" ds:itemID="{A1B0D464-FCE5-4C24-A991-CFE5356CD80C}">
  <ds:schemaRefs>
    <ds:schemaRef ds:uri="ESRI.ArcGIS.Mapping.OfficeIntegration.PowerPointInfo"/>
  </ds:schemaRefs>
</ds:datastoreItem>
</file>

<file path=customXml/itemProps306.xml><?xml version="1.0" encoding="utf-8"?>
<ds:datastoreItem xmlns:ds="http://schemas.openxmlformats.org/officeDocument/2006/customXml" ds:itemID="{0CDFAFBB-2CA4-44CE-A58D-B300B60A0F55}">
  <ds:schemaRefs>
    <ds:schemaRef ds:uri="ESRI.ArcGIS.Mapping.OfficeIntegration.PowerPointInfo"/>
  </ds:schemaRefs>
</ds:datastoreItem>
</file>

<file path=customXml/itemProps307.xml><?xml version="1.0" encoding="utf-8"?>
<ds:datastoreItem xmlns:ds="http://schemas.openxmlformats.org/officeDocument/2006/customXml" ds:itemID="{8BDEF754-8664-4407-B3F6-548BA03D36BF}">
  <ds:schemaRefs>
    <ds:schemaRef ds:uri="ESRI.ArcGIS.Mapping.OfficeIntegration.PowerPointInfo"/>
  </ds:schemaRefs>
</ds:datastoreItem>
</file>

<file path=customXml/itemProps308.xml><?xml version="1.0" encoding="utf-8"?>
<ds:datastoreItem xmlns:ds="http://schemas.openxmlformats.org/officeDocument/2006/customXml" ds:itemID="{B246654A-AF1D-445A-AF64-3F49E71120DC}">
  <ds:schemaRefs>
    <ds:schemaRef ds:uri="ESRI.ArcGIS.Mapping.OfficeIntegration.PowerPointInfo"/>
  </ds:schemaRefs>
</ds:datastoreItem>
</file>

<file path=customXml/itemProps309.xml><?xml version="1.0" encoding="utf-8"?>
<ds:datastoreItem xmlns:ds="http://schemas.openxmlformats.org/officeDocument/2006/customXml" ds:itemID="{8A8F9D49-323A-4C33-A15C-6A6C8298A615}">
  <ds:schemaRefs>
    <ds:schemaRef ds:uri="ESRI.ArcGIS.Mapping.OfficeIntegration.PowerPointInfo"/>
  </ds:schemaRefs>
</ds:datastoreItem>
</file>

<file path=customXml/itemProps31.xml><?xml version="1.0" encoding="utf-8"?>
<ds:datastoreItem xmlns:ds="http://schemas.openxmlformats.org/officeDocument/2006/customXml" ds:itemID="{F5263193-BF07-4490-8271-FB4463A13F8B}">
  <ds:schemaRefs>
    <ds:schemaRef ds:uri="ESRI.ArcGIS.Mapping.OfficeIntegration.PowerPointInfo"/>
  </ds:schemaRefs>
</ds:datastoreItem>
</file>

<file path=customXml/itemProps310.xml><?xml version="1.0" encoding="utf-8"?>
<ds:datastoreItem xmlns:ds="http://schemas.openxmlformats.org/officeDocument/2006/customXml" ds:itemID="{EDB60778-15C2-4263-982A-DDBD7F70A998}">
  <ds:schemaRefs>
    <ds:schemaRef ds:uri="ESRI.ArcGIS.Mapping.OfficeIntegration.PowerPointInfo"/>
  </ds:schemaRefs>
</ds:datastoreItem>
</file>

<file path=customXml/itemProps311.xml><?xml version="1.0" encoding="utf-8"?>
<ds:datastoreItem xmlns:ds="http://schemas.openxmlformats.org/officeDocument/2006/customXml" ds:itemID="{EA91AADF-D454-4B23-98C5-B371E54EF14A}">
  <ds:schemaRefs>
    <ds:schemaRef ds:uri="ESRI.ArcGIS.Mapping.OfficeIntegration.PowerPointInfo"/>
  </ds:schemaRefs>
</ds:datastoreItem>
</file>

<file path=customXml/itemProps312.xml><?xml version="1.0" encoding="utf-8"?>
<ds:datastoreItem xmlns:ds="http://schemas.openxmlformats.org/officeDocument/2006/customXml" ds:itemID="{9AEE99BE-F24D-4697-8237-60E846186A55}">
  <ds:schemaRefs>
    <ds:schemaRef ds:uri="ESRI.ArcGIS.Mapping.OfficeIntegration.PowerPointInfo"/>
  </ds:schemaRefs>
</ds:datastoreItem>
</file>

<file path=customXml/itemProps313.xml><?xml version="1.0" encoding="utf-8"?>
<ds:datastoreItem xmlns:ds="http://schemas.openxmlformats.org/officeDocument/2006/customXml" ds:itemID="{82C6A234-8947-4ACF-9EEE-7E076AB49DA0}">
  <ds:schemaRefs>
    <ds:schemaRef ds:uri="ESRI.ArcGIS.Mapping.OfficeIntegration.PowerPointInfo"/>
  </ds:schemaRefs>
</ds:datastoreItem>
</file>

<file path=customXml/itemProps314.xml><?xml version="1.0" encoding="utf-8"?>
<ds:datastoreItem xmlns:ds="http://schemas.openxmlformats.org/officeDocument/2006/customXml" ds:itemID="{D67C307A-2FF1-42F0-B71E-ACAC7E636851}">
  <ds:schemaRefs>
    <ds:schemaRef ds:uri="ESRI.ArcGIS.Mapping.OfficeIntegration.PowerPointInfo"/>
  </ds:schemaRefs>
</ds:datastoreItem>
</file>

<file path=customXml/itemProps315.xml><?xml version="1.0" encoding="utf-8"?>
<ds:datastoreItem xmlns:ds="http://schemas.openxmlformats.org/officeDocument/2006/customXml" ds:itemID="{A6DE4EF5-2413-41D0-B408-1F3ECB4E7203}">
  <ds:schemaRefs>
    <ds:schemaRef ds:uri="ESRI.ArcGIS.Mapping.OfficeIntegration.PowerPointInfo"/>
  </ds:schemaRefs>
</ds:datastoreItem>
</file>

<file path=customXml/itemProps316.xml><?xml version="1.0" encoding="utf-8"?>
<ds:datastoreItem xmlns:ds="http://schemas.openxmlformats.org/officeDocument/2006/customXml" ds:itemID="{90B3FA7E-DBF5-4260-A7F8-FC0A38242885}">
  <ds:schemaRefs>
    <ds:schemaRef ds:uri="ESRI.ArcGIS.Mapping.OfficeIntegration.PowerPointInfo"/>
  </ds:schemaRefs>
</ds:datastoreItem>
</file>

<file path=customXml/itemProps317.xml><?xml version="1.0" encoding="utf-8"?>
<ds:datastoreItem xmlns:ds="http://schemas.openxmlformats.org/officeDocument/2006/customXml" ds:itemID="{55D72F25-FA8C-45E2-B4E1-FE7A64D98C38}">
  <ds:schemaRefs>
    <ds:schemaRef ds:uri="ESRI.ArcGIS.Mapping.OfficeIntegration.PowerPointInfo"/>
  </ds:schemaRefs>
</ds:datastoreItem>
</file>

<file path=customXml/itemProps318.xml><?xml version="1.0" encoding="utf-8"?>
<ds:datastoreItem xmlns:ds="http://schemas.openxmlformats.org/officeDocument/2006/customXml" ds:itemID="{E697AFC7-155F-43AA-A417-2768CC7A03C0}">
  <ds:schemaRefs>
    <ds:schemaRef ds:uri="ESRI.ArcGIS.Mapping.OfficeIntegration.PowerPointInfo"/>
  </ds:schemaRefs>
</ds:datastoreItem>
</file>

<file path=customXml/itemProps319.xml><?xml version="1.0" encoding="utf-8"?>
<ds:datastoreItem xmlns:ds="http://schemas.openxmlformats.org/officeDocument/2006/customXml" ds:itemID="{371D3571-B1B5-4FDD-9B1E-FA2F636AD1F1}">
  <ds:schemaRefs>
    <ds:schemaRef ds:uri="ESRI.ArcGIS.Mapping.OfficeIntegration.PowerPointInfo"/>
  </ds:schemaRefs>
</ds:datastoreItem>
</file>

<file path=customXml/itemProps32.xml><?xml version="1.0" encoding="utf-8"?>
<ds:datastoreItem xmlns:ds="http://schemas.openxmlformats.org/officeDocument/2006/customXml" ds:itemID="{D9A123C7-1E05-4AE3-9EAD-A0BC22A64347}">
  <ds:schemaRefs>
    <ds:schemaRef ds:uri="ESRI.ArcGIS.Mapping.OfficeIntegration.PowerPointInfo"/>
  </ds:schemaRefs>
</ds:datastoreItem>
</file>

<file path=customXml/itemProps320.xml><?xml version="1.0" encoding="utf-8"?>
<ds:datastoreItem xmlns:ds="http://schemas.openxmlformats.org/officeDocument/2006/customXml" ds:itemID="{F53C2F33-984C-444A-A20B-5F3AE709835A}">
  <ds:schemaRefs>
    <ds:schemaRef ds:uri="ESRI.ArcGIS.Mapping.OfficeIntegration.PowerPointInfo"/>
  </ds:schemaRefs>
</ds:datastoreItem>
</file>

<file path=customXml/itemProps321.xml><?xml version="1.0" encoding="utf-8"?>
<ds:datastoreItem xmlns:ds="http://schemas.openxmlformats.org/officeDocument/2006/customXml" ds:itemID="{C8DC6589-7201-46FF-865E-0075D30C5DD4}">
  <ds:schemaRefs>
    <ds:schemaRef ds:uri="ESRI.ArcGIS.Mapping.OfficeIntegration.PowerPointInfo"/>
  </ds:schemaRefs>
</ds:datastoreItem>
</file>

<file path=customXml/itemProps322.xml><?xml version="1.0" encoding="utf-8"?>
<ds:datastoreItem xmlns:ds="http://schemas.openxmlformats.org/officeDocument/2006/customXml" ds:itemID="{9F7391E0-C86C-400F-9296-2112C538197E}">
  <ds:schemaRefs>
    <ds:schemaRef ds:uri="ESRI.ArcGIS.Mapping.OfficeIntegration.PowerPointInfo"/>
  </ds:schemaRefs>
</ds:datastoreItem>
</file>

<file path=customXml/itemProps323.xml><?xml version="1.0" encoding="utf-8"?>
<ds:datastoreItem xmlns:ds="http://schemas.openxmlformats.org/officeDocument/2006/customXml" ds:itemID="{FC082BB5-F925-4CCA-8E20-A9ACC1935F97}">
  <ds:schemaRefs>
    <ds:schemaRef ds:uri="ESRI.ArcGIS.Mapping.OfficeIntegration.PowerPointInfo"/>
  </ds:schemaRefs>
</ds:datastoreItem>
</file>

<file path=customXml/itemProps324.xml><?xml version="1.0" encoding="utf-8"?>
<ds:datastoreItem xmlns:ds="http://schemas.openxmlformats.org/officeDocument/2006/customXml" ds:itemID="{A09AA8FD-FAB8-44DD-99B5-9F83BA693EAE}">
  <ds:schemaRefs>
    <ds:schemaRef ds:uri="ESRI.ArcGIS.Mapping.OfficeIntegration.PowerPointInfo"/>
  </ds:schemaRefs>
</ds:datastoreItem>
</file>

<file path=customXml/itemProps325.xml><?xml version="1.0" encoding="utf-8"?>
<ds:datastoreItem xmlns:ds="http://schemas.openxmlformats.org/officeDocument/2006/customXml" ds:itemID="{EA0624F2-B834-4AC7-BBFB-40C33A1880A5}">
  <ds:schemaRefs>
    <ds:schemaRef ds:uri="ESRI.ArcGIS.Mapping.OfficeIntegration.PowerPointInfo"/>
  </ds:schemaRefs>
</ds:datastoreItem>
</file>

<file path=customXml/itemProps326.xml><?xml version="1.0" encoding="utf-8"?>
<ds:datastoreItem xmlns:ds="http://schemas.openxmlformats.org/officeDocument/2006/customXml" ds:itemID="{00416218-D91D-4752-AFEF-42051982E950}">
  <ds:schemaRefs>
    <ds:schemaRef ds:uri="ESRI.ArcGIS.Mapping.OfficeIntegration.PowerPointInfo"/>
  </ds:schemaRefs>
</ds:datastoreItem>
</file>

<file path=customXml/itemProps327.xml><?xml version="1.0" encoding="utf-8"?>
<ds:datastoreItem xmlns:ds="http://schemas.openxmlformats.org/officeDocument/2006/customXml" ds:itemID="{7375D23B-DD98-4712-BB7B-621C0B9530A4}">
  <ds:schemaRefs>
    <ds:schemaRef ds:uri="ESRI.ArcGIS.Mapping.OfficeIntegration.PowerPointInfo"/>
  </ds:schemaRefs>
</ds:datastoreItem>
</file>

<file path=customXml/itemProps328.xml><?xml version="1.0" encoding="utf-8"?>
<ds:datastoreItem xmlns:ds="http://schemas.openxmlformats.org/officeDocument/2006/customXml" ds:itemID="{F1514221-FAD0-463D-B16E-0DB7976B44CE}">
  <ds:schemaRefs>
    <ds:schemaRef ds:uri="ESRI.ArcGIS.Mapping.OfficeIntegration.PowerPointInfo"/>
  </ds:schemaRefs>
</ds:datastoreItem>
</file>

<file path=customXml/itemProps329.xml><?xml version="1.0" encoding="utf-8"?>
<ds:datastoreItem xmlns:ds="http://schemas.openxmlformats.org/officeDocument/2006/customXml" ds:itemID="{E502240A-347D-47D1-812D-A5EC33C8FBB3}">
  <ds:schemaRefs>
    <ds:schemaRef ds:uri="ESRI.ArcGIS.Mapping.OfficeIntegration.PowerPointInfo"/>
  </ds:schemaRefs>
</ds:datastoreItem>
</file>

<file path=customXml/itemProps33.xml><?xml version="1.0" encoding="utf-8"?>
<ds:datastoreItem xmlns:ds="http://schemas.openxmlformats.org/officeDocument/2006/customXml" ds:itemID="{DA9AFF52-805B-4C8A-9718-1ED947725514}">
  <ds:schemaRefs>
    <ds:schemaRef ds:uri="ESRI.ArcGIS.Mapping.OfficeIntegration.PowerPointInfo"/>
  </ds:schemaRefs>
</ds:datastoreItem>
</file>

<file path=customXml/itemProps330.xml><?xml version="1.0" encoding="utf-8"?>
<ds:datastoreItem xmlns:ds="http://schemas.openxmlformats.org/officeDocument/2006/customXml" ds:itemID="{B61C5ECA-87E5-4BDB-84C4-1A6396777035}">
  <ds:schemaRefs>
    <ds:schemaRef ds:uri="ESRI.ArcGIS.Mapping.OfficeIntegration.PowerPointInfo"/>
  </ds:schemaRefs>
</ds:datastoreItem>
</file>

<file path=customXml/itemProps331.xml><?xml version="1.0" encoding="utf-8"?>
<ds:datastoreItem xmlns:ds="http://schemas.openxmlformats.org/officeDocument/2006/customXml" ds:itemID="{988328FD-86C1-4B85-ACFF-C3E8E824D881}">
  <ds:schemaRefs>
    <ds:schemaRef ds:uri="ESRI.ArcGIS.Mapping.OfficeIntegration.PowerPointInfo"/>
  </ds:schemaRefs>
</ds:datastoreItem>
</file>

<file path=customXml/itemProps332.xml><?xml version="1.0" encoding="utf-8"?>
<ds:datastoreItem xmlns:ds="http://schemas.openxmlformats.org/officeDocument/2006/customXml" ds:itemID="{8BFC95AC-18B2-470C-90E6-C5B828E2AFA8}">
  <ds:schemaRefs>
    <ds:schemaRef ds:uri="ESRI.ArcGIS.Mapping.OfficeIntegration.PowerPointInfo"/>
  </ds:schemaRefs>
</ds:datastoreItem>
</file>

<file path=customXml/itemProps333.xml><?xml version="1.0" encoding="utf-8"?>
<ds:datastoreItem xmlns:ds="http://schemas.openxmlformats.org/officeDocument/2006/customXml" ds:itemID="{9A57DCDA-E4D0-4516-A919-CCC80EC23ACF}">
  <ds:schemaRefs>
    <ds:schemaRef ds:uri="ESRI.ArcGIS.Mapping.OfficeIntegration.PowerPointInfo"/>
  </ds:schemaRefs>
</ds:datastoreItem>
</file>

<file path=customXml/itemProps334.xml><?xml version="1.0" encoding="utf-8"?>
<ds:datastoreItem xmlns:ds="http://schemas.openxmlformats.org/officeDocument/2006/customXml" ds:itemID="{117EF3C1-1F06-4864-9D0C-F77648362E62}">
  <ds:schemaRefs>
    <ds:schemaRef ds:uri="ESRI.ArcGIS.Mapping.OfficeIntegration.PowerPointInfo"/>
  </ds:schemaRefs>
</ds:datastoreItem>
</file>

<file path=customXml/itemProps335.xml><?xml version="1.0" encoding="utf-8"?>
<ds:datastoreItem xmlns:ds="http://schemas.openxmlformats.org/officeDocument/2006/customXml" ds:itemID="{12836BE4-D859-4835-97A6-F56EBE9F90EB}">
  <ds:schemaRefs>
    <ds:schemaRef ds:uri="ESRI.ArcGIS.Mapping.OfficeIntegration.PowerPointInfo"/>
  </ds:schemaRefs>
</ds:datastoreItem>
</file>

<file path=customXml/itemProps336.xml><?xml version="1.0" encoding="utf-8"?>
<ds:datastoreItem xmlns:ds="http://schemas.openxmlformats.org/officeDocument/2006/customXml" ds:itemID="{7942EA8D-D475-40E4-82B9-BB38ED58EFD5}">
  <ds:schemaRefs>
    <ds:schemaRef ds:uri="ESRI.ArcGIS.Mapping.OfficeIntegration.PowerPointInfo"/>
  </ds:schemaRefs>
</ds:datastoreItem>
</file>

<file path=customXml/itemProps337.xml><?xml version="1.0" encoding="utf-8"?>
<ds:datastoreItem xmlns:ds="http://schemas.openxmlformats.org/officeDocument/2006/customXml" ds:itemID="{2098E54E-6598-4021-BE8B-BE23A49405AF}">
  <ds:schemaRefs>
    <ds:schemaRef ds:uri="ESRI.ArcGIS.Mapping.OfficeIntegration.PowerPointInfo"/>
  </ds:schemaRefs>
</ds:datastoreItem>
</file>

<file path=customXml/itemProps338.xml><?xml version="1.0" encoding="utf-8"?>
<ds:datastoreItem xmlns:ds="http://schemas.openxmlformats.org/officeDocument/2006/customXml" ds:itemID="{D2EE0F28-C3B5-4A44-9AC4-D5412B35E745}">
  <ds:schemaRefs>
    <ds:schemaRef ds:uri="ESRI.ArcGIS.Mapping.OfficeIntegration.PowerPointInfo"/>
  </ds:schemaRefs>
</ds:datastoreItem>
</file>

<file path=customXml/itemProps339.xml><?xml version="1.0" encoding="utf-8"?>
<ds:datastoreItem xmlns:ds="http://schemas.openxmlformats.org/officeDocument/2006/customXml" ds:itemID="{F8D7CB13-DF03-41BD-BA5A-94436E725ACF}">
  <ds:schemaRefs>
    <ds:schemaRef ds:uri="ESRI.ArcGIS.Mapping.OfficeIntegration.PowerPointInfo"/>
  </ds:schemaRefs>
</ds:datastoreItem>
</file>

<file path=customXml/itemProps34.xml><?xml version="1.0" encoding="utf-8"?>
<ds:datastoreItem xmlns:ds="http://schemas.openxmlformats.org/officeDocument/2006/customXml" ds:itemID="{01CB1E06-8147-4ACC-9C3B-F48CCD32EDD1}">
  <ds:schemaRefs>
    <ds:schemaRef ds:uri="ESRI.ArcGIS.Mapping.OfficeIntegration.PowerPointInfo"/>
  </ds:schemaRefs>
</ds:datastoreItem>
</file>

<file path=customXml/itemProps340.xml><?xml version="1.0" encoding="utf-8"?>
<ds:datastoreItem xmlns:ds="http://schemas.openxmlformats.org/officeDocument/2006/customXml" ds:itemID="{8635C885-7EA1-4F11-A427-113A9ED73401}">
  <ds:schemaRefs>
    <ds:schemaRef ds:uri="ESRI.ArcGIS.Mapping.OfficeIntegration.PowerPointInfo"/>
  </ds:schemaRefs>
</ds:datastoreItem>
</file>

<file path=customXml/itemProps341.xml><?xml version="1.0" encoding="utf-8"?>
<ds:datastoreItem xmlns:ds="http://schemas.openxmlformats.org/officeDocument/2006/customXml" ds:itemID="{95141268-71E1-42F4-B178-0DE6166CFA4D}">
  <ds:schemaRefs>
    <ds:schemaRef ds:uri="ESRI.ArcGIS.Mapping.OfficeIntegration.PowerPointInfo"/>
  </ds:schemaRefs>
</ds:datastoreItem>
</file>

<file path=customXml/itemProps342.xml><?xml version="1.0" encoding="utf-8"?>
<ds:datastoreItem xmlns:ds="http://schemas.openxmlformats.org/officeDocument/2006/customXml" ds:itemID="{BC1A07D6-9760-44BE-B43B-1FD1F822F990}">
  <ds:schemaRefs>
    <ds:schemaRef ds:uri="ESRI.ArcGIS.Mapping.OfficeIntegration.PowerPointInfo"/>
  </ds:schemaRefs>
</ds:datastoreItem>
</file>

<file path=customXml/itemProps343.xml><?xml version="1.0" encoding="utf-8"?>
<ds:datastoreItem xmlns:ds="http://schemas.openxmlformats.org/officeDocument/2006/customXml" ds:itemID="{B7F08B5E-8FB5-4AD5-8621-6AA356594E4A}">
  <ds:schemaRefs>
    <ds:schemaRef ds:uri="ESRI.ArcGIS.Mapping.OfficeIntegration.PowerPointInfo"/>
  </ds:schemaRefs>
</ds:datastoreItem>
</file>

<file path=customXml/itemProps344.xml><?xml version="1.0" encoding="utf-8"?>
<ds:datastoreItem xmlns:ds="http://schemas.openxmlformats.org/officeDocument/2006/customXml" ds:itemID="{AED7D867-D4C1-4DC2-B6E6-403BF22768E3}">
  <ds:schemaRefs>
    <ds:schemaRef ds:uri="ESRI.ArcGIS.Mapping.OfficeIntegration.PowerPointInfo"/>
  </ds:schemaRefs>
</ds:datastoreItem>
</file>

<file path=customXml/itemProps345.xml><?xml version="1.0" encoding="utf-8"?>
<ds:datastoreItem xmlns:ds="http://schemas.openxmlformats.org/officeDocument/2006/customXml" ds:itemID="{9A6D423D-E4AE-4824-8974-B2DCD5B5CD5F}">
  <ds:schemaRefs>
    <ds:schemaRef ds:uri="ESRI.ArcGIS.Mapping.OfficeIntegration.PowerPointInfo"/>
  </ds:schemaRefs>
</ds:datastoreItem>
</file>

<file path=customXml/itemProps346.xml><?xml version="1.0" encoding="utf-8"?>
<ds:datastoreItem xmlns:ds="http://schemas.openxmlformats.org/officeDocument/2006/customXml" ds:itemID="{C7BC8722-A076-4650-B1AB-DBB5658BE0E4}">
  <ds:schemaRefs>
    <ds:schemaRef ds:uri="ESRI.ArcGIS.Mapping.OfficeIntegration.PowerPointInfo"/>
  </ds:schemaRefs>
</ds:datastoreItem>
</file>

<file path=customXml/itemProps347.xml><?xml version="1.0" encoding="utf-8"?>
<ds:datastoreItem xmlns:ds="http://schemas.openxmlformats.org/officeDocument/2006/customXml" ds:itemID="{1FA7A3A6-A272-4B59-A67A-8824B8BB2E7A}">
  <ds:schemaRefs>
    <ds:schemaRef ds:uri="ESRI.ArcGIS.Mapping.OfficeIntegration.PowerPointInfo"/>
  </ds:schemaRefs>
</ds:datastoreItem>
</file>

<file path=customXml/itemProps348.xml><?xml version="1.0" encoding="utf-8"?>
<ds:datastoreItem xmlns:ds="http://schemas.openxmlformats.org/officeDocument/2006/customXml" ds:itemID="{A0C0BA9D-96E2-4763-AEF9-0804864C75FA}">
  <ds:schemaRefs>
    <ds:schemaRef ds:uri="ESRI.ArcGIS.Mapping.OfficeIntegration.PowerPointInfo"/>
  </ds:schemaRefs>
</ds:datastoreItem>
</file>

<file path=customXml/itemProps349.xml><?xml version="1.0" encoding="utf-8"?>
<ds:datastoreItem xmlns:ds="http://schemas.openxmlformats.org/officeDocument/2006/customXml" ds:itemID="{4E665446-A66C-4ADB-8990-CA3C1F79D18F}">
  <ds:schemaRefs>
    <ds:schemaRef ds:uri="ESRI.ArcGIS.Mapping.OfficeIntegration.PowerPointInfo"/>
  </ds:schemaRefs>
</ds:datastoreItem>
</file>

<file path=customXml/itemProps35.xml><?xml version="1.0" encoding="utf-8"?>
<ds:datastoreItem xmlns:ds="http://schemas.openxmlformats.org/officeDocument/2006/customXml" ds:itemID="{80951AB5-5F6C-4335-A6AF-16603E8DFD35}">
  <ds:schemaRefs>
    <ds:schemaRef ds:uri="ESRI.ArcGIS.Mapping.OfficeIntegration.PowerPointInfo"/>
  </ds:schemaRefs>
</ds:datastoreItem>
</file>

<file path=customXml/itemProps350.xml><?xml version="1.0" encoding="utf-8"?>
<ds:datastoreItem xmlns:ds="http://schemas.openxmlformats.org/officeDocument/2006/customXml" ds:itemID="{FE443533-E4CD-49DF-9AC4-8C914D61C94D}">
  <ds:schemaRefs>
    <ds:schemaRef ds:uri="ESRI.ArcGIS.Mapping.OfficeIntegration.PowerPointInfo"/>
  </ds:schemaRefs>
</ds:datastoreItem>
</file>

<file path=customXml/itemProps351.xml><?xml version="1.0" encoding="utf-8"?>
<ds:datastoreItem xmlns:ds="http://schemas.openxmlformats.org/officeDocument/2006/customXml" ds:itemID="{C13EEBCC-08E3-4B76-A145-E0C655C089D4}">
  <ds:schemaRefs>
    <ds:schemaRef ds:uri="ESRI.ArcGIS.Mapping.OfficeIntegration.PowerPointInfo"/>
  </ds:schemaRefs>
</ds:datastoreItem>
</file>

<file path=customXml/itemProps352.xml><?xml version="1.0" encoding="utf-8"?>
<ds:datastoreItem xmlns:ds="http://schemas.openxmlformats.org/officeDocument/2006/customXml" ds:itemID="{A2A60E09-1C72-47CF-85DE-D5053E8B3DC4}">
  <ds:schemaRefs>
    <ds:schemaRef ds:uri="ESRI.ArcGIS.Mapping.OfficeIntegration.PowerPointInfo"/>
  </ds:schemaRefs>
</ds:datastoreItem>
</file>

<file path=customXml/itemProps353.xml><?xml version="1.0" encoding="utf-8"?>
<ds:datastoreItem xmlns:ds="http://schemas.openxmlformats.org/officeDocument/2006/customXml" ds:itemID="{45BB082A-6F33-4CAB-B12F-97AC7334E2C0}">
  <ds:schemaRefs>
    <ds:schemaRef ds:uri="ESRI.ArcGIS.Mapping.OfficeIntegration.PowerPointInfo"/>
  </ds:schemaRefs>
</ds:datastoreItem>
</file>

<file path=customXml/itemProps354.xml><?xml version="1.0" encoding="utf-8"?>
<ds:datastoreItem xmlns:ds="http://schemas.openxmlformats.org/officeDocument/2006/customXml" ds:itemID="{B2D91943-09CD-41E3-B5E0-0AE25DCA5194}">
  <ds:schemaRefs>
    <ds:schemaRef ds:uri="ESRI.ArcGIS.Mapping.OfficeIntegration.PowerPointInfo"/>
  </ds:schemaRefs>
</ds:datastoreItem>
</file>

<file path=customXml/itemProps355.xml><?xml version="1.0" encoding="utf-8"?>
<ds:datastoreItem xmlns:ds="http://schemas.openxmlformats.org/officeDocument/2006/customXml" ds:itemID="{4083A79C-A43E-461E-BAEB-702F447EE153}">
  <ds:schemaRefs>
    <ds:schemaRef ds:uri="ESRI.ArcGIS.Mapping.OfficeIntegration.PowerPointInfo"/>
  </ds:schemaRefs>
</ds:datastoreItem>
</file>

<file path=customXml/itemProps356.xml><?xml version="1.0" encoding="utf-8"?>
<ds:datastoreItem xmlns:ds="http://schemas.openxmlformats.org/officeDocument/2006/customXml" ds:itemID="{B346F141-CB50-41F8-8283-14F2735B35B3}">
  <ds:schemaRefs>
    <ds:schemaRef ds:uri="ESRI.ArcGIS.Mapping.OfficeIntegration.PowerPointInfo"/>
  </ds:schemaRefs>
</ds:datastoreItem>
</file>

<file path=customXml/itemProps357.xml><?xml version="1.0" encoding="utf-8"?>
<ds:datastoreItem xmlns:ds="http://schemas.openxmlformats.org/officeDocument/2006/customXml" ds:itemID="{9F82995B-F001-409F-8F0D-DC7E7FD9A862}">
  <ds:schemaRefs>
    <ds:schemaRef ds:uri="ESRI.ArcGIS.Mapping.OfficeIntegration.PowerPointInfo"/>
  </ds:schemaRefs>
</ds:datastoreItem>
</file>

<file path=customXml/itemProps358.xml><?xml version="1.0" encoding="utf-8"?>
<ds:datastoreItem xmlns:ds="http://schemas.openxmlformats.org/officeDocument/2006/customXml" ds:itemID="{27E095C1-7A28-46B4-80EC-B833D47AF7AF}">
  <ds:schemaRefs>
    <ds:schemaRef ds:uri="ESRI.ArcGIS.Mapping.OfficeIntegration.PowerPointInfo"/>
  </ds:schemaRefs>
</ds:datastoreItem>
</file>

<file path=customXml/itemProps359.xml><?xml version="1.0" encoding="utf-8"?>
<ds:datastoreItem xmlns:ds="http://schemas.openxmlformats.org/officeDocument/2006/customXml" ds:itemID="{E91E3219-3870-46E3-960B-29650D013314}">
  <ds:schemaRefs>
    <ds:schemaRef ds:uri="ESRI.ArcGIS.Mapping.OfficeIntegration.PowerPointInfo"/>
  </ds:schemaRefs>
</ds:datastoreItem>
</file>

<file path=customXml/itemProps36.xml><?xml version="1.0" encoding="utf-8"?>
<ds:datastoreItem xmlns:ds="http://schemas.openxmlformats.org/officeDocument/2006/customXml" ds:itemID="{2C6CD89E-69B4-48A4-8F4A-6A551435FE65}">
  <ds:schemaRefs>
    <ds:schemaRef ds:uri="ESRI.ArcGIS.Mapping.OfficeIntegration.PowerPointInfo"/>
  </ds:schemaRefs>
</ds:datastoreItem>
</file>

<file path=customXml/itemProps360.xml><?xml version="1.0" encoding="utf-8"?>
<ds:datastoreItem xmlns:ds="http://schemas.openxmlformats.org/officeDocument/2006/customXml" ds:itemID="{B42632DB-50BD-424A-BDC2-9ECF2E2B52A6}">
  <ds:schemaRefs>
    <ds:schemaRef ds:uri="ESRI.ArcGIS.Mapping.OfficeIntegration.PowerPointInfo"/>
  </ds:schemaRefs>
</ds:datastoreItem>
</file>

<file path=customXml/itemProps361.xml><?xml version="1.0" encoding="utf-8"?>
<ds:datastoreItem xmlns:ds="http://schemas.openxmlformats.org/officeDocument/2006/customXml" ds:itemID="{B0AE4961-B24B-4C32-B396-E84AF931B7C2}">
  <ds:schemaRefs>
    <ds:schemaRef ds:uri="ESRI.ArcGIS.Mapping.OfficeIntegration.PowerPointInfo"/>
  </ds:schemaRefs>
</ds:datastoreItem>
</file>

<file path=customXml/itemProps362.xml><?xml version="1.0" encoding="utf-8"?>
<ds:datastoreItem xmlns:ds="http://schemas.openxmlformats.org/officeDocument/2006/customXml" ds:itemID="{0351E9CE-C7E7-4406-AADB-3B779DD630F1}">
  <ds:schemaRefs>
    <ds:schemaRef ds:uri="ESRI.ArcGIS.Mapping.OfficeIntegration.PowerPointInfo"/>
  </ds:schemaRefs>
</ds:datastoreItem>
</file>

<file path=customXml/itemProps363.xml><?xml version="1.0" encoding="utf-8"?>
<ds:datastoreItem xmlns:ds="http://schemas.openxmlformats.org/officeDocument/2006/customXml" ds:itemID="{075C7C68-4EBF-49C1-BA14-BEF5A2ACFA2E}">
  <ds:schemaRefs>
    <ds:schemaRef ds:uri="ESRI.ArcGIS.Mapping.OfficeIntegration.PowerPointInfo"/>
  </ds:schemaRefs>
</ds:datastoreItem>
</file>

<file path=customXml/itemProps364.xml><?xml version="1.0" encoding="utf-8"?>
<ds:datastoreItem xmlns:ds="http://schemas.openxmlformats.org/officeDocument/2006/customXml" ds:itemID="{E11431D7-946A-4200-91E5-668BD4F754F2}">
  <ds:schemaRefs>
    <ds:schemaRef ds:uri="ESRI.ArcGIS.Mapping.OfficeIntegration.PowerPointInfo"/>
  </ds:schemaRefs>
</ds:datastoreItem>
</file>

<file path=customXml/itemProps365.xml><?xml version="1.0" encoding="utf-8"?>
<ds:datastoreItem xmlns:ds="http://schemas.openxmlformats.org/officeDocument/2006/customXml" ds:itemID="{4AA7DE38-D780-45CA-A0A6-D9CC765FA51C}">
  <ds:schemaRefs>
    <ds:schemaRef ds:uri="ESRI.ArcGIS.Mapping.OfficeIntegration.PowerPointInfo"/>
  </ds:schemaRefs>
</ds:datastoreItem>
</file>

<file path=customXml/itemProps366.xml><?xml version="1.0" encoding="utf-8"?>
<ds:datastoreItem xmlns:ds="http://schemas.openxmlformats.org/officeDocument/2006/customXml" ds:itemID="{A2BF7896-85B9-4713-BEC6-6143C357DAD4}">
  <ds:schemaRefs>
    <ds:schemaRef ds:uri="ESRI.ArcGIS.Mapping.OfficeIntegration.PowerPointInfo"/>
  </ds:schemaRefs>
</ds:datastoreItem>
</file>

<file path=customXml/itemProps367.xml><?xml version="1.0" encoding="utf-8"?>
<ds:datastoreItem xmlns:ds="http://schemas.openxmlformats.org/officeDocument/2006/customXml" ds:itemID="{9FD0E106-900B-4BFB-875C-1DB855D1823A}">
  <ds:schemaRefs>
    <ds:schemaRef ds:uri="ESRI.ArcGIS.Mapping.OfficeIntegration.PowerPointInfo"/>
  </ds:schemaRefs>
</ds:datastoreItem>
</file>

<file path=customXml/itemProps368.xml><?xml version="1.0" encoding="utf-8"?>
<ds:datastoreItem xmlns:ds="http://schemas.openxmlformats.org/officeDocument/2006/customXml" ds:itemID="{4D120184-6FBA-4B8C-B895-8214E4D4EB11}">
  <ds:schemaRefs>
    <ds:schemaRef ds:uri="ESRI.ArcGIS.Mapping.OfficeIntegration.PowerPointInfo"/>
  </ds:schemaRefs>
</ds:datastoreItem>
</file>

<file path=customXml/itemProps369.xml><?xml version="1.0" encoding="utf-8"?>
<ds:datastoreItem xmlns:ds="http://schemas.openxmlformats.org/officeDocument/2006/customXml" ds:itemID="{FF133CA4-040D-49E2-86FD-4A7DD86B02D5}">
  <ds:schemaRefs>
    <ds:schemaRef ds:uri="ESRI.ArcGIS.Mapping.OfficeIntegration.PowerPointInfo"/>
  </ds:schemaRefs>
</ds:datastoreItem>
</file>

<file path=customXml/itemProps37.xml><?xml version="1.0" encoding="utf-8"?>
<ds:datastoreItem xmlns:ds="http://schemas.openxmlformats.org/officeDocument/2006/customXml" ds:itemID="{7404F8E2-54BD-478F-87DF-FEE2F9DBA5A4}">
  <ds:schemaRefs>
    <ds:schemaRef ds:uri="ESRI.ArcGIS.Mapping.OfficeIntegration.PowerPointInfo"/>
  </ds:schemaRefs>
</ds:datastoreItem>
</file>

<file path=customXml/itemProps370.xml><?xml version="1.0" encoding="utf-8"?>
<ds:datastoreItem xmlns:ds="http://schemas.openxmlformats.org/officeDocument/2006/customXml" ds:itemID="{96FB2A08-3160-4701-8450-961ED86B0570}">
  <ds:schemaRefs>
    <ds:schemaRef ds:uri="ESRI.ArcGIS.Mapping.OfficeIntegration.PowerPointInfo"/>
  </ds:schemaRefs>
</ds:datastoreItem>
</file>

<file path=customXml/itemProps371.xml><?xml version="1.0" encoding="utf-8"?>
<ds:datastoreItem xmlns:ds="http://schemas.openxmlformats.org/officeDocument/2006/customXml" ds:itemID="{AFF0B144-D1EF-404A-A618-10C7B4A52702}">
  <ds:schemaRefs>
    <ds:schemaRef ds:uri="ESRI.ArcGIS.Mapping.OfficeIntegration.PowerPointInfo"/>
  </ds:schemaRefs>
</ds:datastoreItem>
</file>

<file path=customXml/itemProps372.xml><?xml version="1.0" encoding="utf-8"?>
<ds:datastoreItem xmlns:ds="http://schemas.openxmlformats.org/officeDocument/2006/customXml" ds:itemID="{44B6FC58-7A43-4226-BB1C-4108CF7DDB5A}">
  <ds:schemaRefs>
    <ds:schemaRef ds:uri="ESRI.ArcGIS.Mapping.OfficeIntegration.PowerPointInfo"/>
  </ds:schemaRefs>
</ds:datastoreItem>
</file>

<file path=customXml/itemProps373.xml><?xml version="1.0" encoding="utf-8"?>
<ds:datastoreItem xmlns:ds="http://schemas.openxmlformats.org/officeDocument/2006/customXml" ds:itemID="{5ADAE8D7-670E-4A8A-A7A0-F0854F63A27C}">
  <ds:schemaRefs>
    <ds:schemaRef ds:uri="ESRI.ArcGIS.Mapping.OfficeIntegration.PowerPointInfo"/>
  </ds:schemaRefs>
</ds:datastoreItem>
</file>

<file path=customXml/itemProps374.xml><?xml version="1.0" encoding="utf-8"?>
<ds:datastoreItem xmlns:ds="http://schemas.openxmlformats.org/officeDocument/2006/customXml" ds:itemID="{CE3F8C52-86E8-4225-98B1-15E23A636417}">
  <ds:schemaRefs>
    <ds:schemaRef ds:uri="ESRI.ArcGIS.Mapping.OfficeIntegration.PowerPointInfo"/>
  </ds:schemaRefs>
</ds:datastoreItem>
</file>

<file path=customXml/itemProps375.xml><?xml version="1.0" encoding="utf-8"?>
<ds:datastoreItem xmlns:ds="http://schemas.openxmlformats.org/officeDocument/2006/customXml" ds:itemID="{6CAE0E85-042D-4895-B394-DC57EC465F62}">
  <ds:schemaRefs>
    <ds:schemaRef ds:uri="ESRI.ArcGIS.Mapping.OfficeIntegration.PowerPointInfo"/>
  </ds:schemaRefs>
</ds:datastoreItem>
</file>

<file path=customXml/itemProps376.xml><?xml version="1.0" encoding="utf-8"?>
<ds:datastoreItem xmlns:ds="http://schemas.openxmlformats.org/officeDocument/2006/customXml" ds:itemID="{2348DE13-6937-4481-AE0C-E449D4CDFE06}">
  <ds:schemaRefs>
    <ds:schemaRef ds:uri="ESRI.ArcGIS.Mapping.OfficeIntegration.PowerPointInfo"/>
  </ds:schemaRefs>
</ds:datastoreItem>
</file>

<file path=customXml/itemProps377.xml><?xml version="1.0" encoding="utf-8"?>
<ds:datastoreItem xmlns:ds="http://schemas.openxmlformats.org/officeDocument/2006/customXml" ds:itemID="{522D9D84-966E-47D6-ABE8-59F551263F7A}">
  <ds:schemaRefs>
    <ds:schemaRef ds:uri="ESRI.ArcGIS.Mapping.OfficeIntegration.PowerPointInfo"/>
  </ds:schemaRefs>
</ds:datastoreItem>
</file>

<file path=customXml/itemProps378.xml><?xml version="1.0" encoding="utf-8"?>
<ds:datastoreItem xmlns:ds="http://schemas.openxmlformats.org/officeDocument/2006/customXml" ds:itemID="{421DDCE6-AAD8-4A0A-8196-07696E1C1275}">
  <ds:schemaRefs>
    <ds:schemaRef ds:uri="ESRI.ArcGIS.Mapping.OfficeIntegration.PowerPointInfo"/>
  </ds:schemaRefs>
</ds:datastoreItem>
</file>

<file path=customXml/itemProps379.xml><?xml version="1.0" encoding="utf-8"?>
<ds:datastoreItem xmlns:ds="http://schemas.openxmlformats.org/officeDocument/2006/customXml" ds:itemID="{AE8F7ED5-51DE-4125-91F4-7788B835BEFF}">
  <ds:schemaRefs>
    <ds:schemaRef ds:uri="ESRI.ArcGIS.Mapping.OfficeIntegration.PowerPointInfo"/>
  </ds:schemaRefs>
</ds:datastoreItem>
</file>

<file path=customXml/itemProps38.xml><?xml version="1.0" encoding="utf-8"?>
<ds:datastoreItem xmlns:ds="http://schemas.openxmlformats.org/officeDocument/2006/customXml" ds:itemID="{677EE65B-054A-454D-AB58-214D8D1CD1A0}">
  <ds:schemaRefs>
    <ds:schemaRef ds:uri="ESRI.ArcGIS.Mapping.OfficeIntegration.PowerPointInfo"/>
  </ds:schemaRefs>
</ds:datastoreItem>
</file>

<file path=customXml/itemProps380.xml><?xml version="1.0" encoding="utf-8"?>
<ds:datastoreItem xmlns:ds="http://schemas.openxmlformats.org/officeDocument/2006/customXml" ds:itemID="{47E8C19E-8261-41D1-A5D1-0C87EC3D19FE}">
  <ds:schemaRefs>
    <ds:schemaRef ds:uri="ESRI.ArcGIS.Mapping.OfficeIntegration.PowerPointInfo"/>
  </ds:schemaRefs>
</ds:datastoreItem>
</file>

<file path=customXml/itemProps381.xml><?xml version="1.0" encoding="utf-8"?>
<ds:datastoreItem xmlns:ds="http://schemas.openxmlformats.org/officeDocument/2006/customXml" ds:itemID="{4DC5C9C9-E4FA-408F-A5D0-BBC39207644C}">
  <ds:schemaRefs>
    <ds:schemaRef ds:uri="ESRI.ArcGIS.Mapping.OfficeIntegration.PowerPointInfo"/>
  </ds:schemaRefs>
</ds:datastoreItem>
</file>

<file path=customXml/itemProps382.xml><?xml version="1.0" encoding="utf-8"?>
<ds:datastoreItem xmlns:ds="http://schemas.openxmlformats.org/officeDocument/2006/customXml" ds:itemID="{9D8AA269-5D35-4BDF-B31B-C30562662613}">
  <ds:schemaRefs>
    <ds:schemaRef ds:uri="ESRI.ArcGIS.Mapping.OfficeIntegration.PowerPointInfo"/>
  </ds:schemaRefs>
</ds:datastoreItem>
</file>

<file path=customXml/itemProps383.xml><?xml version="1.0" encoding="utf-8"?>
<ds:datastoreItem xmlns:ds="http://schemas.openxmlformats.org/officeDocument/2006/customXml" ds:itemID="{85B05472-EB80-4D26-BE70-85B5224E76E7}">
  <ds:schemaRefs>
    <ds:schemaRef ds:uri="ESRI.ArcGIS.Mapping.OfficeIntegration.PowerPointInfo"/>
  </ds:schemaRefs>
</ds:datastoreItem>
</file>

<file path=customXml/itemProps384.xml><?xml version="1.0" encoding="utf-8"?>
<ds:datastoreItem xmlns:ds="http://schemas.openxmlformats.org/officeDocument/2006/customXml" ds:itemID="{A231412B-D152-4E54-ABC0-03AAF3F3638D}">
  <ds:schemaRefs>
    <ds:schemaRef ds:uri="ESRI.ArcGIS.Mapping.OfficeIntegration.PowerPointInfo"/>
  </ds:schemaRefs>
</ds:datastoreItem>
</file>

<file path=customXml/itemProps385.xml><?xml version="1.0" encoding="utf-8"?>
<ds:datastoreItem xmlns:ds="http://schemas.openxmlformats.org/officeDocument/2006/customXml" ds:itemID="{1C86FACF-1D04-450C-8F03-F306832D510C}">
  <ds:schemaRefs>
    <ds:schemaRef ds:uri="ESRI.ArcGIS.Mapping.OfficeIntegration.PowerPointInfo"/>
  </ds:schemaRefs>
</ds:datastoreItem>
</file>

<file path=customXml/itemProps386.xml><?xml version="1.0" encoding="utf-8"?>
<ds:datastoreItem xmlns:ds="http://schemas.openxmlformats.org/officeDocument/2006/customXml" ds:itemID="{29BD8CF8-77D1-460B-99D9-FF41BFF622C2}">
  <ds:schemaRefs>
    <ds:schemaRef ds:uri="ESRI.ArcGIS.Mapping.OfficeIntegration.PowerPointInfo"/>
  </ds:schemaRefs>
</ds:datastoreItem>
</file>

<file path=customXml/itemProps387.xml><?xml version="1.0" encoding="utf-8"?>
<ds:datastoreItem xmlns:ds="http://schemas.openxmlformats.org/officeDocument/2006/customXml" ds:itemID="{5843BCAC-8248-4524-BA0B-B144DE37BC98}">
  <ds:schemaRefs>
    <ds:schemaRef ds:uri="ESRI.ArcGIS.Mapping.OfficeIntegration.PowerPointInfo"/>
  </ds:schemaRefs>
</ds:datastoreItem>
</file>

<file path=customXml/itemProps388.xml><?xml version="1.0" encoding="utf-8"?>
<ds:datastoreItem xmlns:ds="http://schemas.openxmlformats.org/officeDocument/2006/customXml" ds:itemID="{596B394F-C1FF-4FB4-8C7C-9A47399C12C8}">
  <ds:schemaRefs>
    <ds:schemaRef ds:uri="ESRI.ArcGIS.Mapping.OfficeIntegration.PowerPointInfo"/>
  </ds:schemaRefs>
</ds:datastoreItem>
</file>

<file path=customXml/itemProps389.xml><?xml version="1.0" encoding="utf-8"?>
<ds:datastoreItem xmlns:ds="http://schemas.openxmlformats.org/officeDocument/2006/customXml" ds:itemID="{B7666FB6-B514-4093-A89F-1B0082138673}">
  <ds:schemaRefs>
    <ds:schemaRef ds:uri="ESRI.ArcGIS.Mapping.OfficeIntegration.PowerPointInfo"/>
  </ds:schemaRefs>
</ds:datastoreItem>
</file>

<file path=customXml/itemProps39.xml><?xml version="1.0" encoding="utf-8"?>
<ds:datastoreItem xmlns:ds="http://schemas.openxmlformats.org/officeDocument/2006/customXml" ds:itemID="{356B1D85-6CC0-4336-943F-F3A7507DFDF5}">
  <ds:schemaRefs>
    <ds:schemaRef ds:uri="ESRI.ArcGIS.Mapping.OfficeIntegration.PowerPointInfo"/>
  </ds:schemaRefs>
</ds:datastoreItem>
</file>

<file path=customXml/itemProps390.xml><?xml version="1.0" encoding="utf-8"?>
<ds:datastoreItem xmlns:ds="http://schemas.openxmlformats.org/officeDocument/2006/customXml" ds:itemID="{F78C6070-1A46-4181-A642-4650C371ED15}">
  <ds:schemaRefs>
    <ds:schemaRef ds:uri="ESRI.ArcGIS.Mapping.OfficeIntegration.PowerPointInfo"/>
  </ds:schemaRefs>
</ds:datastoreItem>
</file>

<file path=customXml/itemProps391.xml><?xml version="1.0" encoding="utf-8"?>
<ds:datastoreItem xmlns:ds="http://schemas.openxmlformats.org/officeDocument/2006/customXml" ds:itemID="{2D740C5E-7A75-49B2-8E98-356158C38DBF}">
  <ds:schemaRefs>
    <ds:schemaRef ds:uri="ESRI.ArcGIS.Mapping.OfficeIntegration.PowerPointInfo"/>
  </ds:schemaRefs>
</ds:datastoreItem>
</file>

<file path=customXml/itemProps392.xml><?xml version="1.0" encoding="utf-8"?>
<ds:datastoreItem xmlns:ds="http://schemas.openxmlformats.org/officeDocument/2006/customXml" ds:itemID="{14DB747D-8A3D-4857-816E-FBF8233170FD}">
  <ds:schemaRefs>
    <ds:schemaRef ds:uri="ESRI.ArcGIS.Mapping.OfficeIntegration.PowerPointInfo"/>
  </ds:schemaRefs>
</ds:datastoreItem>
</file>

<file path=customXml/itemProps393.xml><?xml version="1.0" encoding="utf-8"?>
<ds:datastoreItem xmlns:ds="http://schemas.openxmlformats.org/officeDocument/2006/customXml" ds:itemID="{D89A267B-A201-4B1C-903E-4BDB99D345B9}">
  <ds:schemaRefs>
    <ds:schemaRef ds:uri="ESRI.ArcGIS.Mapping.OfficeIntegration.PowerPointInfo"/>
  </ds:schemaRefs>
</ds:datastoreItem>
</file>

<file path=customXml/itemProps394.xml><?xml version="1.0" encoding="utf-8"?>
<ds:datastoreItem xmlns:ds="http://schemas.openxmlformats.org/officeDocument/2006/customXml" ds:itemID="{4019A41F-E202-4B3C-96EC-A80E72618D3C}">
  <ds:schemaRefs>
    <ds:schemaRef ds:uri="ESRI.ArcGIS.Mapping.OfficeIntegration.PowerPointInfo"/>
  </ds:schemaRefs>
</ds:datastoreItem>
</file>

<file path=customXml/itemProps395.xml><?xml version="1.0" encoding="utf-8"?>
<ds:datastoreItem xmlns:ds="http://schemas.openxmlformats.org/officeDocument/2006/customXml" ds:itemID="{70CB9CA6-09A3-48D2-98D4-5F07EA23371C}">
  <ds:schemaRefs>
    <ds:schemaRef ds:uri="ESRI.ArcGIS.Mapping.OfficeIntegration.PowerPointInfo"/>
  </ds:schemaRefs>
</ds:datastoreItem>
</file>

<file path=customXml/itemProps396.xml><?xml version="1.0" encoding="utf-8"?>
<ds:datastoreItem xmlns:ds="http://schemas.openxmlformats.org/officeDocument/2006/customXml" ds:itemID="{D4557EBA-5AD4-40CB-8CA9-5B3932922548}">
  <ds:schemaRefs>
    <ds:schemaRef ds:uri="ESRI.ArcGIS.Mapping.OfficeIntegration.PowerPointInfo"/>
  </ds:schemaRefs>
</ds:datastoreItem>
</file>

<file path=customXml/itemProps397.xml><?xml version="1.0" encoding="utf-8"?>
<ds:datastoreItem xmlns:ds="http://schemas.openxmlformats.org/officeDocument/2006/customXml" ds:itemID="{5E33E00C-D83D-415F-B0C1-4ED108D788BC}">
  <ds:schemaRefs>
    <ds:schemaRef ds:uri="ESRI.ArcGIS.Mapping.OfficeIntegration.PowerPointInfo"/>
  </ds:schemaRefs>
</ds:datastoreItem>
</file>

<file path=customXml/itemProps398.xml><?xml version="1.0" encoding="utf-8"?>
<ds:datastoreItem xmlns:ds="http://schemas.openxmlformats.org/officeDocument/2006/customXml" ds:itemID="{47D945B6-9861-46B3-A823-0D39E51D5758}">
  <ds:schemaRefs>
    <ds:schemaRef ds:uri="ESRI.ArcGIS.Mapping.OfficeIntegration.PowerPointInfo"/>
  </ds:schemaRefs>
</ds:datastoreItem>
</file>

<file path=customXml/itemProps399.xml><?xml version="1.0" encoding="utf-8"?>
<ds:datastoreItem xmlns:ds="http://schemas.openxmlformats.org/officeDocument/2006/customXml" ds:itemID="{BCCC18DA-BE93-43BF-AD2F-35D903180472}">
  <ds:schemaRefs>
    <ds:schemaRef ds:uri="ESRI.ArcGIS.Mapping.OfficeIntegration.PowerPointInfo"/>
  </ds:schemaRefs>
</ds:datastoreItem>
</file>

<file path=customXml/itemProps4.xml><?xml version="1.0" encoding="utf-8"?>
<ds:datastoreItem xmlns:ds="http://schemas.openxmlformats.org/officeDocument/2006/customXml" ds:itemID="{1A84B0B9-05F3-43BA-904C-30BA4130F616}">
  <ds:schemaRefs>
    <ds:schemaRef ds:uri="ESRI.ArcGIS.Mapping.OfficeIntegration.PowerPointInfo"/>
  </ds:schemaRefs>
</ds:datastoreItem>
</file>

<file path=customXml/itemProps40.xml><?xml version="1.0" encoding="utf-8"?>
<ds:datastoreItem xmlns:ds="http://schemas.openxmlformats.org/officeDocument/2006/customXml" ds:itemID="{597188F1-6A42-471E-9412-840CC70AE76C}">
  <ds:schemaRefs>
    <ds:schemaRef ds:uri="ESRI.ArcGIS.Mapping.OfficeIntegration.PowerPointInfo"/>
  </ds:schemaRefs>
</ds:datastoreItem>
</file>

<file path=customXml/itemProps400.xml><?xml version="1.0" encoding="utf-8"?>
<ds:datastoreItem xmlns:ds="http://schemas.openxmlformats.org/officeDocument/2006/customXml" ds:itemID="{08C2128F-C432-4B13-8603-5E5DF737F48A}">
  <ds:schemaRefs>
    <ds:schemaRef ds:uri="ESRI.ArcGIS.Mapping.OfficeIntegration.PowerPointInfo"/>
  </ds:schemaRefs>
</ds:datastoreItem>
</file>

<file path=customXml/itemProps401.xml><?xml version="1.0" encoding="utf-8"?>
<ds:datastoreItem xmlns:ds="http://schemas.openxmlformats.org/officeDocument/2006/customXml" ds:itemID="{88DF03E8-3E7E-42A9-A9D8-92DB93992693}">
  <ds:schemaRefs>
    <ds:schemaRef ds:uri="ESRI.ArcGIS.Mapping.OfficeIntegration.PowerPointInfo"/>
  </ds:schemaRefs>
</ds:datastoreItem>
</file>

<file path=customXml/itemProps402.xml><?xml version="1.0" encoding="utf-8"?>
<ds:datastoreItem xmlns:ds="http://schemas.openxmlformats.org/officeDocument/2006/customXml" ds:itemID="{5455BF0D-743D-42E5-89AD-E0B6AEDDD041}">
  <ds:schemaRefs>
    <ds:schemaRef ds:uri="ESRI.ArcGIS.Mapping.OfficeIntegration.PowerPointInfo"/>
  </ds:schemaRefs>
</ds:datastoreItem>
</file>

<file path=customXml/itemProps403.xml><?xml version="1.0" encoding="utf-8"?>
<ds:datastoreItem xmlns:ds="http://schemas.openxmlformats.org/officeDocument/2006/customXml" ds:itemID="{71C3B3F4-1987-4C0F-8FBF-C688931990D8}">
  <ds:schemaRefs>
    <ds:schemaRef ds:uri="ESRI.ArcGIS.Mapping.OfficeIntegration.PowerPointInfo"/>
  </ds:schemaRefs>
</ds:datastoreItem>
</file>

<file path=customXml/itemProps404.xml><?xml version="1.0" encoding="utf-8"?>
<ds:datastoreItem xmlns:ds="http://schemas.openxmlformats.org/officeDocument/2006/customXml" ds:itemID="{CD951CF9-3023-499C-AAB2-0DC1DE75F678}">
  <ds:schemaRefs>
    <ds:schemaRef ds:uri="ESRI.ArcGIS.Mapping.OfficeIntegration.PowerPointInfo"/>
  </ds:schemaRefs>
</ds:datastoreItem>
</file>

<file path=customXml/itemProps405.xml><?xml version="1.0" encoding="utf-8"?>
<ds:datastoreItem xmlns:ds="http://schemas.openxmlformats.org/officeDocument/2006/customXml" ds:itemID="{F10DFE11-1525-498E-8111-AC07B7C1CEBA}">
  <ds:schemaRefs>
    <ds:schemaRef ds:uri="ESRI.ArcGIS.Mapping.OfficeIntegration.PowerPointInfo"/>
  </ds:schemaRefs>
</ds:datastoreItem>
</file>

<file path=customXml/itemProps406.xml><?xml version="1.0" encoding="utf-8"?>
<ds:datastoreItem xmlns:ds="http://schemas.openxmlformats.org/officeDocument/2006/customXml" ds:itemID="{CDFE5CEA-6C71-4480-83EC-DBA4AE335A2F}">
  <ds:schemaRefs>
    <ds:schemaRef ds:uri="ESRI.ArcGIS.Mapping.OfficeIntegration.PowerPointInfo"/>
  </ds:schemaRefs>
</ds:datastoreItem>
</file>

<file path=customXml/itemProps407.xml><?xml version="1.0" encoding="utf-8"?>
<ds:datastoreItem xmlns:ds="http://schemas.openxmlformats.org/officeDocument/2006/customXml" ds:itemID="{B1878015-06A2-4AE7-A42B-CD0C86A090CD}">
  <ds:schemaRefs>
    <ds:schemaRef ds:uri="ESRI.ArcGIS.Mapping.OfficeIntegration.PowerPointInfo"/>
  </ds:schemaRefs>
</ds:datastoreItem>
</file>

<file path=customXml/itemProps408.xml><?xml version="1.0" encoding="utf-8"?>
<ds:datastoreItem xmlns:ds="http://schemas.openxmlformats.org/officeDocument/2006/customXml" ds:itemID="{261408CC-A435-4B58-9BA1-CE8396F6718E}">
  <ds:schemaRefs>
    <ds:schemaRef ds:uri="ESRI.ArcGIS.Mapping.OfficeIntegration.PowerPointInfo"/>
  </ds:schemaRefs>
</ds:datastoreItem>
</file>

<file path=customXml/itemProps409.xml><?xml version="1.0" encoding="utf-8"?>
<ds:datastoreItem xmlns:ds="http://schemas.openxmlformats.org/officeDocument/2006/customXml" ds:itemID="{66A667F7-25FA-4120-9B70-31F65A570180}">
  <ds:schemaRefs>
    <ds:schemaRef ds:uri="ESRI.ArcGIS.Mapping.OfficeIntegration.PowerPointInfo"/>
  </ds:schemaRefs>
</ds:datastoreItem>
</file>

<file path=customXml/itemProps41.xml><?xml version="1.0" encoding="utf-8"?>
<ds:datastoreItem xmlns:ds="http://schemas.openxmlformats.org/officeDocument/2006/customXml" ds:itemID="{447D595E-A49F-4899-98B7-17F98AE97F02}">
  <ds:schemaRefs>
    <ds:schemaRef ds:uri="ESRI.ArcGIS.Mapping.OfficeIntegration.PowerPointInfo"/>
  </ds:schemaRefs>
</ds:datastoreItem>
</file>

<file path=customXml/itemProps410.xml><?xml version="1.0" encoding="utf-8"?>
<ds:datastoreItem xmlns:ds="http://schemas.openxmlformats.org/officeDocument/2006/customXml" ds:itemID="{509A8AF8-E25E-410B-BB74-05DA118DC212}">
  <ds:schemaRefs>
    <ds:schemaRef ds:uri="ESRI.ArcGIS.Mapping.OfficeIntegration.PowerPointInfo"/>
  </ds:schemaRefs>
</ds:datastoreItem>
</file>

<file path=customXml/itemProps411.xml><?xml version="1.0" encoding="utf-8"?>
<ds:datastoreItem xmlns:ds="http://schemas.openxmlformats.org/officeDocument/2006/customXml" ds:itemID="{11DFEF5D-5A8C-4A07-8AC9-7D83E413371B}">
  <ds:schemaRefs>
    <ds:schemaRef ds:uri="ESRI.ArcGIS.Mapping.OfficeIntegration.PowerPointInfo"/>
  </ds:schemaRefs>
</ds:datastoreItem>
</file>

<file path=customXml/itemProps412.xml><?xml version="1.0" encoding="utf-8"?>
<ds:datastoreItem xmlns:ds="http://schemas.openxmlformats.org/officeDocument/2006/customXml" ds:itemID="{3613CB0F-5091-4260-91AA-6EBB530B0135}">
  <ds:schemaRefs>
    <ds:schemaRef ds:uri="ESRI.ArcGIS.Mapping.OfficeIntegration.PowerPointInfo"/>
  </ds:schemaRefs>
</ds:datastoreItem>
</file>

<file path=customXml/itemProps413.xml><?xml version="1.0" encoding="utf-8"?>
<ds:datastoreItem xmlns:ds="http://schemas.openxmlformats.org/officeDocument/2006/customXml" ds:itemID="{1364958C-EFDD-41D9-B2A7-42786184C822}">
  <ds:schemaRefs>
    <ds:schemaRef ds:uri="ESRI.ArcGIS.Mapping.OfficeIntegration.PowerPointInfo"/>
  </ds:schemaRefs>
</ds:datastoreItem>
</file>

<file path=customXml/itemProps414.xml><?xml version="1.0" encoding="utf-8"?>
<ds:datastoreItem xmlns:ds="http://schemas.openxmlformats.org/officeDocument/2006/customXml" ds:itemID="{7D6D1D27-6CB9-486B-B323-A8A7CFA43984}">
  <ds:schemaRefs>
    <ds:schemaRef ds:uri="ESRI.ArcGIS.Mapping.OfficeIntegration.PowerPointInfo"/>
  </ds:schemaRefs>
</ds:datastoreItem>
</file>

<file path=customXml/itemProps415.xml><?xml version="1.0" encoding="utf-8"?>
<ds:datastoreItem xmlns:ds="http://schemas.openxmlformats.org/officeDocument/2006/customXml" ds:itemID="{5A166D30-857D-4F17-8A93-00AA4B389BF0}">
  <ds:schemaRefs>
    <ds:schemaRef ds:uri="ESRI.ArcGIS.Mapping.OfficeIntegration.PowerPointInfo"/>
  </ds:schemaRefs>
</ds:datastoreItem>
</file>

<file path=customXml/itemProps416.xml><?xml version="1.0" encoding="utf-8"?>
<ds:datastoreItem xmlns:ds="http://schemas.openxmlformats.org/officeDocument/2006/customXml" ds:itemID="{9DFF221C-C098-4156-ACAB-CEB45C306048}">
  <ds:schemaRefs>
    <ds:schemaRef ds:uri="ESRI.ArcGIS.Mapping.OfficeIntegration.PowerPointInfo"/>
  </ds:schemaRefs>
</ds:datastoreItem>
</file>

<file path=customXml/itemProps417.xml><?xml version="1.0" encoding="utf-8"?>
<ds:datastoreItem xmlns:ds="http://schemas.openxmlformats.org/officeDocument/2006/customXml" ds:itemID="{61DA30BF-F8AB-4ED3-8A8B-91AEA045F6D9}">
  <ds:schemaRefs>
    <ds:schemaRef ds:uri="ESRI.ArcGIS.Mapping.OfficeIntegration.PowerPointInfo"/>
  </ds:schemaRefs>
</ds:datastoreItem>
</file>

<file path=customXml/itemProps418.xml><?xml version="1.0" encoding="utf-8"?>
<ds:datastoreItem xmlns:ds="http://schemas.openxmlformats.org/officeDocument/2006/customXml" ds:itemID="{217EF336-8FCE-4D24-9FB9-F0000AC9892D}">
  <ds:schemaRefs>
    <ds:schemaRef ds:uri="ESRI.ArcGIS.Mapping.OfficeIntegration.PowerPointInfo"/>
  </ds:schemaRefs>
</ds:datastoreItem>
</file>

<file path=customXml/itemProps419.xml><?xml version="1.0" encoding="utf-8"?>
<ds:datastoreItem xmlns:ds="http://schemas.openxmlformats.org/officeDocument/2006/customXml" ds:itemID="{E26186AF-0D38-43BA-BED5-D43ACC9541CC}">
  <ds:schemaRefs>
    <ds:schemaRef ds:uri="ESRI.ArcGIS.Mapping.OfficeIntegration.PowerPointInfo"/>
  </ds:schemaRefs>
</ds:datastoreItem>
</file>

<file path=customXml/itemProps42.xml><?xml version="1.0" encoding="utf-8"?>
<ds:datastoreItem xmlns:ds="http://schemas.openxmlformats.org/officeDocument/2006/customXml" ds:itemID="{8D10746E-DB33-4880-935A-7B7C863B94BA}">
  <ds:schemaRefs>
    <ds:schemaRef ds:uri="ESRI.ArcGIS.Mapping.OfficeIntegration.PowerPointInfo"/>
  </ds:schemaRefs>
</ds:datastoreItem>
</file>

<file path=customXml/itemProps420.xml><?xml version="1.0" encoding="utf-8"?>
<ds:datastoreItem xmlns:ds="http://schemas.openxmlformats.org/officeDocument/2006/customXml" ds:itemID="{B3A38853-734D-46B3-A7CF-9CBF07F0A5FC}">
  <ds:schemaRefs>
    <ds:schemaRef ds:uri="ESRI.ArcGIS.Mapping.OfficeIntegration.PowerPointInfo"/>
  </ds:schemaRefs>
</ds:datastoreItem>
</file>

<file path=customXml/itemProps421.xml><?xml version="1.0" encoding="utf-8"?>
<ds:datastoreItem xmlns:ds="http://schemas.openxmlformats.org/officeDocument/2006/customXml" ds:itemID="{16A98E6B-D41C-4942-8EA8-78AC13307510}">
  <ds:schemaRefs>
    <ds:schemaRef ds:uri="ESRI.ArcGIS.Mapping.OfficeIntegration.PowerPointInfo"/>
  </ds:schemaRefs>
</ds:datastoreItem>
</file>

<file path=customXml/itemProps422.xml><?xml version="1.0" encoding="utf-8"?>
<ds:datastoreItem xmlns:ds="http://schemas.openxmlformats.org/officeDocument/2006/customXml" ds:itemID="{64BEE6E8-9BA6-4909-9316-13752056E584}">
  <ds:schemaRefs>
    <ds:schemaRef ds:uri="ESRI.ArcGIS.Mapping.OfficeIntegration.PowerPointInfo"/>
  </ds:schemaRefs>
</ds:datastoreItem>
</file>

<file path=customXml/itemProps423.xml><?xml version="1.0" encoding="utf-8"?>
<ds:datastoreItem xmlns:ds="http://schemas.openxmlformats.org/officeDocument/2006/customXml" ds:itemID="{42579B9D-CFA4-4DE3-B144-A2BB4E56D4BC}">
  <ds:schemaRefs>
    <ds:schemaRef ds:uri="ESRI.ArcGIS.Mapping.OfficeIntegration.PowerPointInfo"/>
  </ds:schemaRefs>
</ds:datastoreItem>
</file>

<file path=customXml/itemProps424.xml><?xml version="1.0" encoding="utf-8"?>
<ds:datastoreItem xmlns:ds="http://schemas.openxmlformats.org/officeDocument/2006/customXml" ds:itemID="{C7BEE24C-046C-43F0-8810-0150E25F355F}">
  <ds:schemaRefs>
    <ds:schemaRef ds:uri="ESRI.ArcGIS.Mapping.OfficeIntegration.PowerPointInfo"/>
  </ds:schemaRefs>
</ds:datastoreItem>
</file>

<file path=customXml/itemProps425.xml><?xml version="1.0" encoding="utf-8"?>
<ds:datastoreItem xmlns:ds="http://schemas.openxmlformats.org/officeDocument/2006/customXml" ds:itemID="{0C7A94EC-F070-452D-862B-CC4F6149E0ED}">
  <ds:schemaRefs>
    <ds:schemaRef ds:uri="ESRI.ArcGIS.Mapping.OfficeIntegration.PowerPointInfo"/>
  </ds:schemaRefs>
</ds:datastoreItem>
</file>

<file path=customXml/itemProps426.xml><?xml version="1.0" encoding="utf-8"?>
<ds:datastoreItem xmlns:ds="http://schemas.openxmlformats.org/officeDocument/2006/customXml" ds:itemID="{0CF25E25-8272-4772-A760-AE0A69A26AF0}">
  <ds:schemaRefs>
    <ds:schemaRef ds:uri="ESRI.ArcGIS.Mapping.OfficeIntegration.PowerPointInfo"/>
  </ds:schemaRefs>
</ds:datastoreItem>
</file>

<file path=customXml/itemProps427.xml><?xml version="1.0" encoding="utf-8"?>
<ds:datastoreItem xmlns:ds="http://schemas.openxmlformats.org/officeDocument/2006/customXml" ds:itemID="{12887C80-2053-4E9F-B225-40E2D74E4B64}">
  <ds:schemaRefs>
    <ds:schemaRef ds:uri="ESRI.ArcGIS.Mapping.OfficeIntegration.PowerPointInfo"/>
  </ds:schemaRefs>
</ds:datastoreItem>
</file>

<file path=customXml/itemProps428.xml><?xml version="1.0" encoding="utf-8"?>
<ds:datastoreItem xmlns:ds="http://schemas.openxmlformats.org/officeDocument/2006/customXml" ds:itemID="{CF2F4D67-CD11-4CA0-B2F0-7B5B8FFB9414}">
  <ds:schemaRefs>
    <ds:schemaRef ds:uri="ESRI.ArcGIS.Mapping.OfficeIntegration.PowerPointInfo"/>
  </ds:schemaRefs>
</ds:datastoreItem>
</file>

<file path=customXml/itemProps429.xml><?xml version="1.0" encoding="utf-8"?>
<ds:datastoreItem xmlns:ds="http://schemas.openxmlformats.org/officeDocument/2006/customXml" ds:itemID="{5D514BC9-FD24-4571-B567-663DE40C03AF}">
  <ds:schemaRefs>
    <ds:schemaRef ds:uri="ESRI.ArcGIS.Mapping.OfficeIntegration.PowerPointInfo"/>
  </ds:schemaRefs>
</ds:datastoreItem>
</file>

<file path=customXml/itemProps43.xml><?xml version="1.0" encoding="utf-8"?>
<ds:datastoreItem xmlns:ds="http://schemas.openxmlformats.org/officeDocument/2006/customXml" ds:itemID="{22830242-9AD2-433C-9809-9376286DCCA8}">
  <ds:schemaRefs>
    <ds:schemaRef ds:uri="ESRI.ArcGIS.Mapping.OfficeIntegration.PowerPointInfo"/>
  </ds:schemaRefs>
</ds:datastoreItem>
</file>

<file path=customXml/itemProps430.xml><?xml version="1.0" encoding="utf-8"?>
<ds:datastoreItem xmlns:ds="http://schemas.openxmlformats.org/officeDocument/2006/customXml" ds:itemID="{BD7E7B69-05DB-4BBF-992E-B572551A7C3D}">
  <ds:schemaRefs>
    <ds:schemaRef ds:uri="ESRI.ArcGIS.Mapping.OfficeIntegration.PowerPointInfo"/>
  </ds:schemaRefs>
</ds:datastoreItem>
</file>

<file path=customXml/itemProps431.xml><?xml version="1.0" encoding="utf-8"?>
<ds:datastoreItem xmlns:ds="http://schemas.openxmlformats.org/officeDocument/2006/customXml" ds:itemID="{699BD728-A2DC-4B03-8D4E-F6DE5C116C55}">
  <ds:schemaRefs>
    <ds:schemaRef ds:uri="ESRI.ArcGIS.Mapping.OfficeIntegration.PowerPointInfo"/>
  </ds:schemaRefs>
</ds:datastoreItem>
</file>

<file path=customXml/itemProps432.xml><?xml version="1.0" encoding="utf-8"?>
<ds:datastoreItem xmlns:ds="http://schemas.openxmlformats.org/officeDocument/2006/customXml" ds:itemID="{6ABD2017-149E-4E4F-944D-912B1FE66665}">
  <ds:schemaRefs>
    <ds:schemaRef ds:uri="ESRI.ArcGIS.Mapping.OfficeIntegration.PowerPointInfo"/>
  </ds:schemaRefs>
</ds:datastoreItem>
</file>

<file path=customXml/itemProps433.xml><?xml version="1.0" encoding="utf-8"?>
<ds:datastoreItem xmlns:ds="http://schemas.openxmlformats.org/officeDocument/2006/customXml" ds:itemID="{D129B1CE-0943-405C-B1B4-A1E4FA3C3EA1}">
  <ds:schemaRefs>
    <ds:schemaRef ds:uri="ESRI.ArcGIS.Mapping.OfficeIntegration.PowerPointInfo"/>
  </ds:schemaRefs>
</ds:datastoreItem>
</file>

<file path=customXml/itemProps434.xml><?xml version="1.0" encoding="utf-8"?>
<ds:datastoreItem xmlns:ds="http://schemas.openxmlformats.org/officeDocument/2006/customXml" ds:itemID="{9B25C5DC-E08D-4C4B-A90D-0D9BB7AF6074}">
  <ds:schemaRefs>
    <ds:schemaRef ds:uri="ESRI.ArcGIS.Mapping.OfficeIntegration.PowerPointInfo"/>
  </ds:schemaRefs>
</ds:datastoreItem>
</file>

<file path=customXml/itemProps435.xml><?xml version="1.0" encoding="utf-8"?>
<ds:datastoreItem xmlns:ds="http://schemas.openxmlformats.org/officeDocument/2006/customXml" ds:itemID="{D9AA062C-612B-488A-8783-2C5A9F531C3F}">
  <ds:schemaRefs>
    <ds:schemaRef ds:uri="ESRI.ArcGIS.Mapping.OfficeIntegration.PowerPointInfo"/>
  </ds:schemaRefs>
</ds:datastoreItem>
</file>

<file path=customXml/itemProps436.xml><?xml version="1.0" encoding="utf-8"?>
<ds:datastoreItem xmlns:ds="http://schemas.openxmlformats.org/officeDocument/2006/customXml" ds:itemID="{CEB6CBD7-E71D-4A39-9D02-C8C8DC766794}">
  <ds:schemaRefs>
    <ds:schemaRef ds:uri="ESRI.ArcGIS.Mapping.OfficeIntegration.PowerPointInfo"/>
  </ds:schemaRefs>
</ds:datastoreItem>
</file>

<file path=customXml/itemProps437.xml><?xml version="1.0" encoding="utf-8"?>
<ds:datastoreItem xmlns:ds="http://schemas.openxmlformats.org/officeDocument/2006/customXml" ds:itemID="{346CDFFD-440D-4135-8CA0-FF0BC885BF71}">
  <ds:schemaRefs>
    <ds:schemaRef ds:uri="ESRI.ArcGIS.Mapping.OfficeIntegration.PowerPointInfo"/>
  </ds:schemaRefs>
</ds:datastoreItem>
</file>

<file path=customXml/itemProps438.xml><?xml version="1.0" encoding="utf-8"?>
<ds:datastoreItem xmlns:ds="http://schemas.openxmlformats.org/officeDocument/2006/customXml" ds:itemID="{76B44A07-F463-4B28-A3D8-C4E060073E87}">
  <ds:schemaRefs>
    <ds:schemaRef ds:uri="ESRI.ArcGIS.Mapping.OfficeIntegration.PowerPointInfo"/>
  </ds:schemaRefs>
</ds:datastoreItem>
</file>

<file path=customXml/itemProps44.xml><?xml version="1.0" encoding="utf-8"?>
<ds:datastoreItem xmlns:ds="http://schemas.openxmlformats.org/officeDocument/2006/customXml" ds:itemID="{78F00331-B433-48AD-8EDD-6339B49298E6}">
  <ds:schemaRefs>
    <ds:schemaRef ds:uri="ESRI.ArcGIS.Mapping.OfficeIntegration.PowerPointInfo"/>
  </ds:schemaRefs>
</ds:datastoreItem>
</file>

<file path=customXml/itemProps45.xml><?xml version="1.0" encoding="utf-8"?>
<ds:datastoreItem xmlns:ds="http://schemas.openxmlformats.org/officeDocument/2006/customXml" ds:itemID="{F40083AF-3ECB-4A87-B9B9-8084624FE366}">
  <ds:schemaRefs>
    <ds:schemaRef ds:uri="ESRI.ArcGIS.Mapping.OfficeIntegration.PowerPointInfo"/>
  </ds:schemaRefs>
</ds:datastoreItem>
</file>

<file path=customXml/itemProps46.xml><?xml version="1.0" encoding="utf-8"?>
<ds:datastoreItem xmlns:ds="http://schemas.openxmlformats.org/officeDocument/2006/customXml" ds:itemID="{958F2A56-0F24-441A-8D76-39C85C6460E3}">
  <ds:schemaRefs>
    <ds:schemaRef ds:uri="ESRI.ArcGIS.Mapping.OfficeIntegration.PowerPointInfo"/>
  </ds:schemaRefs>
</ds:datastoreItem>
</file>

<file path=customXml/itemProps47.xml><?xml version="1.0" encoding="utf-8"?>
<ds:datastoreItem xmlns:ds="http://schemas.openxmlformats.org/officeDocument/2006/customXml" ds:itemID="{CBA931F2-D0E0-4165-B53B-1ACF68FCAB47}">
  <ds:schemaRefs>
    <ds:schemaRef ds:uri="ESRI.ArcGIS.Mapping.OfficeIntegration.PowerPointInfo"/>
  </ds:schemaRefs>
</ds:datastoreItem>
</file>

<file path=customXml/itemProps48.xml><?xml version="1.0" encoding="utf-8"?>
<ds:datastoreItem xmlns:ds="http://schemas.openxmlformats.org/officeDocument/2006/customXml" ds:itemID="{E3CFE2BB-3048-4F5D-80B1-1F43357E018A}">
  <ds:schemaRefs>
    <ds:schemaRef ds:uri="ESRI.ArcGIS.Mapping.OfficeIntegration.PowerPointInfo"/>
  </ds:schemaRefs>
</ds:datastoreItem>
</file>

<file path=customXml/itemProps49.xml><?xml version="1.0" encoding="utf-8"?>
<ds:datastoreItem xmlns:ds="http://schemas.openxmlformats.org/officeDocument/2006/customXml" ds:itemID="{20A0756E-702B-40AD-BFFE-AFDA57C24E83}">
  <ds:schemaRefs>
    <ds:schemaRef ds:uri="ESRI.ArcGIS.Mapping.OfficeIntegration.PowerPointInfo"/>
  </ds:schemaRefs>
</ds:datastoreItem>
</file>

<file path=customXml/itemProps5.xml><?xml version="1.0" encoding="utf-8"?>
<ds:datastoreItem xmlns:ds="http://schemas.openxmlformats.org/officeDocument/2006/customXml" ds:itemID="{D25F966D-D8C2-4674-BBE3-4E1FDF81AE0E}">
  <ds:schemaRefs>
    <ds:schemaRef ds:uri="ESRI.ArcGIS.Mapping.OfficeIntegration.PowerPointInfo"/>
  </ds:schemaRefs>
</ds:datastoreItem>
</file>

<file path=customXml/itemProps50.xml><?xml version="1.0" encoding="utf-8"?>
<ds:datastoreItem xmlns:ds="http://schemas.openxmlformats.org/officeDocument/2006/customXml" ds:itemID="{68618384-1BED-4DE9-8EBE-E87F43C39C62}">
  <ds:schemaRefs>
    <ds:schemaRef ds:uri="ESRI.ArcGIS.Mapping.OfficeIntegration.PowerPointInfo"/>
  </ds:schemaRefs>
</ds:datastoreItem>
</file>

<file path=customXml/itemProps51.xml><?xml version="1.0" encoding="utf-8"?>
<ds:datastoreItem xmlns:ds="http://schemas.openxmlformats.org/officeDocument/2006/customXml" ds:itemID="{6A0DC925-F34D-409E-89F2-CE7B096745C7}">
  <ds:schemaRefs>
    <ds:schemaRef ds:uri="ESRI.ArcGIS.Mapping.OfficeIntegration.PowerPointInfo"/>
  </ds:schemaRefs>
</ds:datastoreItem>
</file>

<file path=customXml/itemProps52.xml><?xml version="1.0" encoding="utf-8"?>
<ds:datastoreItem xmlns:ds="http://schemas.openxmlformats.org/officeDocument/2006/customXml" ds:itemID="{E7447B2C-6011-4088-AA4B-7E2E3D8F4089}">
  <ds:schemaRefs>
    <ds:schemaRef ds:uri="ESRI.ArcGIS.Mapping.OfficeIntegration.PowerPointInfo"/>
  </ds:schemaRefs>
</ds:datastoreItem>
</file>

<file path=customXml/itemProps53.xml><?xml version="1.0" encoding="utf-8"?>
<ds:datastoreItem xmlns:ds="http://schemas.openxmlformats.org/officeDocument/2006/customXml" ds:itemID="{48CF9A59-5F21-4315-8ABB-FC57FD1D7EF5}">
  <ds:schemaRefs>
    <ds:schemaRef ds:uri="ESRI.ArcGIS.Mapping.OfficeIntegration.PowerPointInfo"/>
  </ds:schemaRefs>
</ds:datastoreItem>
</file>

<file path=customXml/itemProps54.xml><?xml version="1.0" encoding="utf-8"?>
<ds:datastoreItem xmlns:ds="http://schemas.openxmlformats.org/officeDocument/2006/customXml" ds:itemID="{3EC4015F-4F6D-481F-8699-9ED1EE7AB32F}">
  <ds:schemaRefs>
    <ds:schemaRef ds:uri="ESRI.ArcGIS.Mapping.OfficeIntegration.PowerPointInfo"/>
  </ds:schemaRefs>
</ds:datastoreItem>
</file>

<file path=customXml/itemProps55.xml><?xml version="1.0" encoding="utf-8"?>
<ds:datastoreItem xmlns:ds="http://schemas.openxmlformats.org/officeDocument/2006/customXml" ds:itemID="{8270C26F-4317-435C-9B4F-0ECA8BBE6339}">
  <ds:schemaRefs>
    <ds:schemaRef ds:uri="ESRI.ArcGIS.Mapping.OfficeIntegration.PowerPointInfo"/>
  </ds:schemaRefs>
</ds:datastoreItem>
</file>

<file path=customXml/itemProps56.xml><?xml version="1.0" encoding="utf-8"?>
<ds:datastoreItem xmlns:ds="http://schemas.openxmlformats.org/officeDocument/2006/customXml" ds:itemID="{D0274DCA-AFEA-434F-A715-181892F4193B}">
  <ds:schemaRefs>
    <ds:schemaRef ds:uri="ESRI.ArcGIS.Mapping.OfficeIntegration.PowerPointInfo"/>
  </ds:schemaRefs>
</ds:datastoreItem>
</file>

<file path=customXml/itemProps57.xml><?xml version="1.0" encoding="utf-8"?>
<ds:datastoreItem xmlns:ds="http://schemas.openxmlformats.org/officeDocument/2006/customXml" ds:itemID="{903F41F1-AE3F-4699-8FDC-A131B3B1235E}">
  <ds:schemaRefs>
    <ds:schemaRef ds:uri="ESRI.ArcGIS.Mapping.OfficeIntegration.PowerPointInfo"/>
  </ds:schemaRefs>
</ds:datastoreItem>
</file>

<file path=customXml/itemProps58.xml><?xml version="1.0" encoding="utf-8"?>
<ds:datastoreItem xmlns:ds="http://schemas.openxmlformats.org/officeDocument/2006/customXml" ds:itemID="{3AF0BC24-2982-44C1-8221-BF99DCDA95F2}">
  <ds:schemaRefs>
    <ds:schemaRef ds:uri="ESRI.ArcGIS.Mapping.OfficeIntegration.PowerPointInfo"/>
  </ds:schemaRefs>
</ds:datastoreItem>
</file>

<file path=customXml/itemProps59.xml><?xml version="1.0" encoding="utf-8"?>
<ds:datastoreItem xmlns:ds="http://schemas.openxmlformats.org/officeDocument/2006/customXml" ds:itemID="{89A31BEA-30AB-46A3-A625-074A4EC2AEA6}">
  <ds:schemaRefs>
    <ds:schemaRef ds:uri="ESRI.ArcGIS.Mapping.OfficeIntegration.PowerPointInfo"/>
  </ds:schemaRefs>
</ds:datastoreItem>
</file>

<file path=customXml/itemProps6.xml><?xml version="1.0" encoding="utf-8"?>
<ds:datastoreItem xmlns:ds="http://schemas.openxmlformats.org/officeDocument/2006/customXml" ds:itemID="{D6CC4212-0D1C-421E-A517-8094253F4430}">
  <ds:schemaRefs>
    <ds:schemaRef ds:uri="ESRI.ArcGIS.Mapping.OfficeIntegration.PowerPointInfo"/>
  </ds:schemaRefs>
</ds:datastoreItem>
</file>

<file path=customXml/itemProps60.xml><?xml version="1.0" encoding="utf-8"?>
<ds:datastoreItem xmlns:ds="http://schemas.openxmlformats.org/officeDocument/2006/customXml" ds:itemID="{BF26B388-DFAD-4007-8257-190BD83FD13C}">
  <ds:schemaRefs>
    <ds:schemaRef ds:uri="ESRI.ArcGIS.Mapping.OfficeIntegration.PowerPointInfo"/>
  </ds:schemaRefs>
</ds:datastoreItem>
</file>

<file path=customXml/itemProps61.xml><?xml version="1.0" encoding="utf-8"?>
<ds:datastoreItem xmlns:ds="http://schemas.openxmlformats.org/officeDocument/2006/customXml" ds:itemID="{8F5C14A0-E321-4B88-8AEC-2A2733F4B13D}">
  <ds:schemaRefs>
    <ds:schemaRef ds:uri="ESRI.ArcGIS.Mapping.OfficeIntegration.PowerPointInfo"/>
  </ds:schemaRefs>
</ds:datastoreItem>
</file>

<file path=customXml/itemProps62.xml><?xml version="1.0" encoding="utf-8"?>
<ds:datastoreItem xmlns:ds="http://schemas.openxmlformats.org/officeDocument/2006/customXml" ds:itemID="{2EBCBEF2-8786-44F7-A31F-5CF20E80DD4B}">
  <ds:schemaRefs>
    <ds:schemaRef ds:uri="ESRI.ArcGIS.Mapping.OfficeIntegration.PowerPointInfo"/>
  </ds:schemaRefs>
</ds:datastoreItem>
</file>

<file path=customXml/itemProps63.xml><?xml version="1.0" encoding="utf-8"?>
<ds:datastoreItem xmlns:ds="http://schemas.openxmlformats.org/officeDocument/2006/customXml" ds:itemID="{718EC49D-540F-4D8E-A728-F1E08ECE9987}">
  <ds:schemaRefs>
    <ds:schemaRef ds:uri="ESRI.ArcGIS.Mapping.OfficeIntegration.PowerPointInfo"/>
  </ds:schemaRefs>
</ds:datastoreItem>
</file>

<file path=customXml/itemProps64.xml><?xml version="1.0" encoding="utf-8"?>
<ds:datastoreItem xmlns:ds="http://schemas.openxmlformats.org/officeDocument/2006/customXml" ds:itemID="{F4A67BF2-2FDA-4D65-9BD6-AE4F7D0365B0}">
  <ds:schemaRefs>
    <ds:schemaRef ds:uri="ESRI.ArcGIS.Mapping.OfficeIntegration.PowerPointInfo"/>
  </ds:schemaRefs>
</ds:datastoreItem>
</file>

<file path=customXml/itemProps65.xml><?xml version="1.0" encoding="utf-8"?>
<ds:datastoreItem xmlns:ds="http://schemas.openxmlformats.org/officeDocument/2006/customXml" ds:itemID="{C811FC8E-2E16-48F7-97F4-42971004F21D}">
  <ds:schemaRefs>
    <ds:schemaRef ds:uri="ESRI.ArcGIS.Mapping.OfficeIntegration.PowerPointInfo"/>
  </ds:schemaRefs>
</ds:datastoreItem>
</file>

<file path=customXml/itemProps66.xml><?xml version="1.0" encoding="utf-8"?>
<ds:datastoreItem xmlns:ds="http://schemas.openxmlformats.org/officeDocument/2006/customXml" ds:itemID="{AC9A16CF-98FC-4991-857B-5999CC0AF1BF}">
  <ds:schemaRefs>
    <ds:schemaRef ds:uri="ESRI.ArcGIS.Mapping.OfficeIntegration.PowerPointInfo"/>
  </ds:schemaRefs>
</ds:datastoreItem>
</file>

<file path=customXml/itemProps67.xml><?xml version="1.0" encoding="utf-8"?>
<ds:datastoreItem xmlns:ds="http://schemas.openxmlformats.org/officeDocument/2006/customXml" ds:itemID="{877AD870-588E-412F-A2D2-670D13940D47}">
  <ds:schemaRefs>
    <ds:schemaRef ds:uri="ESRI.ArcGIS.Mapping.OfficeIntegration.PowerPointInfo"/>
  </ds:schemaRefs>
</ds:datastoreItem>
</file>

<file path=customXml/itemProps68.xml><?xml version="1.0" encoding="utf-8"?>
<ds:datastoreItem xmlns:ds="http://schemas.openxmlformats.org/officeDocument/2006/customXml" ds:itemID="{D524A4B8-4829-4164-8B30-B96F2AA34A17}">
  <ds:schemaRefs>
    <ds:schemaRef ds:uri="ESRI.ArcGIS.Mapping.OfficeIntegration.PowerPointInfo"/>
  </ds:schemaRefs>
</ds:datastoreItem>
</file>

<file path=customXml/itemProps69.xml><?xml version="1.0" encoding="utf-8"?>
<ds:datastoreItem xmlns:ds="http://schemas.openxmlformats.org/officeDocument/2006/customXml" ds:itemID="{87FBD2CC-8F6E-4E77-9DA4-4A91FDD254C8}">
  <ds:schemaRefs>
    <ds:schemaRef ds:uri="ESRI.ArcGIS.Mapping.OfficeIntegration.PowerPointInfo"/>
  </ds:schemaRefs>
</ds:datastoreItem>
</file>

<file path=customXml/itemProps7.xml><?xml version="1.0" encoding="utf-8"?>
<ds:datastoreItem xmlns:ds="http://schemas.openxmlformats.org/officeDocument/2006/customXml" ds:itemID="{4974F119-0EB1-4E4E-8D8F-2A84CE2F30B6}">
  <ds:schemaRefs>
    <ds:schemaRef ds:uri="ESRI.ArcGIS.Mapping.OfficeIntegration.PowerPointInfo"/>
  </ds:schemaRefs>
</ds:datastoreItem>
</file>

<file path=customXml/itemProps70.xml><?xml version="1.0" encoding="utf-8"?>
<ds:datastoreItem xmlns:ds="http://schemas.openxmlformats.org/officeDocument/2006/customXml" ds:itemID="{895BEB14-76D6-4BDD-8E5A-DF47AEFB670C}">
  <ds:schemaRefs>
    <ds:schemaRef ds:uri="ESRI.ArcGIS.Mapping.OfficeIntegration.PowerPointInfo"/>
  </ds:schemaRefs>
</ds:datastoreItem>
</file>

<file path=customXml/itemProps71.xml><?xml version="1.0" encoding="utf-8"?>
<ds:datastoreItem xmlns:ds="http://schemas.openxmlformats.org/officeDocument/2006/customXml" ds:itemID="{011ED6F8-C138-44B8-BE75-BB8547263383}">
  <ds:schemaRefs>
    <ds:schemaRef ds:uri="ESRI.ArcGIS.Mapping.OfficeIntegration.PowerPointInfo"/>
  </ds:schemaRefs>
</ds:datastoreItem>
</file>

<file path=customXml/itemProps72.xml><?xml version="1.0" encoding="utf-8"?>
<ds:datastoreItem xmlns:ds="http://schemas.openxmlformats.org/officeDocument/2006/customXml" ds:itemID="{33F10E88-3975-4342-B0BC-65E65B686BAC}">
  <ds:schemaRefs>
    <ds:schemaRef ds:uri="ESRI.ArcGIS.Mapping.OfficeIntegration.PowerPointInfo"/>
  </ds:schemaRefs>
</ds:datastoreItem>
</file>

<file path=customXml/itemProps73.xml><?xml version="1.0" encoding="utf-8"?>
<ds:datastoreItem xmlns:ds="http://schemas.openxmlformats.org/officeDocument/2006/customXml" ds:itemID="{7E31455D-8CEF-48B0-A115-3A69213CB9B9}">
  <ds:schemaRefs>
    <ds:schemaRef ds:uri="ESRI.ArcGIS.Mapping.OfficeIntegration.PowerPointInfo"/>
  </ds:schemaRefs>
</ds:datastoreItem>
</file>

<file path=customXml/itemProps74.xml><?xml version="1.0" encoding="utf-8"?>
<ds:datastoreItem xmlns:ds="http://schemas.openxmlformats.org/officeDocument/2006/customXml" ds:itemID="{CDF78B36-AF93-415B-9275-3E9CFA4FA9FE}">
  <ds:schemaRefs>
    <ds:schemaRef ds:uri="ESRI.ArcGIS.Mapping.OfficeIntegration.PowerPointInfo"/>
  </ds:schemaRefs>
</ds:datastoreItem>
</file>

<file path=customXml/itemProps75.xml><?xml version="1.0" encoding="utf-8"?>
<ds:datastoreItem xmlns:ds="http://schemas.openxmlformats.org/officeDocument/2006/customXml" ds:itemID="{B0F86152-943F-4ABF-98F0-C727F049D9ED}">
  <ds:schemaRefs>
    <ds:schemaRef ds:uri="ESRI.ArcGIS.Mapping.OfficeIntegration.PowerPointInfo"/>
  </ds:schemaRefs>
</ds:datastoreItem>
</file>

<file path=customXml/itemProps76.xml><?xml version="1.0" encoding="utf-8"?>
<ds:datastoreItem xmlns:ds="http://schemas.openxmlformats.org/officeDocument/2006/customXml" ds:itemID="{FA1A6332-11C9-4588-978F-5CD734E013EA}">
  <ds:schemaRefs>
    <ds:schemaRef ds:uri="ESRI.ArcGIS.Mapping.OfficeIntegration.PowerPointInfo"/>
  </ds:schemaRefs>
</ds:datastoreItem>
</file>

<file path=customXml/itemProps77.xml><?xml version="1.0" encoding="utf-8"?>
<ds:datastoreItem xmlns:ds="http://schemas.openxmlformats.org/officeDocument/2006/customXml" ds:itemID="{2C6C6AAC-46D6-4DBE-82DE-E7B933F4C5F8}">
  <ds:schemaRefs>
    <ds:schemaRef ds:uri="ESRI.ArcGIS.Mapping.OfficeIntegration.PowerPointInfo"/>
  </ds:schemaRefs>
</ds:datastoreItem>
</file>

<file path=customXml/itemProps78.xml><?xml version="1.0" encoding="utf-8"?>
<ds:datastoreItem xmlns:ds="http://schemas.openxmlformats.org/officeDocument/2006/customXml" ds:itemID="{03B8DB1B-9B78-4E0B-8898-E07949ADCEF7}">
  <ds:schemaRefs>
    <ds:schemaRef ds:uri="ESRI.ArcGIS.Mapping.OfficeIntegration.PowerPointInfo"/>
  </ds:schemaRefs>
</ds:datastoreItem>
</file>

<file path=customXml/itemProps79.xml><?xml version="1.0" encoding="utf-8"?>
<ds:datastoreItem xmlns:ds="http://schemas.openxmlformats.org/officeDocument/2006/customXml" ds:itemID="{50A04A84-0CB6-46AB-96A6-1BE6ED873DCA}">
  <ds:schemaRefs>
    <ds:schemaRef ds:uri="ESRI.ArcGIS.Mapping.OfficeIntegration.PowerPointInfo"/>
  </ds:schemaRefs>
</ds:datastoreItem>
</file>

<file path=customXml/itemProps8.xml><?xml version="1.0" encoding="utf-8"?>
<ds:datastoreItem xmlns:ds="http://schemas.openxmlformats.org/officeDocument/2006/customXml" ds:itemID="{9DC85303-D5B8-4969-94D6-9C622AEA1DC1}">
  <ds:schemaRefs>
    <ds:schemaRef ds:uri="ESRI.ArcGIS.Mapping.OfficeIntegration.PowerPointInfo"/>
  </ds:schemaRefs>
</ds:datastoreItem>
</file>

<file path=customXml/itemProps80.xml><?xml version="1.0" encoding="utf-8"?>
<ds:datastoreItem xmlns:ds="http://schemas.openxmlformats.org/officeDocument/2006/customXml" ds:itemID="{A64B95F0-ABA1-403E-BDCC-D157158E837F}">
  <ds:schemaRefs>
    <ds:schemaRef ds:uri="ESRI.ArcGIS.Mapping.OfficeIntegration.PowerPointInfo"/>
  </ds:schemaRefs>
</ds:datastoreItem>
</file>

<file path=customXml/itemProps81.xml><?xml version="1.0" encoding="utf-8"?>
<ds:datastoreItem xmlns:ds="http://schemas.openxmlformats.org/officeDocument/2006/customXml" ds:itemID="{97195DED-BC34-4DEB-A92B-7A217500D5BD}">
  <ds:schemaRefs>
    <ds:schemaRef ds:uri="ESRI.ArcGIS.Mapping.OfficeIntegration.PowerPointInfo"/>
  </ds:schemaRefs>
</ds:datastoreItem>
</file>

<file path=customXml/itemProps82.xml><?xml version="1.0" encoding="utf-8"?>
<ds:datastoreItem xmlns:ds="http://schemas.openxmlformats.org/officeDocument/2006/customXml" ds:itemID="{335712DA-0981-4FC7-9381-7B2369132827}">
  <ds:schemaRefs>
    <ds:schemaRef ds:uri="ESRI.ArcGIS.Mapping.OfficeIntegration.PowerPointInfo"/>
  </ds:schemaRefs>
</ds:datastoreItem>
</file>

<file path=customXml/itemProps83.xml><?xml version="1.0" encoding="utf-8"?>
<ds:datastoreItem xmlns:ds="http://schemas.openxmlformats.org/officeDocument/2006/customXml" ds:itemID="{E7FD83BB-F0AC-411E-A43F-31239262D86F}">
  <ds:schemaRefs>
    <ds:schemaRef ds:uri="ESRI.ArcGIS.Mapping.OfficeIntegration.PowerPointInfo"/>
  </ds:schemaRefs>
</ds:datastoreItem>
</file>

<file path=customXml/itemProps84.xml><?xml version="1.0" encoding="utf-8"?>
<ds:datastoreItem xmlns:ds="http://schemas.openxmlformats.org/officeDocument/2006/customXml" ds:itemID="{84CD292B-0141-4943-AE14-A3C8D7B30BFB}">
  <ds:schemaRefs>
    <ds:schemaRef ds:uri="ESRI.ArcGIS.Mapping.OfficeIntegration.PowerPointInfo"/>
  </ds:schemaRefs>
</ds:datastoreItem>
</file>

<file path=customXml/itemProps85.xml><?xml version="1.0" encoding="utf-8"?>
<ds:datastoreItem xmlns:ds="http://schemas.openxmlformats.org/officeDocument/2006/customXml" ds:itemID="{BA7AB893-8F0D-44D4-8D82-AB75F4A3FFD6}">
  <ds:schemaRefs>
    <ds:schemaRef ds:uri="ESRI.ArcGIS.Mapping.OfficeIntegration.PowerPointInfo"/>
  </ds:schemaRefs>
</ds:datastoreItem>
</file>

<file path=customXml/itemProps86.xml><?xml version="1.0" encoding="utf-8"?>
<ds:datastoreItem xmlns:ds="http://schemas.openxmlformats.org/officeDocument/2006/customXml" ds:itemID="{0666DDB4-D912-48D0-88C4-67CEFAFAC93D}">
  <ds:schemaRefs>
    <ds:schemaRef ds:uri="ESRI.ArcGIS.Mapping.OfficeIntegration.PowerPointInfo"/>
  </ds:schemaRefs>
</ds:datastoreItem>
</file>

<file path=customXml/itemProps87.xml><?xml version="1.0" encoding="utf-8"?>
<ds:datastoreItem xmlns:ds="http://schemas.openxmlformats.org/officeDocument/2006/customXml" ds:itemID="{64AC5344-C4A5-487C-892C-45621695C607}">
  <ds:schemaRefs>
    <ds:schemaRef ds:uri="ESRI.ArcGIS.Mapping.OfficeIntegration.PowerPointInfo"/>
  </ds:schemaRefs>
</ds:datastoreItem>
</file>

<file path=customXml/itemProps88.xml><?xml version="1.0" encoding="utf-8"?>
<ds:datastoreItem xmlns:ds="http://schemas.openxmlformats.org/officeDocument/2006/customXml" ds:itemID="{FEDE31FF-79E5-4C55-B01A-92CE1687A08B}">
  <ds:schemaRefs>
    <ds:schemaRef ds:uri="ESRI.ArcGIS.Mapping.OfficeIntegration.PowerPointInfo"/>
  </ds:schemaRefs>
</ds:datastoreItem>
</file>

<file path=customXml/itemProps89.xml><?xml version="1.0" encoding="utf-8"?>
<ds:datastoreItem xmlns:ds="http://schemas.openxmlformats.org/officeDocument/2006/customXml" ds:itemID="{4243FA5E-C845-4A6C-9C8D-F5AC57327AA9}">
  <ds:schemaRefs>
    <ds:schemaRef ds:uri="ESRI.ArcGIS.Mapping.OfficeIntegration.PowerPointInfo"/>
  </ds:schemaRefs>
</ds:datastoreItem>
</file>

<file path=customXml/itemProps9.xml><?xml version="1.0" encoding="utf-8"?>
<ds:datastoreItem xmlns:ds="http://schemas.openxmlformats.org/officeDocument/2006/customXml" ds:itemID="{D9362DFA-FA8E-44FB-B8BB-60B6938655B5}">
  <ds:schemaRefs>
    <ds:schemaRef ds:uri="ESRI.ArcGIS.Mapping.OfficeIntegration.PowerPointInfo"/>
  </ds:schemaRefs>
</ds:datastoreItem>
</file>

<file path=customXml/itemProps90.xml><?xml version="1.0" encoding="utf-8"?>
<ds:datastoreItem xmlns:ds="http://schemas.openxmlformats.org/officeDocument/2006/customXml" ds:itemID="{96901180-577B-4E34-83A0-E62B7041756C}">
  <ds:schemaRefs>
    <ds:schemaRef ds:uri="ESRI.ArcGIS.Mapping.OfficeIntegration.PowerPointInfo"/>
  </ds:schemaRefs>
</ds:datastoreItem>
</file>

<file path=customXml/itemProps91.xml><?xml version="1.0" encoding="utf-8"?>
<ds:datastoreItem xmlns:ds="http://schemas.openxmlformats.org/officeDocument/2006/customXml" ds:itemID="{F0777F2A-19A9-4BC9-A806-210FFF00057A}">
  <ds:schemaRefs>
    <ds:schemaRef ds:uri="ESRI.ArcGIS.Mapping.OfficeIntegration.PowerPointInfo"/>
  </ds:schemaRefs>
</ds:datastoreItem>
</file>

<file path=customXml/itemProps92.xml><?xml version="1.0" encoding="utf-8"?>
<ds:datastoreItem xmlns:ds="http://schemas.openxmlformats.org/officeDocument/2006/customXml" ds:itemID="{FD2AF8B4-4858-4656-BB2F-5848737A4D2D}">
  <ds:schemaRefs>
    <ds:schemaRef ds:uri="ESRI.ArcGIS.Mapping.OfficeIntegration.PowerPointInfo"/>
  </ds:schemaRefs>
</ds:datastoreItem>
</file>

<file path=customXml/itemProps93.xml><?xml version="1.0" encoding="utf-8"?>
<ds:datastoreItem xmlns:ds="http://schemas.openxmlformats.org/officeDocument/2006/customXml" ds:itemID="{FCF6F0E3-A72B-41FC-886B-3B060A04746E}">
  <ds:schemaRefs>
    <ds:schemaRef ds:uri="ESRI.ArcGIS.Mapping.OfficeIntegration.PowerPointInfo"/>
  </ds:schemaRefs>
</ds:datastoreItem>
</file>

<file path=customXml/itemProps94.xml><?xml version="1.0" encoding="utf-8"?>
<ds:datastoreItem xmlns:ds="http://schemas.openxmlformats.org/officeDocument/2006/customXml" ds:itemID="{A1F9A150-8E45-4739-BF07-3544FE41AD3E}">
  <ds:schemaRefs>
    <ds:schemaRef ds:uri="ESRI.ArcGIS.Mapping.OfficeIntegration.PowerPointInfo"/>
  </ds:schemaRefs>
</ds:datastoreItem>
</file>

<file path=customXml/itemProps95.xml><?xml version="1.0" encoding="utf-8"?>
<ds:datastoreItem xmlns:ds="http://schemas.openxmlformats.org/officeDocument/2006/customXml" ds:itemID="{E15B46D9-6833-4075-8CC2-8E5ABAA01F88}">
  <ds:schemaRefs>
    <ds:schemaRef ds:uri="ESRI.ArcGIS.Mapping.OfficeIntegration.PowerPointInfo"/>
  </ds:schemaRefs>
</ds:datastoreItem>
</file>

<file path=customXml/itemProps96.xml><?xml version="1.0" encoding="utf-8"?>
<ds:datastoreItem xmlns:ds="http://schemas.openxmlformats.org/officeDocument/2006/customXml" ds:itemID="{37CA116D-EC37-460F-9D29-4BA7DF27ADA0}">
  <ds:schemaRefs>
    <ds:schemaRef ds:uri="ESRI.ArcGIS.Mapping.OfficeIntegration.PowerPointInfo"/>
  </ds:schemaRefs>
</ds:datastoreItem>
</file>

<file path=customXml/itemProps97.xml><?xml version="1.0" encoding="utf-8"?>
<ds:datastoreItem xmlns:ds="http://schemas.openxmlformats.org/officeDocument/2006/customXml" ds:itemID="{0E7B3B72-8950-4759-A287-762337E6EBC9}">
  <ds:schemaRefs>
    <ds:schemaRef ds:uri="ESRI.ArcGIS.Mapping.OfficeIntegration.PowerPointInfo"/>
  </ds:schemaRefs>
</ds:datastoreItem>
</file>

<file path=customXml/itemProps98.xml><?xml version="1.0" encoding="utf-8"?>
<ds:datastoreItem xmlns:ds="http://schemas.openxmlformats.org/officeDocument/2006/customXml" ds:itemID="{B67E8E8C-3B6D-4D58-B5CF-56273D0EAB29}">
  <ds:schemaRefs>
    <ds:schemaRef ds:uri="ESRI.ArcGIS.Mapping.OfficeIntegration.PowerPointInfo"/>
  </ds:schemaRefs>
</ds:datastoreItem>
</file>

<file path=customXml/itemProps99.xml><?xml version="1.0" encoding="utf-8"?>
<ds:datastoreItem xmlns:ds="http://schemas.openxmlformats.org/officeDocument/2006/customXml" ds:itemID="{478D04C4-2598-4C7A-9DE7-5E3D914C181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PPT_Template(ColorBlocks)</Template>
  <TotalTime>0</TotalTime>
  <Words>10178</Words>
  <Application>Microsoft Office PowerPoint</Application>
  <PresentationFormat>On-screen Show (4:3)</PresentationFormat>
  <Paragraphs>848</Paragraphs>
  <Slides>43</Slides>
  <Notes>43</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PPT_Template(ColorBlocks)</vt:lpstr>
      <vt:lpstr>1_PPT_Template(ColorBlocks)</vt:lpstr>
      <vt:lpstr>2_PPT_Template(ColorBlocks)</vt:lpstr>
      <vt:lpstr>2024 Chemical Data Reporting Requirements       </vt:lpstr>
      <vt:lpstr>Agenda</vt:lpstr>
      <vt:lpstr>Background: TSCA and the TSCA Inventory</vt:lpstr>
      <vt:lpstr>Background: Chemical Data Reporting (CDR)</vt:lpstr>
      <vt:lpstr>CDR Reporting Overview and Example</vt:lpstr>
      <vt:lpstr>PowerPoint Presentation</vt:lpstr>
      <vt:lpstr>Overview of 2024 CDR Requirements</vt:lpstr>
      <vt:lpstr>Overview of 2024 CDR Requirements</vt:lpstr>
      <vt:lpstr>2024 CDR: Determining the Need to Report</vt:lpstr>
      <vt:lpstr>The 2024 CDR: Determining Need to Report</vt:lpstr>
      <vt:lpstr>The 2024 CDR: Determining Need to Report</vt:lpstr>
      <vt:lpstr>The 2024 CDR: Determining Need to Report</vt:lpstr>
      <vt:lpstr>The 2024 CDR: Determining Need to Report</vt:lpstr>
      <vt:lpstr>Example:  Reporting Threshold</vt:lpstr>
      <vt:lpstr>The 2024 CDR: Determining Need to Report</vt:lpstr>
      <vt:lpstr>The 2024 CDR: Determining Need to Report</vt:lpstr>
      <vt:lpstr>Example:  Reporting Threshold</vt:lpstr>
      <vt:lpstr>The 2024 CDR: Determining Need to Report</vt:lpstr>
      <vt:lpstr>Small Manufacturer: Definition</vt:lpstr>
      <vt:lpstr>Effect of TSCA Actions on Reporting Thresholds &amp; Some Exemptions</vt:lpstr>
      <vt:lpstr>Searching SRS – www.epa.gov/srs</vt:lpstr>
      <vt:lpstr>Searching SRS – www.epa.gov/srs</vt:lpstr>
      <vt:lpstr>Searching SRS – By Substance List</vt:lpstr>
      <vt:lpstr>Searching SRS – by Chemical Substance</vt:lpstr>
      <vt:lpstr>What is Reported? </vt:lpstr>
      <vt:lpstr>What is Reported? </vt:lpstr>
      <vt:lpstr>Example:  Reporting Specific Chemicals </vt:lpstr>
      <vt:lpstr>What is Reported? </vt:lpstr>
      <vt:lpstr>Example Table: Function Categories</vt:lpstr>
      <vt:lpstr>Important to Know</vt:lpstr>
      <vt:lpstr>Important to Know: Confidentiality Claims </vt:lpstr>
      <vt:lpstr>PowerPoint Presentation</vt:lpstr>
      <vt:lpstr>Importers: Requirements </vt:lpstr>
      <vt:lpstr>Identifying Your Imported Chemical Substance: Requirements </vt:lpstr>
      <vt:lpstr>Byproducts: Requirements   </vt:lpstr>
      <vt:lpstr>Byproducts: Exemptions  </vt:lpstr>
      <vt:lpstr>Byproducts: Other Exemptions </vt:lpstr>
      <vt:lpstr>Co-Manufactured Chemicals: Reporting Requirements</vt:lpstr>
      <vt:lpstr>Co-Manufactured Chemicals: Reporting Procedure One </vt:lpstr>
      <vt:lpstr>Co-Manufactured Chemicals: Reporting Procedure Two</vt:lpstr>
      <vt:lpstr>PowerPoint Presentation</vt:lpstr>
      <vt:lpstr>Where to Get More Information </vt:lpstr>
      <vt:lpstr>Contact Us on Chemical Data Reporting under TSCA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Chemical Data Reporting Requirements       </dc:title>
  <dc:creator/>
  <cp:revision>2</cp:revision>
  <dcterms:created xsi:type="dcterms:W3CDTF">2024-05-20T21:05:30Z</dcterms:created>
  <dcterms:modified xsi:type="dcterms:W3CDTF">2024-05-20T21:25:03Z</dcterms:modified>
</cp:coreProperties>
</file>