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  <p:sldId id="257" r:id="rId7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86" d="100"/>
          <a:sy n="8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55D0D9-7AD0-45EF-DD50-AB137307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92" y="6829178"/>
            <a:ext cx="1061357" cy="376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AAFDE-A497-FAFD-A117-7992CEE5A798}"/>
              </a:ext>
            </a:extLst>
          </p:cNvPr>
          <p:cNvSpPr txBox="1"/>
          <p:nvPr/>
        </p:nvSpPr>
        <p:spPr>
          <a:xfrm>
            <a:off x="393492" y="7029111"/>
            <a:ext cx="573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56494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</p:spTree>
    <p:extLst>
      <p:ext uri="{BB962C8B-B14F-4D97-AF65-F5344CB8AC3E}">
        <p14:creationId xmlns:p14="http://schemas.microsoft.com/office/powerpoint/2010/main" val="24615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659d2e-38ba-4bbd-a17a-f290998f6ed6">
      <Terms xmlns="http://schemas.microsoft.com/office/infopath/2007/PartnerControls"/>
    </lcf76f155ced4ddcb4097134ff3c332f>
    <TaxCatchAll xmlns="4ffa91fb-a0ff-4ac5-b2db-65c790d184a4" xsi:nil="true"/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2024-05-06T18:10:48+00:00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F8DE919-6951-4258-972D-6ED54EC131D6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63659d2e-38ba-4bbd-a17a-f290998f6ed6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F71AB35C-76F2-467F-99A3-615784AFD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8BDAA4-884A-473C-8053-DE948946D42D}"/>
</file>

<file path=customXml/itemProps4.xml><?xml version="1.0" encoding="utf-8"?>
<ds:datastoreItem xmlns:ds="http://schemas.openxmlformats.org/officeDocument/2006/customXml" ds:itemID="{A62AF5E4-11C6-421C-B81F-DB7FDD5F59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63659d2e-38ba-4bbd-a17a-f290998f6ed6"/>
    <ds:schemaRef ds:uri="bc389ca0-6767-4b18-b4f3-467ba013d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4FC4834-4A01-4A75-8D5D-05E53475884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5</cp:revision>
  <dcterms:created xsi:type="dcterms:W3CDTF">2022-08-23T14:52:47Z</dcterms:created>
  <dcterms:modified xsi:type="dcterms:W3CDTF">2024-05-06T17:07:06Z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EPA Subject">
    <vt:lpwstr/>
  </property>
  <property fmtid="{D5CDD505-2E9C-101B-9397-08002B2CF9AE}" pid="9" name="Document Type">
    <vt:lpwstr/>
  </property>
</Properties>
</file>