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5"/>
  </p:sldMasterIdLst>
  <p:notesMasterIdLst>
    <p:notesMasterId r:id="rId16"/>
  </p:notesMasterIdLst>
  <p:sldIdLst>
    <p:sldId id="256" r:id="rId6"/>
    <p:sldId id="367" r:id="rId7"/>
    <p:sldId id="257" r:id="rId8"/>
    <p:sldId id="365" r:id="rId9"/>
    <p:sldId id="366" r:id="rId10"/>
    <p:sldId id="363" r:id="rId11"/>
    <p:sldId id="361" r:id="rId12"/>
    <p:sldId id="362" r:id="rId13"/>
    <p:sldId id="364" r:id="rId14"/>
    <p:sldId id="360" r:id="rId1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07B15E-050B-45DA-9B0B-2B3C8D4887E2}" v="2" dt="2024-05-07T14:17:47.3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40" autoAdjust="0"/>
  </p:normalViewPr>
  <p:slideViewPr>
    <p:cSldViewPr snapToGrid="0">
      <p:cViewPr varScale="1">
        <p:scale>
          <a:sx n="99" d="100"/>
          <a:sy n="99" d="100"/>
        </p:scale>
        <p:origin x="912"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mon, Jennifer" userId="S::lemon.jennifer@epa.gov::7b418ec6-f996-4c18-aa38-b25990b03045" providerId="AD" clId="Web-{795BB67C-04C5-B407-570D-10669FEA967D}"/>
    <pc:docChg chg="modSld">
      <pc:chgData name="Lemon, Jennifer" userId="S::lemon.jennifer@epa.gov::7b418ec6-f996-4c18-aa38-b25990b03045" providerId="AD" clId="Web-{795BB67C-04C5-B407-570D-10669FEA967D}" dt="2024-05-04T20:28:01.442" v="102" actId="20577"/>
      <pc:docMkLst>
        <pc:docMk/>
      </pc:docMkLst>
      <pc:sldChg chg="modSp modNotes">
        <pc:chgData name="Lemon, Jennifer" userId="S::lemon.jennifer@epa.gov::7b418ec6-f996-4c18-aa38-b25990b03045" providerId="AD" clId="Web-{795BB67C-04C5-B407-570D-10669FEA967D}" dt="2024-05-03T19:37:29.386" v="69"/>
        <pc:sldMkLst>
          <pc:docMk/>
          <pc:sldMk cId="1827577399" sldId="257"/>
        </pc:sldMkLst>
        <pc:spChg chg="mod">
          <ac:chgData name="Lemon, Jennifer" userId="S::lemon.jennifer@epa.gov::7b418ec6-f996-4c18-aa38-b25990b03045" providerId="AD" clId="Web-{795BB67C-04C5-B407-570D-10669FEA967D}" dt="2024-05-03T19:23:21.028" v="6" actId="14100"/>
          <ac:spMkLst>
            <pc:docMk/>
            <pc:sldMk cId="1827577399" sldId="257"/>
            <ac:spMk id="2" creationId="{5D4B77A0-70B3-DC82-FBB9-1BC65455B2BD}"/>
          </ac:spMkLst>
        </pc:spChg>
      </pc:sldChg>
      <pc:sldChg chg="modSp">
        <pc:chgData name="Lemon, Jennifer" userId="S::lemon.jennifer@epa.gov::7b418ec6-f996-4c18-aa38-b25990b03045" providerId="AD" clId="Web-{795BB67C-04C5-B407-570D-10669FEA967D}" dt="2024-05-04T20:28:01.442" v="102" actId="20577"/>
        <pc:sldMkLst>
          <pc:docMk/>
          <pc:sldMk cId="29105491" sldId="367"/>
        </pc:sldMkLst>
        <pc:spChg chg="mod">
          <ac:chgData name="Lemon, Jennifer" userId="S::lemon.jennifer@epa.gov::7b418ec6-f996-4c18-aa38-b25990b03045" providerId="AD" clId="Web-{795BB67C-04C5-B407-570D-10669FEA967D}" dt="2024-05-03T19:23:02.356" v="5" actId="20577"/>
          <ac:spMkLst>
            <pc:docMk/>
            <pc:sldMk cId="29105491" sldId="367"/>
            <ac:spMk id="2" creationId="{EB7BCAC3-60A1-08A0-A8DE-86DE98099515}"/>
          </ac:spMkLst>
        </pc:spChg>
        <pc:spChg chg="mod">
          <ac:chgData name="Lemon, Jennifer" userId="S::lemon.jennifer@epa.gov::7b418ec6-f996-4c18-aa38-b25990b03045" providerId="AD" clId="Web-{795BB67C-04C5-B407-570D-10669FEA967D}" dt="2024-05-04T20:28:01.442" v="102" actId="20577"/>
          <ac:spMkLst>
            <pc:docMk/>
            <pc:sldMk cId="29105491" sldId="367"/>
            <ac:spMk id="3" creationId="{965A8404-8BC2-1A76-4920-01F2B3FF6164}"/>
          </ac:spMkLst>
        </pc:spChg>
      </pc:sldChg>
    </pc:docChg>
  </pc:docChgLst>
  <pc:docChgLst>
    <pc:chgData name="Ellis, Frank" userId="ad69371f-9902-4b8d-a31f-15bf5daeec0a" providerId="ADAL" clId="{CA07B15E-050B-45DA-9B0B-2B3C8D4887E2}"/>
    <pc:docChg chg="undo redo custSel addSld modSld sldOrd">
      <pc:chgData name="Ellis, Frank" userId="ad69371f-9902-4b8d-a31f-15bf5daeec0a" providerId="ADAL" clId="{CA07B15E-050B-45DA-9B0B-2B3C8D4887E2}" dt="2024-05-09T17:05:26.757" v="3059" actId="2165"/>
      <pc:docMkLst>
        <pc:docMk/>
      </pc:docMkLst>
      <pc:sldChg chg="modSp add mod ord">
        <pc:chgData name="Ellis, Frank" userId="ad69371f-9902-4b8d-a31f-15bf5daeec0a" providerId="ADAL" clId="{CA07B15E-050B-45DA-9B0B-2B3C8D4887E2}" dt="2024-05-01T18:44:29.403" v="2858" actId="113"/>
        <pc:sldMkLst>
          <pc:docMk/>
          <pc:sldMk cId="1994045920" sldId="256"/>
        </pc:sldMkLst>
        <pc:spChg chg="mod">
          <ac:chgData name="Ellis, Frank" userId="ad69371f-9902-4b8d-a31f-15bf5daeec0a" providerId="ADAL" clId="{CA07B15E-050B-45DA-9B0B-2B3C8D4887E2}" dt="2024-05-01T18:44:13.285" v="2855" actId="20577"/>
          <ac:spMkLst>
            <pc:docMk/>
            <pc:sldMk cId="1994045920" sldId="256"/>
            <ac:spMk id="2" creationId="{00000000-0000-0000-0000-000000000000}"/>
          </ac:spMkLst>
        </pc:spChg>
        <pc:spChg chg="mod">
          <ac:chgData name="Ellis, Frank" userId="ad69371f-9902-4b8d-a31f-15bf5daeec0a" providerId="ADAL" clId="{CA07B15E-050B-45DA-9B0B-2B3C8D4887E2}" dt="2024-05-01T18:44:29.403" v="2858" actId="113"/>
          <ac:spMkLst>
            <pc:docMk/>
            <pc:sldMk cId="1994045920" sldId="256"/>
            <ac:spMk id="4" creationId="{00000000-0000-0000-0000-000000000000}"/>
          </ac:spMkLst>
        </pc:spChg>
      </pc:sldChg>
      <pc:sldChg chg="delSp modSp mod ord modNotesTx">
        <pc:chgData name="Ellis, Frank" userId="ad69371f-9902-4b8d-a31f-15bf5daeec0a" providerId="ADAL" clId="{CA07B15E-050B-45DA-9B0B-2B3C8D4887E2}" dt="2024-05-09T17:03:39.130" v="3047" actId="20577"/>
        <pc:sldMkLst>
          <pc:docMk/>
          <pc:sldMk cId="1827577399" sldId="257"/>
        </pc:sldMkLst>
        <pc:spChg chg="mod">
          <ac:chgData name="Ellis, Frank" userId="ad69371f-9902-4b8d-a31f-15bf5daeec0a" providerId="ADAL" clId="{CA07B15E-050B-45DA-9B0B-2B3C8D4887E2}" dt="2024-05-01T18:45:59.839" v="2875" actId="14100"/>
          <ac:spMkLst>
            <pc:docMk/>
            <pc:sldMk cId="1827577399" sldId="257"/>
            <ac:spMk id="2" creationId="{5D4B77A0-70B3-DC82-FBB9-1BC65455B2BD}"/>
          </ac:spMkLst>
        </pc:spChg>
        <pc:spChg chg="mod">
          <ac:chgData name="Ellis, Frank" userId="ad69371f-9902-4b8d-a31f-15bf5daeec0a" providerId="ADAL" clId="{CA07B15E-050B-45DA-9B0B-2B3C8D4887E2}" dt="2024-05-09T17:02:29.998" v="3039" actId="20577"/>
          <ac:spMkLst>
            <pc:docMk/>
            <pc:sldMk cId="1827577399" sldId="257"/>
            <ac:spMk id="3" creationId="{9BEE9282-5F01-0A1C-0528-8CD41FEEA103}"/>
          </ac:spMkLst>
        </pc:spChg>
        <pc:picChg chg="del">
          <ac:chgData name="Ellis, Frank" userId="ad69371f-9902-4b8d-a31f-15bf5daeec0a" providerId="ADAL" clId="{CA07B15E-050B-45DA-9B0B-2B3C8D4887E2}" dt="2024-05-01T17:42:10.427" v="1287" actId="478"/>
          <ac:picMkLst>
            <pc:docMk/>
            <pc:sldMk cId="1827577399" sldId="257"/>
            <ac:picMk id="16" creationId="{DA89B9C5-4E44-AF3D-DDAA-A155BD434E25}"/>
          </ac:picMkLst>
        </pc:picChg>
      </pc:sldChg>
      <pc:sldChg chg="modSp mod setBg modNotesTx">
        <pc:chgData name="Ellis, Frank" userId="ad69371f-9902-4b8d-a31f-15bf5daeec0a" providerId="ADAL" clId="{CA07B15E-050B-45DA-9B0B-2B3C8D4887E2}" dt="2024-05-01T18:40:48.584" v="2784" actId="20577"/>
        <pc:sldMkLst>
          <pc:docMk/>
          <pc:sldMk cId="260287355" sldId="360"/>
        </pc:sldMkLst>
        <pc:spChg chg="mod">
          <ac:chgData name="Ellis, Frank" userId="ad69371f-9902-4b8d-a31f-15bf5daeec0a" providerId="ADAL" clId="{CA07B15E-050B-45DA-9B0B-2B3C8D4887E2}" dt="2024-05-01T18:40:48.584" v="2784" actId="20577"/>
          <ac:spMkLst>
            <pc:docMk/>
            <pc:sldMk cId="260287355" sldId="360"/>
            <ac:spMk id="2" creationId="{B269EB01-58A0-4404-AFEF-F5CC5A50D582}"/>
          </ac:spMkLst>
        </pc:spChg>
        <pc:spChg chg="mod">
          <ac:chgData name="Ellis, Frank" userId="ad69371f-9902-4b8d-a31f-15bf5daeec0a" providerId="ADAL" clId="{CA07B15E-050B-45DA-9B0B-2B3C8D4887E2}" dt="2024-05-01T18:10:44.588" v="1914" actId="27636"/>
          <ac:spMkLst>
            <pc:docMk/>
            <pc:sldMk cId="260287355" sldId="360"/>
            <ac:spMk id="4" creationId="{951C36FC-2F05-DFD5-58DA-573D1E933B31}"/>
          </ac:spMkLst>
        </pc:spChg>
      </pc:sldChg>
      <pc:sldChg chg="addSp delSp modSp new mod modClrScheme chgLayout">
        <pc:chgData name="Ellis, Frank" userId="ad69371f-9902-4b8d-a31f-15bf5daeec0a" providerId="ADAL" clId="{CA07B15E-050B-45DA-9B0B-2B3C8D4887E2}" dt="2024-05-01T18:21:56.755" v="1987" actId="20577"/>
        <pc:sldMkLst>
          <pc:docMk/>
          <pc:sldMk cId="1506432023" sldId="361"/>
        </pc:sldMkLst>
        <pc:spChg chg="del mod ord">
          <ac:chgData name="Ellis, Frank" userId="ad69371f-9902-4b8d-a31f-15bf5daeec0a" providerId="ADAL" clId="{CA07B15E-050B-45DA-9B0B-2B3C8D4887E2}" dt="2024-05-01T13:08:07.631" v="1" actId="700"/>
          <ac:spMkLst>
            <pc:docMk/>
            <pc:sldMk cId="1506432023" sldId="361"/>
            <ac:spMk id="2" creationId="{73B96C46-8D4F-0C9B-85DA-9516E48C535B}"/>
          </ac:spMkLst>
        </pc:spChg>
        <pc:spChg chg="del">
          <ac:chgData name="Ellis, Frank" userId="ad69371f-9902-4b8d-a31f-15bf5daeec0a" providerId="ADAL" clId="{CA07B15E-050B-45DA-9B0B-2B3C8D4887E2}" dt="2024-05-01T13:08:07.631" v="1" actId="700"/>
          <ac:spMkLst>
            <pc:docMk/>
            <pc:sldMk cId="1506432023" sldId="361"/>
            <ac:spMk id="3" creationId="{D475F615-3D61-F031-9CB4-B1C5111E1F2F}"/>
          </ac:spMkLst>
        </pc:spChg>
        <pc:spChg chg="add mod ord">
          <ac:chgData name="Ellis, Frank" userId="ad69371f-9902-4b8d-a31f-15bf5daeec0a" providerId="ADAL" clId="{CA07B15E-050B-45DA-9B0B-2B3C8D4887E2}" dt="2024-05-01T18:21:56.755" v="1987" actId="20577"/>
          <ac:spMkLst>
            <pc:docMk/>
            <pc:sldMk cId="1506432023" sldId="361"/>
            <ac:spMk id="4" creationId="{ADD71C56-0CDB-98CF-B9BA-214ABD92E49B}"/>
          </ac:spMkLst>
        </pc:spChg>
        <pc:graphicFrameChg chg="add del mod">
          <ac:chgData name="Ellis, Frank" userId="ad69371f-9902-4b8d-a31f-15bf5daeec0a" providerId="ADAL" clId="{CA07B15E-050B-45DA-9B0B-2B3C8D4887E2}" dt="2024-05-01T13:18:23.774" v="6" actId="478"/>
          <ac:graphicFrameMkLst>
            <pc:docMk/>
            <pc:sldMk cId="1506432023" sldId="361"/>
            <ac:graphicFrameMk id="5" creationId="{84D53C94-BC21-4606-ABB1-45A2BD3F3C73}"/>
          </ac:graphicFrameMkLst>
        </pc:graphicFrameChg>
        <pc:graphicFrameChg chg="add mod">
          <ac:chgData name="Ellis, Frank" userId="ad69371f-9902-4b8d-a31f-15bf5daeec0a" providerId="ADAL" clId="{CA07B15E-050B-45DA-9B0B-2B3C8D4887E2}" dt="2024-05-01T13:18:29.994" v="11"/>
          <ac:graphicFrameMkLst>
            <pc:docMk/>
            <pc:sldMk cId="1506432023" sldId="361"/>
            <ac:graphicFrameMk id="6" creationId="{99F12A3E-F183-1D02-3F5C-FFCB908117E2}"/>
          </ac:graphicFrameMkLst>
        </pc:graphicFrameChg>
        <pc:graphicFrameChg chg="add mod">
          <ac:chgData name="Ellis, Frank" userId="ad69371f-9902-4b8d-a31f-15bf5daeec0a" providerId="ADAL" clId="{CA07B15E-050B-45DA-9B0B-2B3C8D4887E2}" dt="2024-05-01T13:27:57.027" v="167"/>
          <ac:graphicFrameMkLst>
            <pc:docMk/>
            <pc:sldMk cId="1506432023" sldId="361"/>
            <ac:graphicFrameMk id="7" creationId="{99F12A3E-F183-1D02-3F5C-FFCB908117E2}"/>
          </ac:graphicFrameMkLst>
        </pc:graphicFrameChg>
        <pc:graphicFrameChg chg="add mod">
          <ac:chgData name="Ellis, Frank" userId="ad69371f-9902-4b8d-a31f-15bf5daeec0a" providerId="ADAL" clId="{CA07B15E-050B-45DA-9B0B-2B3C8D4887E2}" dt="2024-05-01T13:23:29.463" v="33"/>
          <ac:graphicFrameMkLst>
            <pc:docMk/>
            <pc:sldMk cId="1506432023" sldId="361"/>
            <ac:graphicFrameMk id="8" creationId="{034736A7-17D7-43B9-A622-34F2B2128231}"/>
          </ac:graphicFrameMkLst>
        </pc:graphicFrameChg>
        <pc:graphicFrameChg chg="add mod">
          <ac:chgData name="Ellis, Frank" userId="ad69371f-9902-4b8d-a31f-15bf5daeec0a" providerId="ADAL" clId="{CA07B15E-050B-45DA-9B0B-2B3C8D4887E2}" dt="2024-05-01T13:27:46.500" v="165"/>
          <ac:graphicFrameMkLst>
            <pc:docMk/>
            <pc:sldMk cId="1506432023" sldId="361"/>
            <ac:graphicFrameMk id="9" creationId="{034736A7-17D7-43B9-A622-34F2B2128231}"/>
          </ac:graphicFrameMkLst>
        </pc:graphicFrameChg>
      </pc:sldChg>
      <pc:sldChg chg="addSp delSp modSp new mod setBg">
        <pc:chgData name="Ellis, Frank" userId="ad69371f-9902-4b8d-a31f-15bf5daeec0a" providerId="ADAL" clId="{CA07B15E-050B-45DA-9B0B-2B3C8D4887E2}" dt="2024-05-01T15:09:36.925" v="1198"/>
        <pc:sldMkLst>
          <pc:docMk/>
          <pc:sldMk cId="3558850019" sldId="362"/>
        </pc:sldMkLst>
        <pc:spChg chg="mod">
          <ac:chgData name="Ellis, Frank" userId="ad69371f-9902-4b8d-a31f-15bf5daeec0a" providerId="ADAL" clId="{CA07B15E-050B-45DA-9B0B-2B3C8D4887E2}" dt="2024-05-01T13:32:37.754" v="207" actId="26606"/>
          <ac:spMkLst>
            <pc:docMk/>
            <pc:sldMk cId="3558850019" sldId="362"/>
            <ac:spMk id="2" creationId="{8ED1D767-F3F7-AE9F-DE6B-636110120F30}"/>
          </ac:spMkLst>
        </pc:spChg>
        <pc:spChg chg="add del">
          <ac:chgData name="Ellis, Frank" userId="ad69371f-9902-4b8d-a31f-15bf5daeec0a" providerId="ADAL" clId="{CA07B15E-050B-45DA-9B0B-2B3C8D4887E2}" dt="2024-05-01T13:30:34.432" v="173" actId="26606"/>
          <ac:spMkLst>
            <pc:docMk/>
            <pc:sldMk cId="3558850019" sldId="362"/>
            <ac:spMk id="8" creationId="{53F29798-D584-4792-9B62-3F5F5C36D619}"/>
          </ac:spMkLst>
        </pc:spChg>
        <pc:spChg chg="add del">
          <ac:chgData name="Ellis, Frank" userId="ad69371f-9902-4b8d-a31f-15bf5daeec0a" providerId="ADAL" clId="{CA07B15E-050B-45DA-9B0B-2B3C8D4887E2}" dt="2024-05-01T13:30:38.528" v="176" actId="26606"/>
          <ac:spMkLst>
            <pc:docMk/>
            <pc:sldMk cId="3558850019" sldId="362"/>
            <ac:spMk id="10" creationId="{047C8CCB-F95D-4249-92DD-651249D3535A}"/>
          </ac:spMkLst>
        </pc:spChg>
        <pc:spChg chg="add del">
          <ac:chgData name="Ellis, Frank" userId="ad69371f-9902-4b8d-a31f-15bf5daeec0a" providerId="ADAL" clId="{CA07B15E-050B-45DA-9B0B-2B3C8D4887E2}" dt="2024-05-01T13:30:38.528" v="176" actId="26606"/>
          <ac:spMkLst>
            <pc:docMk/>
            <pc:sldMk cId="3558850019" sldId="362"/>
            <ac:spMk id="11" creationId="{6753252F-4873-4F63-801D-CC719279A7D5}"/>
          </ac:spMkLst>
        </pc:spChg>
        <pc:spChg chg="add del">
          <ac:chgData name="Ellis, Frank" userId="ad69371f-9902-4b8d-a31f-15bf5daeec0a" providerId="ADAL" clId="{CA07B15E-050B-45DA-9B0B-2B3C8D4887E2}" dt="2024-05-01T13:32:37.754" v="207" actId="26606"/>
          <ac:spMkLst>
            <pc:docMk/>
            <pc:sldMk cId="3558850019" sldId="362"/>
            <ac:spMk id="12" creationId="{84A8DE83-DE75-4B41-9DB4-A7EC0B0DEC0B}"/>
          </ac:spMkLst>
        </pc:spChg>
        <pc:spChg chg="add del">
          <ac:chgData name="Ellis, Frank" userId="ad69371f-9902-4b8d-a31f-15bf5daeec0a" providerId="ADAL" clId="{CA07B15E-050B-45DA-9B0B-2B3C8D4887E2}" dt="2024-05-01T13:32:37.754" v="207" actId="26606"/>
          <ac:spMkLst>
            <pc:docMk/>
            <pc:sldMk cId="3558850019" sldId="362"/>
            <ac:spMk id="13" creationId="{A8384FB5-9ADC-4DDC-881B-597D56F5B15D}"/>
          </ac:spMkLst>
        </pc:spChg>
        <pc:spChg chg="add del">
          <ac:chgData name="Ellis, Frank" userId="ad69371f-9902-4b8d-a31f-15bf5daeec0a" providerId="ADAL" clId="{CA07B15E-050B-45DA-9B0B-2B3C8D4887E2}" dt="2024-05-01T13:32:37.754" v="207" actId="26606"/>
          <ac:spMkLst>
            <pc:docMk/>
            <pc:sldMk cId="3558850019" sldId="362"/>
            <ac:spMk id="14" creationId="{A7009A0A-BEF5-4EAC-AF15-E4F9F002E239}"/>
          </ac:spMkLst>
        </pc:spChg>
        <pc:spChg chg="add del">
          <ac:chgData name="Ellis, Frank" userId="ad69371f-9902-4b8d-a31f-15bf5daeec0a" providerId="ADAL" clId="{CA07B15E-050B-45DA-9B0B-2B3C8D4887E2}" dt="2024-05-01T13:32:37.754" v="207" actId="26606"/>
          <ac:spMkLst>
            <pc:docMk/>
            <pc:sldMk cId="3558850019" sldId="362"/>
            <ac:spMk id="15" creationId="{1199E1B1-A8C0-4FE8-A5A8-1CB41D69F857}"/>
          </ac:spMkLst>
        </pc:spChg>
        <pc:spChg chg="add del">
          <ac:chgData name="Ellis, Frank" userId="ad69371f-9902-4b8d-a31f-15bf5daeec0a" providerId="ADAL" clId="{CA07B15E-050B-45DA-9B0B-2B3C8D4887E2}" dt="2024-05-01T13:32:27.489" v="197" actId="26606"/>
          <ac:spMkLst>
            <pc:docMk/>
            <pc:sldMk cId="3558850019" sldId="362"/>
            <ac:spMk id="20" creationId="{91DC6ABD-215C-4EA8-A483-CEF5B99AB385}"/>
          </ac:spMkLst>
        </pc:spChg>
        <pc:spChg chg="add del">
          <ac:chgData name="Ellis, Frank" userId="ad69371f-9902-4b8d-a31f-15bf5daeec0a" providerId="ADAL" clId="{CA07B15E-050B-45DA-9B0B-2B3C8D4887E2}" dt="2024-05-01T13:32:27.489" v="197" actId="26606"/>
          <ac:spMkLst>
            <pc:docMk/>
            <pc:sldMk cId="3558850019" sldId="362"/>
            <ac:spMk id="26" creationId="{04357C93-F0CB-4A1C-8F77-4E9063789819}"/>
          </ac:spMkLst>
        </pc:spChg>
        <pc:spChg chg="add del">
          <ac:chgData name="Ellis, Frank" userId="ad69371f-9902-4b8d-a31f-15bf5daeec0a" providerId="ADAL" clId="{CA07B15E-050B-45DA-9B0B-2B3C8D4887E2}" dt="2024-05-01T13:32:33.227" v="200" actId="26606"/>
          <ac:spMkLst>
            <pc:docMk/>
            <pc:sldMk cId="3558850019" sldId="362"/>
            <ac:spMk id="28" creationId="{8A94871E-96FC-4ADE-815B-41A636E34F1A}"/>
          </ac:spMkLst>
        </pc:spChg>
        <pc:spChg chg="add del">
          <ac:chgData name="Ellis, Frank" userId="ad69371f-9902-4b8d-a31f-15bf5daeec0a" providerId="ADAL" clId="{CA07B15E-050B-45DA-9B0B-2B3C8D4887E2}" dt="2024-05-01T13:32:33.227" v="200" actId="26606"/>
          <ac:spMkLst>
            <pc:docMk/>
            <pc:sldMk cId="3558850019" sldId="362"/>
            <ac:spMk id="29" creationId="{3FCFB1DE-0B7E-48CC-BA90-B2AB0889F9D6}"/>
          </ac:spMkLst>
        </pc:spChg>
        <pc:spChg chg="add del">
          <ac:chgData name="Ellis, Frank" userId="ad69371f-9902-4b8d-a31f-15bf5daeec0a" providerId="ADAL" clId="{CA07B15E-050B-45DA-9B0B-2B3C8D4887E2}" dt="2024-05-01T13:32:34.171" v="203" actId="26606"/>
          <ac:spMkLst>
            <pc:docMk/>
            <pc:sldMk cId="3558850019" sldId="362"/>
            <ac:spMk id="31" creationId="{A3363022-C969-41E9-8EB2-E4C94908C1FA}"/>
          </ac:spMkLst>
        </pc:spChg>
        <pc:spChg chg="add del">
          <ac:chgData name="Ellis, Frank" userId="ad69371f-9902-4b8d-a31f-15bf5daeec0a" providerId="ADAL" clId="{CA07B15E-050B-45DA-9B0B-2B3C8D4887E2}" dt="2024-05-01T13:32:34.171" v="203" actId="26606"/>
          <ac:spMkLst>
            <pc:docMk/>
            <pc:sldMk cId="3558850019" sldId="362"/>
            <ac:spMk id="32" creationId="{8D1AD6B3-BE88-4CEB-BA17-790657CC4729}"/>
          </ac:spMkLst>
        </pc:spChg>
        <pc:spChg chg="add del">
          <ac:chgData name="Ellis, Frank" userId="ad69371f-9902-4b8d-a31f-15bf5daeec0a" providerId="ADAL" clId="{CA07B15E-050B-45DA-9B0B-2B3C8D4887E2}" dt="2024-05-01T13:32:37.722" v="206" actId="26606"/>
          <ac:spMkLst>
            <pc:docMk/>
            <pc:sldMk cId="3558850019" sldId="362"/>
            <ac:spMk id="35" creationId="{9180DE06-7362-4888-AADA-7AADD57AC49D}"/>
          </ac:spMkLst>
        </pc:spChg>
        <pc:spChg chg="add del">
          <ac:chgData name="Ellis, Frank" userId="ad69371f-9902-4b8d-a31f-15bf5daeec0a" providerId="ADAL" clId="{CA07B15E-050B-45DA-9B0B-2B3C8D4887E2}" dt="2024-05-01T13:32:37.722" v="206" actId="26606"/>
          <ac:spMkLst>
            <pc:docMk/>
            <pc:sldMk cId="3558850019" sldId="362"/>
            <ac:spMk id="38" creationId="{04357C93-F0CB-4A1C-8F77-4E9063789819}"/>
          </ac:spMkLst>
        </pc:spChg>
        <pc:spChg chg="add">
          <ac:chgData name="Ellis, Frank" userId="ad69371f-9902-4b8d-a31f-15bf5daeec0a" providerId="ADAL" clId="{CA07B15E-050B-45DA-9B0B-2B3C8D4887E2}" dt="2024-05-01T13:32:37.754" v="207" actId="26606"/>
          <ac:spMkLst>
            <pc:docMk/>
            <pc:sldMk cId="3558850019" sldId="362"/>
            <ac:spMk id="40" creationId="{91DC6ABD-215C-4EA8-A483-CEF5B99AB385}"/>
          </ac:spMkLst>
        </pc:spChg>
        <pc:spChg chg="add">
          <ac:chgData name="Ellis, Frank" userId="ad69371f-9902-4b8d-a31f-15bf5daeec0a" providerId="ADAL" clId="{CA07B15E-050B-45DA-9B0B-2B3C8D4887E2}" dt="2024-05-01T13:32:37.754" v="207" actId="26606"/>
          <ac:spMkLst>
            <pc:docMk/>
            <pc:sldMk cId="3558850019" sldId="362"/>
            <ac:spMk id="43" creationId="{04357C93-F0CB-4A1C-8F77-4E9063789819}"/>
          </ac:spMkLst>
        </pc:spChg>
        <pc:grpChg chg="add del">
          <ac:chgData name="Ellis, Frank" userId="ad69371f-9902-4b8d-a31f-15bf5daeec0a" providerId="ADAL" clId="{CA07B15E-050B-45DA-9B0B-2B3C8D4887E2}" dt="2024-05-01T13:32:27.489" v="197" actId="26606"/>
          <ac:grpSpMkLst>
            <pc:docMk/>
            <pc:sldMk cId="3558850019" sldId="362"/>
            <ac:grpSpMk id="22" creationId="{3AF6A671-C637-4547-85F4-51B6D1881399}"/>
          </ac:grpSpMkLst>
        </pc:grpChg>
        <pc:grpChg chg="add del">
          <ac:chgData name="Ellis, Frank" userId="ad69371f-9902-4b8d-a31f-15bf5daeec0a" providerId="ADAL" clId="{CA07B15E-050B-45DA-9B0B-2B3C8D4887E2}" dt="2024-05-01T13:32:34.171" v="203" actId="26606"/>
          <ac:grpSpMkLst>
            <pc:docMk/>
            <pc:sldMk cId="3558850019" sldId="362"/>
            <ac:grpSpMk id="24" creationId="{89D1390B-7E13-4B4F-9CB2-391063412E54}"/>
          </ac:grpSpMkLst>
        </pc:grpChg>
        <pc:grpChg chg="add del">
          <ac:chgData name="Ellis, Frank" userId="ad69371f-9902-4b8d-a31f-15bf5daeec0a" providerId="ADAL" clId="{CA07B15E-050B-45DA-9B0B-2B3C8D4887E2}" dt="2024-05-01T13:32:37.722" v="206" actId="26606"/>
          <ac:grpSpMkLst>
            <pc:docMk/>
            <pc:sldMk cId="3558850019" sldId="362"/>
            <ac:grpSpMk id="36" creationId="{3AF6A671-C637-4547-85F4-51B6D1881399}"/>
          </ac:grpSpMkLst>
        </pc:grpChg>
        <pc:grpChg chg="add">
          <ac:chgData name="Ellis, Frank" userId="ad69371f-9902-4b8d-a31f-15bf5daeec0a" providerId="ADAL" clId="{CA07B15E-050B-45DA-9B0B-2B3C8D4887E2}" dt="2024-05-01T13:32:37.754" v="207" actId="26606"/>
          <ac:grpSpMkLst>
            <pc:docMk/>
            <pc:sldMk cId="3558850019" sldId="362"/>
            <ac:grpSpMk id="41" creationId="{3AF6A671-C637-4547-85F4-51B6D1881399}"/>
          </ac:grpSpMkLst>
        </pc:grpChg>
        <pc:graphicFrameChg chg="add mod">
          <ac:chgData name="Ellis, Frank" userId="ad69371f-9902-4b8d-a31f-15bf5daeec0a" providerId="ADAL" clId="{CA07B15E-050B-45DA-9B0B-2B3C8D4887E2}" dt="2024-05-01T13:32:37.754" v="207" actId="26606"/>
          <ac:graphicFrameMkLst>
            <pc:docMk/>
            <pc:sldMk cId="3558850019" sldId="362"/>
            <ac:graphicFrameMk id="3" creationId="{7DC3262C-2C8C-3CA5-D7D4-F887F0CDEA08}"/>
          </ac:graphicFrameMkLst>
        </pc:graphicFrameChg>
      </pc:sldChg>
      <pc:sldChg chg="addSp delSp modSp new mod ord setBg">
        <pc:chgData name="Ellis, Frank" userId="ad69371f-9902-4b8d-a31f-15bf5daeec0a" providerId="ADAL" clId="{CA07B15E-050B-45DA-9B0B-2B3C8D4887E2}" dt="2024-05-01T18:36:29.621" v="2572"/>
        <pc:sldMkLst>
          <pc:docMk/>
          <pc:sldMk cId="3590077496" sldId="363"/>
        </pc:sldMkLst>
        <pc:spChg chg="mod">
          <ac:chgData name="Ellis, Frank" userId="ad69371f-9902-4b8d-a31f-15bf5daeec0a" providerId="ADAL" clId="{CA07B15E-050B-45DA-9B0B-2B3C8D4887E2}" dt="2024-05-01T18:22:18.092" v="2000" actId="20577"/>
          <ac:spMkLst>
            <pc:docMk/>
            <pc:sldMk cId="3590077496" sldId="363"/>
            <ac:spMk id="2" creationId="{A2AC4B48-DA44-B810-4B6D-9DFBD767E0DE}"/>
          </ac:spMkLst>
        </pc:spChg>
        <pc:spChg chg="mod">
          <ac:chgData name="Ellis, Frank" userId="ad69371f-9902-4b8d-a31f-15bf5daeec0a" providerId="ADAL" clId="{CA07B15E-050B-45DA-9B0B-2B3C8D4887E2}" dt="2024-05-01T18:11:35.180" v="1983" actId="20577"/>
          <ac:spMkLst>
            <pc:docMk/>
            <pc:sldMk cId="3590077496" sldId="363"/>
            <ac:spMk id="3" creationId="{26EFF96C-C4F6-AD8D-0F27-8238BC4DF7FD}"/>
          </ac:spMkLst>
        </pc:spChg>
        <pc:spChg chg="add del">
          <ac:chgData name="Ellis, Frank" userId="ad69371f-9902-4b8d-a31f-15bf5daeec0a" providerId="ADAL" clId="{CA07B15E-050B-45DA-9B0B-2B3C8D4887E2}" dt="2024-05-01T18:08:22.098" v="1857" actId="26606"/>
          <ac:spMkLst>
            <pc:docMk/>
            <pc:sldMk cId="3590077496" sldId="363"/>
            <ac:spMk id="12" creationId="{D1EA859B-E555-4109-94F3-6700E046E008}"/>
          </ac:spMkLst>
        </pc:spChg>
        <pc:spChg chg="add del">
          <ac:chgData name="Ellis, Frank" userId="ad69371f-9902-4b8d-a31f-15bf5daeec0a" providerId="ADAL" clId="{CA07B15E-050B-45DA-9B0B-2B3C8D4887E2}" dt="2024-05-01T18:08:16.168" v="1855" actId="26606"/>
          <ac:spMkLst>
            <pc:docMk/>
            <pc:sldMk cId="3590077496" sldId="363"/>
            <ac:spMk id="14" creationId="{E659831F-0D9A-4C63-9EBB-8435B85A440F}"/>
          </ac:spMkLst>
        </pc:spChg>
        <pc:spChg chg="add del">
          <ac:chgData name="Ellis, Frank" userId="ad69371f-9902-4b8d-a31f-15bf5daeec0a" providerId="ADAL" clId="{CA07B15E-050B-45DA-9B0B-2B3C8D4887E2}" dt="2024-05-01T18:08:16.168" v="1855" actId="26606"/>
          <ac:spMkLst>
            <pc:docMk/>
            <pc:sldMk cId="3590077496" sldId="363"/>
            <ac:spMk id="15" creationId="{058A14AF-9FB5-4CC7-BA35-E8E85D3EDF0E}"/>
          </ac:spMkLst>
        </pc:spChg>
        <pc:spChg chg="add del">
          <ac:chgData name="Ellis, Frank" userId="ad69371f-9902-4b8d-a31f-15bf5daeec0a" providerId="ADAL" clId="{CA07B15E-050B-45DA-9B0B-2B3C8D4887E2}" dt="2024-05-01T18:08:16.168" v="1855" actId="26606"/>
          <ac:spMkLst>
            <pc:docMk/>
            <pc:sldMk cId="3590077496" sldId="363"/>
            <ac:spMk id="16" creationId="{E6995CE5-F890-4ABA-82A2-26507CE8D2A3}"/>
          </ac:spMkLst>
        </pc:spChg>
        <pc:spChg chg="add del">
          <ac:chgData name="Ellis, Frank" userId="ad69371f-9902-4b8d-a31f-15bf5daeec0a" providerId="ADAL" clId="{CA07B15E-050B-45DA-9B0B-2B3C8D4887E2}" dt="2024-05-01T18:08:16.168" v="1855" actId="26606"/>
          <ac:spMkLst>
            <pc:docMk/>
            <pc:sldMk cId="3590077496" sldId="363"/>
            <ac:spMk id="17" creationId="{3A9A4357-BD1D-4622-A4FE-766E6AB8DE84}"/>
          </ac:spMkLst>
        </pc:spChg>
        <pc:spChg chg="add del">
          <ac:chgData name="Ellis, Frank" userId="ad69371f-9902-4b8d-a31f-15bf5daeec0a" providerId="ADAL" clId="{CA07B15E-050B-45DA-9B0B-2B3C8D4887E2}" dt="2024-05-01T18:08:22.098" v="1857" actId="26606"/>
          <ac:spMkLst>
            <pc:docMk/>
            <pc:sldMk cId="3590077496" sldId="363"/>
            <ac:spMk id="19" creationId="{04812C46-200A-4DEB-A05E-3ED6C68C2387}"/>
          </ac:spMkLst>
        </pc:spChg>
        <pc:spChg chg="add del">
          <ac:chgData name="Ellis, Frank" userId="ad69371f-9902-4b8d-a31f-15bf5daeec0a" providerId="ADAL" clId="{CA07B15E-050B-45DA-9B0B-2B3C8D4887E2}" dt="2024-05-01T18:08:32.364" v="1859" actId="26606"/>
          <ac:spMkLst>
            <pc:docMk/>
            <pc:sldMk cId="3590077496" sldId="363"/>
            <ac:spMk id="21" creationId="{F13C74B1-5B17-4795-BED0-7140497B445A}"/>
          </ac:spMkLst>
        </pc:spChg>
        <pc:spChg chg="add del">
          <ac:chgData name="Ellis, Frank" userId="ad69371f-9902-4b8d-a31f-15bf5daeec0a" providerId="ADAL" clId="{CA07B15E-050B-45DA-9B0B-2B3C8D4887E2}" dt="2024-05-01T18:08:32.364" v="1859" actId="26606"/>
          <ac:spMkLst>
            <pc:docMk/>
            <pc:sldMk cId="3590077496" sldId="363"/>
            <ac:spMk id="22" creationId="{D4974D33-8DC5-464E-8C6D-BE58F0669C17}"/>
          </ac:spMkLst>
        </pc:spChg>
        <pc:spChg chg="add del">
          <ac:chgData name="Ellis, Frank" userId="ad69371f-9902-4b8d-a31f-15bf5daeec0a" providerId="ADAL" clId="{CA07B15E-050B-45DA-9B0B-2B3C8D4887E2}" dt="2024-05-01T18:08:37.596" v="1861" actId="26606"/>
          <ac:spMkLst>
            <pc:docMk/>
            <pc:sldMk cId="3590077496" sldId="363"/>
            <ac:spMk id="24" creationId="{2B97F24A-32CE-4C1C-A50D-3016B394DCFB}"/>
          </ac:spMkLst>
        </pc:spChg>
        <pc:spChg chg="add del">
          <ac:chgData name="Ellis, Frank" userId="ad69371f-9902-4b8d-a31f-15bf5daeec0a" providerId="ADAL" clId="{CA07B15E-050B-45DA-9B0B-2B3C8D4887E2}" dt="2024-05-01T18:08:37.596" v="1861" actId="26606"/>
          <ac:spMkLst>
            <pc:docMk/>
            <pc:sldMk cId="3590077496" sldId="363"/>
            <ac:spMk id="25" creationId="{CD8B4F24-440B-49E9-B85D-733523DC064B}"/>
          </ac:spMkLst>
        </pc:spChg>
        <pc:spChg chg="add">
          <ac:chgData name="Ellis, Frank" userId="ad69371f-9902-4b8d-a31f-15bf5daeec0a" providerId="ADAL" clId="{CA07B15E-050B-45DA-9B0B-2B3C8D4887E2}" dt="2024-05-01T18:08:37.693" v="1862" actId="26606"/>
          <ac:spMkLst>
            <pc:docMk/>
            <pc:sldMk cId="3590077496" sldId="363"/>
            <ac:spMk id="27" creationId="{7FF47CB7-972F-479F-A36D-9E72D26EC8DA}"/>
          </ac:spMkLst>
        </pc:spChg>
        <pc:spChg chg="add">
          <ac:chgData name="Ellis, Frank" userId="ad69371f-9902-4b8d-a31f-15bf5daeec0a" providerId="ADAL" clId="{CA07B15E-050B-45DA-9B0B-2B3C8D4887E2}" dt="2024-05-01T18:08:37.693" v="1862" actId="26606"/>
          <ac:spMkLst>
            <pc:docMk/>
            <pc:sldMk cId="3590077496" sldId="363"/>
            <ac:spMk id="28" creationId="{0D153B68-5844-490D-8E67-F616D6D721CA}"/>
          </ac:spMkLst>
        </pc:spChg>
        <pc:spChg chg="add">
          <ac:chgData name="Ellis, Frank" userId="ad69371f-9902-4b8d-a31f-15bf5daeec0a" providerId="ADAL" clId="{CA07B15E-050B-45DA-9B0B-2B3C8D4887E2}" dt="2024-05-01T18:08:37.693" v="1862" actId="26606"/>
          <ac:spMkLst>
            <pc:docMk/>
            <pc:sldMk cId="3590077496" sldId="363"/>
            <ac:spMk id="29" creationId="{9A0D773F-7A7D-4DBB-9DEA-86BB8B8F4BC8}"/>
          </ac:spMkLst>
        </pc:spChg>
        <pc:grpChg chg="add del">
          <ac:chgData name="Ellis, Frank" userId="ad69371f-9902-4b8d-a31f-15bf5daeec0a" providerId="ADAL" clId="{CA07B15E-050B-45DA-9B0B-2B3C8D4887E2}" dt="2024-05-01T18:08:14.100" v="1853" actId="26606"/>
          <ac:grpSpMkLst>
            <pc:docMk/>
            <pc:sldMk cId="3590077496" sldId="363"/>
            <ac:grpSpMk id="10" creationId="{6258F736-B256-8039-9DC6-F4E49A5C5AD5}"/>
          </ac:grpSpMkLst>
        </pc:grpChg>
        <pc:picChg chg="add mod ord">
          <ac:chgData name="Ellis, Frank" userId="ad69371f-9902-4b8d-a31f-15bf5daeec0a" providerId="ADAL" clId="{CA07B15E-050B-45DA-9B0B-2B3C8D4887E2}" dt="2024-05-01T18:08:37.693" v="1862" actId="26606"/>
          <ac:picMkLst>
            <pc:docMk/>
            <pc:sldMk cId="3590077496" sldId="363"/>
            <ac:picMk id="5" creationId="{D566E92F-4749-3CF1-9E6C-A5395B7923EF}"/>
          </ac:picMkLst>
        </pc:picChg>
      </pc:sldChg>
      <pc:sldChg chg="addSp delSp modSp new mod setBg modClrScheme delDesignElem chgLayout">
        <pc:chgData name="Ellis, Frank" userId="ad69371f-9902-4b8d-a31f-15bf5daeec0a" providerId="ADAL" clId="{CA07B15E-050B-45DA-9B0B-2B3C8D4887E2}" dt="2024-05-09T17:05:26.757" v="3059" actId="2165"/>
        <pc:sldMkLst>
          <pc:docMk/>
          <pc:sldMk cId="1742222766" sldId="364"/>
        </pc:sldMkLst>
        <pc:spChg chg="del mod ord">
          <ac:chgData name="Ellis, Frank" userId="ad69371f-9902-4b8d-a31f-15bf5daeec0a" providerId="ADAL" clId="{CA07B15E-050B-45DA-9B0B-2B3C8D4887E2}" dt="2024-05-01T14:26:13.097" v="211" actId="700"/>
          <ac:spMkLst>
            <pc:docMk/>
            <pc:sldMk cId="1742222766" sldId="364"/>
            <ac:spMk id="2" creationId="{ADD80D44-A104-0B2E-581A-D20BD9802E61}"/>
          </ac:spMkLst>
        </pc:spChg>
        <pc:spChg chg="add del mod ord">
          <ac:chgData name="Ellis, Frank" userId="ad69371f-9902-4b8d-a31f-15bf5daeec0a" providerId="ADAL" clId="{CA07B15E-050B-45DA-9B0B-2B3C8D4887E2}" dt="2024-05-01T14:47:13.299" v="794" actId="26606"/>
          <ac:spMkLst>
            <pc:docMk/>
            <pc:sldMk cId="1742222766" sldId="364"/>
            <ac:spMk id="3" creationId="{B4B55C2F-8034-A969-A9B8-A418760084D2}"/>
          </ac:spMkLst>
        </pc:spChg>
        <pc:spChg chg="add del mod ord">
          <ac:chgData name="Ellis, Frank" userId="ad69371f-9902-4b8d-a31f-15bf5daeec0a" providerId="ADAL" clId="{CA07B15E-050B-45DA-9B0B-2B3C8D4887E2}" dt="2024-05-01T14:27:04.271" v="238"/>
          <ac:spMkLst>
            <pc:docMk/>
            <pc:sldMk cId="1742222766" sldId="364"/>
            <ac:spMk id="4" creationId="{EF4CEC4E-F6E7-EE8B-0509-A069FEC37A4A}"/>
          </ac:spMkLst>
        </pc:spChg>
        <pc:spChg chg="add mod ord">
          <ac:chgData name="Ellis, Frank" userId="ad69371f-9902-4b8d-a31f-15bf5daeec0a" providerId="ADAL" clId="{CA07B15E-050B-45DA-9B0B-2B3C8D4887E2}" dt="2024-05-01T15:09:20.872" v="1197" actId="26606"/>
          <ac:spMkLst>
            <pc:docMk/>
            <pc:sldMk cId="1742222766" sldId="364"/>
            <ac:spMk id="7" creationId="{48F422CE-815B-2F15-73B6-6CB04348C4F1}"/>
          </ac:spMkLst>
        </pc:spChg>
        <pc:spChg chg="add del">
          <ac:chgData name="Ellis, Frank" userId="ad69371f-9902-4b8d-a31f-15bf5daeec0a" providerId="ADAL" clId="{CA07B15E-050B-45DA-9B0B-2B3C8D4887E2}" dt="2024-05-01T15:02:36.782" v="1002" actId="26606"/>
          <ac:spMkLst>
            <pc:docMk/>
            <pc:sldMk cId="1742222766" sldId="364"/>
            <ac:spMk id="9" creationId="{5DCB5928-DC7D-4612-9922-441966E15627}"/>
          </ac:spMkLst>
        </pc:spChg>
        <pc:spChg chg="add del">
          <ac:chgData name="Ellis, Frank" userId="ad69371f-9902-4b8d-a31f-15bf5daeec0a" providerId="ADAL" clId="{CA07B15E-050B-45DA-9B0B-2B3C8D4887E2}" dt="2024-05-01T14:26:36.099" v="226" actId="26606"/>
          <ac:spMkLst>
            <pc:docMk/>
            <pc:sldMk cId="1742222766" sldId="364"/>
            <ac:spMk id="10" creationId="{BACC6370-2D7E-4714-9D71-7542949D7D5D}"/>
          </ac:spMkLst>
        </pc:spChg>
        <pc:spChg chg="add del">
          <ac:chgData name="Ellis, Frank" userId="ad69371f-9902-4b8d-a31f-15bf5daeec0a" providerId="ADAL" clId="{CA07B15E-050B-45DA-9B0B-2B3C8D4887E2}" dt="2024-05-01T14:47:13.299" v="794" actId="26606"/>
          <ac:spMkLst>
            <pc:docMk/>
            <pc:sldMk cId="1742222766" sldId="364"/>
            <ac:spMk id="11" creationId="{BACC6370-2D7E-4714-9D71-7542949D7D5D}"/>
          </ac:spMkLst>
        </pc:spChg>
        <pc:spChg chg="add del">
          <ac:chgData name="Ellis, Frank" userId="ad69371f-9902-4b8d-a31f-15bf5daeec0a" providerId="ADAL" clId="{CA07B15E-050B-45DA-9B0B-2B3C8D4887E2}" dt="2024-05-01T14:26:36.099" v="226" actId="26606"/>
          <ac:spMkLst>
            <pc:docMk/>
            <pc:sldMk cId="1742222766" sldId="364"/>
            <ac:spMk id="12" creationId="{F68B3F68-107C-434F-AA38-110D5EA91B85}"/>
          </ac:spMkLst>
        </pc:spChg>
        <pc:spChg chg="add del">
          <ac:chgData name="Ellis, Frank" userId="ad69371f-9902-4b8d-a31f-15bf5daeec0a" providerId="ADAL" clId="{CA07B15E-050B-45DA-9B0B-2B3C8D4887E2}" dt="2024-05-01T14:47:13.299" v="794" actId="26606"/>
          <ac:spMkLst>
            <pc:docMk/>
            <pc:sldMk cId="1742222766" sldId="364"/>
            <ac:spMk id="13" creationId="{F68B3F68-107C-434F-AA38-110D5EA91B85}"/>
          </ac:spMkLst>
        </pc:spChg>
        <pc:spChg chg="add del">
          <ac:chgData name="Ellis, Frank" userId="ad69371f-9902-4b8d-a31f-15bf5daeec0a" providerId="ADAL" clId="{CA07B15E-050B-45DA-9B0B-2B3C8D4887E2}" dt="2024-05-01T14:26:36.099" v="226" actId="26606"/>
          <ac:spMkLst>
            <pc:docMk/>
            <pc:sldMk cId="1742222766" sldId="364"/>
            <ac:spMk id="14" creationId="{AAD0DBB9-1A4B-4391-81D4-CB19F9AB918A}"/>
          </ac:spMkLst>
        </pc:spChg>
        <pc:spChg chg="add del">
          <ac:chgData name="Ellis, Frank" userId="ad69371f-9902-4b8d-a31f-15bf5daeec0a" providerId="ADAL" clId="{CA07B15E-050B-45DA-9B0B-2B3C8D4887E2}" dt="2024-05-01T14:47:13.299" v="794" actId="26606"/>
          <ac:spMkLst>
            <pc:docMk/>
            <pc:sldMk cId="1742222766" sldId="364"/>
            <ac:spMk id="15" creationId="{AAD0DBB9-1A4B-4391-81D4-CB19F9AB918A}"/>
          </ac:spMkLst>
        </pc:spChg>
        <pc:spChg chg="add del">
          <ac:chgData name="Ellis, Frank" userId="ad69371f-9902-4b8d-a31f-15bf5daeec0a" providerId="ADAL" clId="{CA07B15E-050B-45DA-9B0B-2B3C8D4887E2}" dt="2024-05-01T14:26:36.099" v="226" actId="26606"/>
          <ac:spMkLst>
            <pc:docMk/>
            <pc:sldMk cId="1742222766" sldId="364"/>
            <ac:spMk id="16" creationId="{063BBA22-50EA-4C4D-BE05-F1CE4E63AA56}"/>
          </ac:spMkLst>
        </pc:spChg>
        <pc:spChg chg="add del">
          <ac:chgData name="Ellis, Frank" userId="ad69371f-9902-4b8d-a31f-15bf5daeec0a" providerId="ADAL" clId="{CA07B15E-050B-45DA-9B0B-2B3C8D4887E2}" dt="2024-05-01T14:47:13.299" v="794" actId="26606"/>
          <ac:spMkLst>
            <pc:docMk/>
            <pc:sldMk cId="1742222766" sldId="364"/>
            <ac:spMk id="17" creationId="{063BBA22-50EA-4C4D-BE05-F1CE4E63AA56}"/>
          </ac:spMkLst>
        </pc:spChg>
        <pc:spChg chg="add del">
          <ac:chgData name="Ellis, Frank" userId="ad69371f-9902-4b8d-a31f-15bf5daeec0a" providerId="ADAL" clId="{CA07B15E-050B-45DA-9B0B-2B3C8D4887E2}" dt="2024-05-01T14:26:37.882" v="228" actId="26606"/>
          <ac:spMkLst>
            <pc:docMk/>
            <pc:sldMk cId="1742222766" sldId="364"/>
            <ac:spMk id="18" creationId="{BACC6370-2D7E-4714-9D71-7542949D7D5D}"/>
          </ac:spMkLst>
        </pc:spChg>
        <pc:spChg chg="add del">
          <ac:chgData name="Ellis, Frank" userId="ad69371f-9902-4b8d-a31f-15bf5daeec0a" providerId="ADAL" clId="{CA07B15E-050B-45DA-9B0B-2B3C8D4887E2}" dt="2024-05-01T14:26:37.882" v="228" actId="26606"/>
          <ac:spMkLst>
            <pc:docMk/>
            <pc:sldMk cId="1742222766" sldId="364"/>
            <ac:spMk id="19" creationId="{F68B3F68-107C-434F-AA38-110D5EA91B85}"/>
          </ac:spMkLst>
        </pc:spChg>
        <pc:spChg chg="add del">
          <ac:chgData name="Ellis, Frank" userId="ad69371f-9902-4b8d-a31f-15bf5daeec0a" providerId="ADAL" clId="{CA07B15E-050B-45DA-9B0B-2B3C8D4887E2}" dt="2024-05-01T14:26:37.882" v="228" actId="26606"/>
          <ac:spMkLst>
            <pc:docMk/>
            <pc:sldMk cId="1742222766" sldId="364"/>
            <ac:spMk id="20" creationId="{AAD0DBB9-1A4B-4391-81D4-CB19F9AB918A}"/>
          </ac:spMkLst>
        </pc:spChg>
        <pc:spChg chg="add del">
          <ac:chgData name="Ellis, Frank" userId="ad69371f-9902-4b8d-a31f-15bf5daeec0a" providerId="ADAL" clId="{CA07B15E-050B-45DA-9B0B-2B3C8D4887E2}" dt="2024-05-01T14:26:37.882" v="228" actId="26606"/>
          <ac:spMkLst>
            <pc:docMk/>
            <pc:sldMk cId="1742222766" sldId="364"/>
            <ac:spMk id="21" creationId="{063BBA22-50EA-4C4D-BE05-F1CE4E63AA56}"/>
          </ac:spMkLst>
        </pc:spChg>
        <pc:spChg chg="add del">
          <ac:chgData name="Ellis, Frank" userId="ad69371f-9902-4b8d-a31f-15bf5daeec0a" providerId="ADAL" clId="{CA07B15E-050B-45DA-9B0B-2B3C8D4887E2}" dt="2024-05-01T15:01:39.411" v="945" actId="700"/>
          <ac:spMkLst>
            <pc:docMk/>
            <pc:sldMk cId="1742222766" sldId="364"/>
            <ac:spMk id="22" creationId="{F3060C83-F051-4F0E-ABAD-AA0DFC48B218}"/>
          </ac:spMkLst>
        </pc:spChg>
        <pc:spChg chg="add del">
          <ac:chgData name="Ellis, Frank" userId="ad69371f-9902-4b8d-a31f-15bf5daeec0a" providerId="ADAL" clId="{CA07B15E-050B-45DA-9B0B-2B3C8D4887E2}" dt="2024-05-01T14:26:42.359" v="230" actId="26606"/>
          <ac:spMkLst>
            <pc:docMk/>
            <pc:sldMk cId="1742222766" sldId="364"/>
            <ac:spMk id="23" creationId="{738F59A4-4431-460D-8E49-6E65C189A566}"/>
          </ac:spMkLst>
        </pc:spChg>
        <pc:spChg chg="add del">
          <ac:chgData name="Ellis, Frank" userId="ad69371f-9902-4b8d-a31f-15bf5daeec0a" providerId="ADAL" clId="{CA07B15E-050B-45DA-9B0B-2B3C8D4887E2}" dt="2024-05-01T15:01:39.411" v="945" actId="700"/>
          <ac:spMkLst>
            <pc:docMk/>
            <pc:sldMk cId="1742222766" sldId="364"/>
            <ac:spMk id="25" creationId="{83C98ABE-055B-441F-B07E-44F97F083C39}"/>
          </ac:spMkLst>
        </pc:spChg>
        <pc:spChg chg="add del">
          <ac:chgData name="Ellis, Frank" userId="ad69371f-9902-4b8d-a31f-15bf5daeec0a" providerId="ADAL" clId="{CA07B15E-050B-45DA-9B0B-2B3C8D4887E2}" dt="2024-05-01T15:01:39.411" v="945" actId="700"/>
          <ac:spMkLst>
            <pc:docMk/>
            <pc:sldMk cId="1742222766" sldId="364"/>
            <ac:spMk id="26" creationId="{29FDB030-9B49-4CED-8CCD-4D99382388AC}"/>
          </ac:spMkLst>
        </pc:spChg>
        <pc:spChg chg="add del">
          <ac:chgData name="Ellis, Frank" userId="ad69371f-9902-4b8d-a31f-15bf5daeec0a" providerId="ADAL" clId="{CA07B15E-050B-45DA-9B0B-2B3C8D4887E2}" dt="2024-05-01T14:26:47.087" v="232" actId="26606"/>
          <ac:spMkLst>
            <pc:docMk/>
            <pc:sldMk cId="1742222766" sldId="364"/>
            <ac:spMk id="27" creationId="{35DB3719-6FDC-4E5D-891D-FF40B7300F64}"/>
          </ac:spMkLst>
        </pc:spChg>
        <pc:spChg chg="add del">
          <ac:chgData name="Ellis, Frank" userId="ad69371f-9902-4b8d-a31f-15bf5daeec0a" providerId="ADAL" clId="{CA07B15E-050B-45DA-9B0B-2B3C8D4887E2}" dt="2024-05-01T14:26:47.087" v="232" actId="26606"/>
          <ac:spMkLst>
            <pc:docMk/>
            <pc:sldMk cId="1742222766" sldId="364"/>
            <ac:spMk id="28" creationId="{E0CBAC23-2E3F-4A90-BA59-F8299F6A5439}"/>
          </ac:spMkLst>
        </pc:spChg>
        <pc:spChg chg="add del">
          <ac:chgData name="Ellis, Frank" userId="ad69371f-9902-4b8d-a31f-15bf5daeec0a" providerId="ADAL" clId="{CA07B15E-050B-45DA-9B0B-2B3C8D4887E2}" dt="2024-05-01T15:01:39.411" v="945" actId="700"/>
          <ac:spMkLst>
            <pc:docMk/>
            <pc:sldMk cId="1742222766" sldId="364"/>
            <ac:spMk id="29" creationId="{3783CA14-24A1-485C-8B30-D6A5D87987AD}"/>
          </ac:spMkLst>
        </pc:spChg>
        <pc:spChg chg="add del">
          <ac:chgData name="Ellis, Frank" userId="ad69371f-9902-4b8d-a31f-15bf5daeec0a" providerId="ADAL" clId="{CA07B15E-050B-45DA-9B0B-2B3C8D4887E2}" dt="2024-05-01T15:01:39.411" v="945" actId="700"/>
          <ac:spMkLst>
            <pc:docMk/>
            <pc:sldMk cId="1742222766" sldId="364"/>
            <ac:spMk id="30" creationId="{9A97C86A-04D6-40F7-AE84-31AB43E6A846}"/>
          </ac:spMkLst>
        </pc:spChg>
        <pc:spChg chg="add del">
          <ac:chgData name="Ellis, Frank" userId="ad69371f-9902-4b8d-a31f-15bf5daeec0a" providerId="ADAL" clId="{CA07B15E-050B-45DA-9B0B-2B3C8D4887E2}" dt="2024-05-01T15:02:36.782" v="1002" actId="26606"/>
          <ac:spMkLst>
            <pc:docMk/>
            <pc:sldMk cId="1742222766" sldId="364"/>
            <ac:spMk id="31" creationId="{682C1161-1736-45EC-99B7-33F3CAE9D517}"/>
          </ac:spMkLst>
        </pc:spChg>
        <pc:spChg chg="add del">
          <ac:chgData name="Ellis, Frank" userId="ad69371f-9902-4b8d-a31f-15bf5daeec0a" providerId="ADAL" clId="{CA07B15E-050B-45DA-9B0B-2B3C8D4887E2}" dt="2024-05-01T15:01:39.411" v="945" actId="700"/>
          <ac:spMkLst>
            <pc:docMk/>
            <pc:sldMk cId="1742222766" sldId="364"/>
            <ac:spMk id="32" creationId="{FF9F2414-84E8-453E-B1F3-389FDE8192D9}"/>
          </ac:spMkLst>
        </pc:spChg>
        <pc:spChg chg="add del">
          <ac:chgData name="Ellis, Frank" userId="ad69371f-9902-4b8d-a31f-15bf5daeec0a" providerId="ADAL" clId="{CA07B15E-050B-45DA-9B0B-2B3C8D4887E2}" dt="2024-05-01T15:02:36.782" v="1002" actId="26606"/>
          <ac:spMkLst>
            <pc:docMk/>
            <pc:sldMk cId="1742222766" sldId="364"/>
            <ac:spMk id="33" creationId="{84D4DDB8-B68F-45B0-9F62-C4279996F672}"/>
          </ac:spMkLst>
        </pc:spChg>
        <pc:spChg chg="add del">
          <ac:chgData name="Ellis, Frank" userId="ad69371f-9902-4b8d-a31f-15bf5daeec0a" providerId="ADAL" clId="{CA07B15E-050B-45DA-9B0B-2B3C8D4887E2}" dt="2024-05-01T15:01:39.411" v="945" actId="700"/>
          <ac:spMkLst>
            <pc:docMk/>
            <pc:sldMk cId="1742222766" sldId="364"/>
            <ac:spMk id="34" creationId="{3ECA69A1-7536-43AC-85EF-C7106179F5ED}"/>
          </ac:spMkLst>
        </pc:spChg>
        <pc:spChg chg="add del">
          <ac:chgData name="Ellis, Frank" userId="ad69371f-9902-4b8d-a31f-15bf5daeec0a" providerId="ADAL" clId="{CA07B15E-050B-45DA-9B0B-2B3C8D4887E2}" dt="2024-05-01T15:02:36.782" v="1002" actId="26606"/>
          <ac:spMkLst>
            <pc:docMk/>
            <pc:sldMk cId="1742222766" sldId="364"/>
            <ac:spMk id="35" creationId="{AF2F604E-43BE-4DC3-B983-E071523364F8}"/>
          </ac:spMkLst>
        </pc:spChg>
        <pc:spChg chg="add del">
          <ac:chgData name="Ellis, Frank" userId="ad69371f-9902-4b8d-a31f-15bf5daeec0a" providerId="ADAL" clId="{CA07B15E-050B-45DA-9B0B-2B3C8D4887E2}" dt="2024-05-01T15:02:36.782" v="1002" actId="26606"/>
          <ac:spMkLst>
            <pc:docMk/>
            <pc:sldMk cId="1742222766" sldId="364"/>
            <ac:spMk id="36" creationId="{08C9B587-E65E-4B52-B37C-ABEBB6E87928}"/>
          </ac:spMkLst>
        </pc:spChg>
        <pc:spChg chg="add del">
          <ac:chgData name="Ellis, Frank" userId="ad69371f-9902-4b8d-a31f-15bf5daeec0a" providerId="ADAL" clId="{CA07B15E-050B-45DA-9B0B-2B3C8D4887E2}" dt="2024-05-01T15:02:41.712" v="1004" actId="26606"/>
          <ac:spMkLst>
            <pc:docMk/>
            <pc:sldMk cId="1742222766" sldId="364"/>
            <ac:spMk id="37" creationId="{56E9B3E6-E277-4D68-BA48-9CB43FFBD6E2}"/>
          </ac:spMkLst>
        </pc:spChg>
        <pc:spChg chg="add del">
          <ac:chgData name="Ellis, Frank" userId="ad69371f-9902-4b8d-a31f-15bf5daeec0a" providerId="ADAL" clId="{CA07B15E-050B-45DA-9B0B-2B3C8D4887E2}" dt="2024-05-01T15:02:41.712" v="1004" actId="26606"/>
          <ac:spMkLst>
            <pc:docMk/>
            <pc:sldMk cId="1742222766" sldId="364"/>
            <ac:spMk id="42" creationId="{D5B0017B-2ECA-49AF-B397-DC140825DF8D}"/>
          </ac:spMkLst>
        </pc:spChg>
        <pc:spChg chg="add del">
          <ac:chgData name="Ellis, Frank" userId="ad69371f-9902-4b8d-a31f-15bf5daeec0a" providerId="ADAL" clId="{CA07B15E-050B-45DA-9B0B-2B3C8D4887E2}" dt="2024-05-01T15:02:45.967" v="1006" actId="26606"/>
          <ac:spMkLst>
            <pc:docMk/>
            <pc:sldMk cId="1742222766" sldId="364"/>
            <ac:spMk id="45" creationId="{345A976A-8DE3-4B67-B94B-2044FDD12899}"/>
          </ac:spMkLst>
        </pc:spChg>
        <pc:spChg chg="add del">
          <ac:chgData name="Ellis, Frank" userId="ad69371f-9902-4b8d-a31f-15bf5daeec0a" providerId="ADAL" clId="{CA07B15E-050B-45DA-9B0B-2B3C8D4887E2}" dt="2024-05-01T15:02:45.967" v="1006" actId="26606"/>
          <ac:spMkLst>
            <pc:docMk/>
            <pc:sldMk cId="1742222766" sldId="364"/>
            <ac:spMk id="46" creationId="{6EAAA1B9-2DDB-49C9-A037-A523D2F13C15}"/>
          </ac:spMkLst>
        </pc:spChg>
        <pc:spChg chg="add del">
          <ac:chgData name="Ellis, Frank" userId="ad69371f-9902-4b8d-a31f-15bf5daeec0a" providerId="ADAL" clId="{CA07B15E-050B-45DA-9B0B-2B3C8D4887E2}" dt="2024-05-01T15:02:53.501" v="1008" actId="26606"/>
          <ac:spMkLst>
            <pc:docMk/>
            <pc:sldMk cId="1742222766" sldId="364"/>
            <ac:spMk id="58" creationId="{924D84CD-5280-4B52-B96E-8EDAA2B20C51}"/>
          </ac:spMkLst>
        </pc:spChg>
        <pc:spChg chg="add del">
          <ac:chgData name="Ellis, Frank" userId="ad69371f-9902-4b8d-a31f-15bf5daeec0a" providerId="ADAL" clId="{CA07B15E-050B-45DA-9B0B-2B3C8D4887E2}" dt="2024-05-01T15:02:53.501" v="1008" actId="26606"/>
          <ac:spMkLst>
            <pc:docMk/>
            <pc:sldMk cId="1742222766" sldId="364"/>
            <ac:spMk id="59" creationId="{3E65D517-46E4-8037-A63D-629DE1253A89}"/>
          </ac:spMkLst>
        </pc:spChg>
        <pc:spChg chg="add del">
          <ac:chgData name="Ellis, Frank" userId="ad69371f-9902-4b8d-a31f-15bf5daeec0a" providerId="ADAL" clId="{CA07B15E-050B-45DA-9B0B-2B3C8D4887E2}" dt="2024-05-01T15:05:45.659" v="1191" actId="26606"/>
          <ac:spMkLst>
            <pc:docMk/>
            <pc:sldMk cId="1742222766" sldId="364"/>
            <ac:spMk id="63" creationId="{BACC6370-2D7E-4714-9D71-7542949D7D5D}"/>
          </ac:spMkLst>
        </pc:spChg>
        <pc:spChg chg="add del">
          <ac:chgData name="Ellis, Frank" userId="ad69371f-9902-4b8d-a31f-15bf5daeec0a" providerId="ADAL" clId="{CA07B15E-050B-45DA-9B0B-2B3C8D4887E2}" dt="2024-05-01T15:05:45.659" v="1191" actId="26606"/>
          <ac:spMkLst>
            <pc:docMk/>
            <pc:sldMk cId="1742222766" sldId="364"/>
            <ac:spMk id="64" creationId="{F68B3F68-107C-434F-AA38-110D5EA91B85}"/>
          </ac:spMkLst>
        </pc:spChg>
        <pc:spChg chg="add del">
          <ac:chgData name="Ellis, Frank" userId="ad69371f-9902-4b8d-a31f-15bf5daeec0a" providerId="ADAL" clId="{CA07B15E-050B-45DA-9B0B-2B3C8D4887E2}" dt="2024-05-01T15:05:45.659" v="1191" actId="26606"/>
          <ac:spMkLst>
            <pc:docMk/>
            <pc:sldMk cId="1742222766" sldId="364"/>
            <ac:spMk id="65" creationId="{AAD0DBB9-1A4B-4391-81D4-CB19F9AB918A}"/>
          </ac:spMkLst>
        </pc:spChg>
        <pc:spChg chg="add del">
          <ac:chgData name="Ellis, Frank" userId="ad69371f-9902-4b8d-a31f-15bf5daeec0a" providerId="ADAL" clId="{CA07B15E-050B-45DA-9B0B-2B3C8D4887E2}" dt="2024-05-01T15:05:45.659" v="1191" actId="26606"/>
          <ac:spMkLst>
            <pc:docMk/>
            <pc:sldMk cId="1742222766" sldId="364"/>
            <ac:spMk id="66" creationId="{063BBA22-50EA-4C4D-BE05-F1CE4E63AA56}"/>
          </ac:spMkLst>
        </pc:spChg>
        <pc:spChg chg="add del">
          <ac:chgData name="Ellis, Frank" userId="ad69371f-9902-4b8d-a31f-15bf5daeec0a" providerId="ADAL" clId="{CA07B15E-050B-45DA-9B0B-2B3C8D4887E2}" dt="2024-05-01T15:05:28.457" v="1180" actId="26606"/>
          <ac:spMkLst>
            <pc:docMk/>
            <pc:sldMk cId="1742222766" sldId="364"/>
            <ac:spMk id="71" creationId="{53B021B3-DE93-4AB7-8A18-CF5F1CED88B8}"/>
          </ac:spMkLst>
        </pc:spChg>
        <pc:spChg chg="add del">
          <ac:chgData name="Ellis, Frank" userId="ad69371f-9902-4b8d-a31f-15bf5daeec0a" providerId="ADAL" clId="{CA07B15E-050B-45DA-9B0B-2B3C8D4887E2}" dt="2024-05-01T15:05:28.457" v="1180" actId="26606"/>
          <ac:spMkLst>
            <pc:docMk/>
            <pc:sldMk cId="1742222766" sldId="364"/>
            <ac:spMk id="73" creationId="{52D502E5-F6B4-4D58-B4AE-FC466FF15EE8}"/>
          </ac:spMkLst>
        </pc:spChg>
        <pc:spChg chg="add del">
          <ac:chgData name="Ellis, Frank" userId="ad69371f-9902-4b8d-a31f-15bf5daeec0a" providerId="ADAL" clId="{CA07B15E-050B-45DA-9B0B-2B3C8D4887E2}" dt="2024-05-01T15:05:28.457" v="1180" actId="26606"/>
          <ac:spMkLst>
            <pc:docMk/>
            <pc:sldMk cId="1742222766" sldId="364"/>
            <ac:spMk id="75" creationId="{9DECDBF4-02B6-4BB4-B65B-B8107AD6A9E8}"/>
          </ac:spMkLst>
        </pc:spChg>
        <pc:spChg chg="add del">
          <ac:chgData name="Ellis, Frank" userId="ad69371f-9902-4b8d-a31f-15bf5daeec0a" providerId="ADAL" clId="{CA07B15E-050B-45DA-9B0B-2B3C8D4887E2}" dt="2024-05-01T15:05:32.374" v="1182" actId="26606"/>
          <ac:spMkLst>
            <pc:docMk/>
            <pc:sldMk cId="1742222766" sldId="364"/>
            <ac:spMk id="77" creationId="{56E9B3E6-E277-4D68-BA48-9CB43FFBD6E2}"/>
          </ac:spMkLst>
        </pc:spChg>
        <pc:spChg chg="add del">
          <ac:chgData name="Ellis, Frank" userId="ad69371f-9902-4b8d-a31f-15bf5daeec0a" providerId="ADAL" clId="{CA07B15E-050B-45DA-9B0B-2B3C8D4887E2}" dt="2024-05-01T15:05:32.374" v="1182" actId="26606"/>
          <ac:spMkLst>
            <pc:docMk/>
            <pc:sldMk cId="1742222766" sldId="364"/>
            <ac:spMk id="78" creationId="{D5B0017B-2ECA-49AF-B397-DC140825DF8D}"/>
          </ac:spMkLst>
        </pc:spChg>
        <pc:spChg chg="add del">
          <ac:chgData name="Ellis, Frank" userId="ad69371f-9902-4b8d-a31f-15bf5daeec0a" providerId="ADAL" clId="{CA07B15E-050B-45DA-9B0B-2B3C8D4887E2}" dt="2024-05-01T15:05:36.771" v="1184" actId="26606"/>
          <ac:spMkLst>
            <pc:docMk/>
            <pc:sldMk cId="1742222766" sldId="364"/>
            <ac:spMk id="86" creationId="{345A976A-8DE3-4B67-B94B-2044FDD12899}"/>
          </ac:spMkLst>
        </pc:spChg>
        <pc:spChg chg="add del">
          <ac:chgData name="Ellis, Frank" userId="ad69371f-9902-4b8d-a31f-15bf5daeec0a" providerId="ADAL" clId="{CA07B15E-050B-45DA-9B0B-2B3C8D4887E2}" dt="2024-05-01T15:05:36.771" v="1184" actId="26606"/>
          <ac:spMkLst>
            <pc:docMk/>
            <pc:sldMk cId="1742222766" sldId="364"/>
            <ac:spMk id="87" creationId="{6EAAA1B9-2DDB-49C9-A037-A523D2F13C15}"/>
          </ac:spMkLst>
        </pc:spChg>
        <pc:spChg chg="add del">
          <ac:chgData name="Ellis, Frank" userId="ad69371f-9902-4b8d-a31f-15bf5daeec0a" providerId="ADAL" clId="{CA07B15E-050B-45DA-9B0B-2B3C8D4887E2}" dt="2024-05-01T15:05:39.844" v="1186" actId="26606"/>
          <ac:spMkLst>
            <pc:docMk/>
            <pc:sldMk cId="1742222766" sldId="364"/>
            <ac:spMk id="95" creationId="{53B021B3-DE93-4AB7-8A18-CF5F1CED88B8}"/>
          </ac:spMkLst>
        </pc:spChg>
        <pc:spChg chg="add del">
          <ac:chgData name="Ellis, Frank" userId="ad69371f-9902-4b8d-a31f-15bf5daeec0a" providerId="ADAL" clId="{CA07B15E-050B-45DA-9B0B-2B3C8D4887E2}" dt="2024-05-01T15:05:39.844" v="1186" actId="26606"/>
          <ac:spMkLst>
            <pc:docMk/>
            <pc:sldMk cId="1742222766" sldId="364"/>
            <ac:spMk id="96" creationId="{52D502E5-F6B4-4D58-B4AE-FC466FF15EE8}"/>
          </ac:spMkLst>
        </pc:spChg>
        <pc:spChg chg="add del">
          <ac:chgData name="Ellis, Frank" userId="ad69371f-9902-4b8d-a31f-15bf5daeec0a" providerId="ADAL" clId="{CA07B15E-050B-45DA-9B0B-2B3C8D4887E2}" dt="2024-05-01T15:05:39.844" v="1186" actId="26606"/>
          <ac:spMkLst>
            <pc:docMk/>
            <pc:sldMk cId="1742222766" sldId="364"/>
            <ac:spMk id="97" creationId="{9DECDBF4-02B6-4BB4-B65B-B8107AD6A9E8}"/>
          </ac:spMkLst>
        </pc:spChg>
        <pc:spChg chg="add del">
          <ac:chgData name="Ellis, Frank" userId="ad69371f-9902-4b8d-a31f-15bf5daeec0a" providerId="ADAL" clId="{CA07B15E-050B-45DA-9B0B-2B3C8D4887E2}" dt="2024-05-01T15:05:42.820" v="1188" actId="26606"/>
          <ac:spMkLst>
            <pc:docMk/>
            <pc:sldMk cId="1742222766" sldId="364"/>
            <ac:spMk id="99" creationId="{924D84CD-5280-4B52-B96E-8EDAA2B20C51}"/>
          </ac:spMkLst>
        </pc:spChg>
        <pc:spChg chg="add del">
          <ac:chgData name="Ellis, Frank" userId="ad69371f-9902-4b8d-a31f-15bf5daeec0a" providerId="ADAL" clId="{CA07B15E-050B-45DA-9B0B-2B3C8D4887E2}" dt="2024-05-01T15:05:42.820" v="1188" actId="26606"/>
          <ac:spMkLst>
            <pc:docMk/>
            <pc:sldMk cId="1742222766" sldId="364"/>
            <ac:spMk id="100" creationId="{6BC8DD5A-2177-6753-E2F9-C07A00190B7A}"/>
          </ac:spMkLst>
        </pc:spChg>
        <pc:spChg chg="add del">
          <ac:chgData name="Ellis, Frank" userId="ad69371f-9902-4b8d-a31f-15bf5daeec0a" providerId="ADAL" clId="{CA07B15E-050B-45DA-9B0B-2B3C8D4887E2}" dt="2024-05-01T15:09:20.872" v="1197" actId="26606"/>
          <ac:spMkLst>
            <pc:docMk/>
            <pc:sldMk cId="1742222766" sldId="364"/>
            <ac:spMk id="104" creationId="{924D84CD-5280-4B52-B96E-8EDAA2B20C51}"/>
          </ac:spMkLst>
        </pc:spChg>
        <pc:spChg chg="add del">
          <ac:chgData name="Ellis, Frank" userId="ad69371f-9902-4b8d-a31f-15bf5daeec0a" providerId="ADAL" clId="{CA07B15E-050B-45DA-9B0B-2B3C8D4887E2}" dt="2024-05-01T15:09:20.872" v="1197" actId="26606"/>
          <ac:spMkLst>
            <pc:docMk/>
            <pc:sldMk cId="1742222766" sldId="364"/>
            <ac:spMk id="105" creationId="{6BC8DD5A-2177-6753-E2F9-C07A00190B7A}"/>
          </ac:spMkLst>
        </pc:spChg>
        <pc:spChg chg="add del">
          <ac:chgData name="Ellis, Frank" userId="ad69371f-9902-4b8d-a31f-15bf5daeec0a" providerId="ADAL" clId="{CA07B15E-050B-45DA-9B0B-2B3C8D4887E2}" dt="2024-05-01T15:09:15.063" v="1194" actId="26606"/>
          <ac:spMkLst>
            <pc:docMk/>
            <pc:sldMk cId="1742222766" sldId="364"/>
            <ac:spMk id="110" creationId="{BACC6370-2D7E-4714-9D71-7542949D7D5D}"/>
          </ac:spMkLst>
        </pc:spChg>
        <pc:spChg chg="add del">
          <ac:chgData name="Ellis, Frank" userId="ad69371f-9902-4b8d-a31f-15bf5daeec0a" providerId="ADAL" clId="{CA07B15E-050B-45DA-9B0B-2B3C8D4887E2}" dt="2024-05-01T15:09:15.063" v="1194" actId="26606"/>
          <ac:spMkLst>
            <pc:docMk/>
            <pc:sldMk cId="1742222766" sldId="364"/>
            <ac:spMk id="112" creationId="{F68B3F68-107C-434F-AA38-110D5EA91B85}"/>
          </ac:spMkLst>
        </pc:spChg>
        <pc:spChg chg="add del">
          <ac:chgData name="Ellis, Frank" userId="ad69371f-9902-4b8d-a31f-15bf5daeec0a" providerId="ADAL" clId="{CA07B15E-050B-45DA-9B0B-2B3C8D4887E2}" dt="2024-05-01T15:09:15.063" v="1194" actId="26606"/>
          <ac:spMkLst>
            <pc:docMk/>
            <pc:sldMk cId="1742222766" sldId="364"/>
            <ac:spMk id="114" creationId="{AAD0DBB9-1A4B-4391-81D4-CB19F9AB918A}"/>
          </ac:spMkLst>
        </pc:spChg>
        <pc:spChg chg="add del">
          <ac:chgData name="Ellis, Frank" userId="ad69371f-9902-4b8d-a31f-15bf5daeec0a" providerId="ADAL" clId="{CA07B15E-050B-45DA-9B0B-2B3C8D4887E2}" dt="2024-05-01T15:09:15.063" v="1194" actId="26606"/>
          <ac:spMkLst>
            <pc:docMk/>
            <pc:sldMk cId="1742222766" sldId="364"/>
            <ac:spMk id="116" creationId="{063BBA22-50EA-4C4D-BE05-F1CE4E63AA56}"/>
          </ac:spMkLst>
        </pc:spChg>
        <pc:spChg chg="add del">
          <ac:chgData name="Ellis, Frank" userId="ad69371f-9902-4b8d-a31f-15bf5daeec0a" providerId="ADAL" clId="{CA07B15E-050B-45DA-9B0B-2B3C8D4887E2}" dt="2024-05-01T15:09:20.761" v="1196" actId="26606"/>
          <ac:spMkLst>
            <pc:docMk/>
            <pc:sldMk cId="1742222766" sldId="364"/>
            <ac:spMk id="118" creationId="{6753252F-4873-4F63-801D-CC719279A7D5}"/>
          </ac:spMkLst>
        </pc:spChg>
        <pc:spChg chg="add del">
          <ac:chgData name="Ellis, Frank" userId="ad69371f-9902-4b8d-a31f-15bf5daeec0a" providerId="ADAL" clId="{CA07B15E-050B-45DA-9B0B-2B3C8D4887E2}" dt="2024-05-01T15:09:20.761" v="1196" actId="26606"/>
          <ac:spMkLst>
            <pc:docMk/>
            <pc:sldMk cId="1742222766" sldId="364"/>
            <ac:spMk id="119" creationId="{047C8CCB-F95D-4249-92DD-651249D3535A}"/>
          </ac:spMkLst>
        </pc:spChg>
        <pc:spChg chg="add">
          <ac:chgData name="Ellis, Frank" userId="ad69371f-9902-4b8d-a31f-15bf5daeec0a" providerId="ADAL" clId="{CA07B15E-050B-45DA-9B0B-2B3C8D4887E2}" dt="2024-05-01T15:09:20.872" v="1197" actId="26606"/>
          <ac:spMkLst>
            <pc:docMk/>
            <pc:sldMk cId="1742222766" sldId="364"/>
            <ac:spMk id="121" creationId="{BACC6370-2D7E-4714-9D71-7542949D7D5D}"/>
          </ac:spMkLst>
        </pc:spChg>
        <pc:spChg chg="add">
          <ac:chgData name="Ellis, Frank" userId="ad69371f-9902-4b8d-a31f-15bf5daeec0a" providerId="ADAL" clId="{CA07B15E-050B-45DA-9B0B-2B3C8D4887E2}" dt="2024-05-01T15:09:20.872" v="1197" actId="26606"/>
          <ac:spMkLst>
            <pc:docMk/>
            <pc:sldMk cId="1742222766" sldId="364"/>
            <ac:spMk id="122" creationId="{F68B3F68-107C-434F-AA38-110D5EA91B85}"/>
          </ac:spMkLst>
        </pc:spChg>
        <pc:spChg chg="add">
          <ac:chgData name="Ellis, Frank" userId="ad69371f-9902-4b8d-a31f-15bf5daeec0a" providerId="ADAL" clId="{CA07B15E-050B-45DA-9B0B-2B3C8D4887E2}" dt="2024-05-01T15:09:20.872" v="1197" actId="26606"/>
          <ac:spMkLst>
            <pc:docMk/>
            <pc:sldMk cId="1742222766" sldId="364"/>
            <ac:spMk id="123" creationId="{AAD0DBB9-1A4B-4391-81D4-CB19F9AB918A}"/>
          </ac:spMkLst>
        </pc:spChg>
        <pc:spChg chg="add">
          <ac:chgData name="Ellis, Frank" userId="ad69371f-9902-4b8d-a31f-15bf5daeec0a" providerId="ADAL" clId="{CA07B15E-050B-45DA-9B0B-2B3C8D4887E2}" dt="2024-05-01T15:09:20.872" v="1197" actId="26606"/>
          <ac:spMkLst>
            <pc:docMk/>
            <pc:sldMk cId="1742222766" sldId="364"/>
            <ac:spMk id="124" creationId="{063BBA22-50EA-4C4D-BE05-F1CE4E63AA56}"/>
          </ac:spMkLst>
        </pc:spChg>
        <pc:grpChg chg="add del">
          <ac:chgData name="Ellis, Frank" userId="ad69371f-9902-4b8d-a31f-15bf5daeec0a" providerId="ADAL" clId="{CA07B15E-050B-45DA-9B0B-2B3C8D4887E2}" dt="2024-05-01T14:26:42.359" v="230" actId="26606"/>
          <ac:grpSpMkLst>
            <pc:docMk/>
            <pc:sldMk cId="1742222766" sldId="364"/>
            <ac:grpSpMk id="24" creationId="{8A919B9C-5C01-47E4-B2F2-45F589208ABF}"/>
          </ac:grpSpMkLst>
        </pc:grpChg>
        <pc:grpChg chg="add del">
          <ac:chgData name="Ellis, Frank" userId="ad69371f-9902-4b8d-a31f-15bf5daeec0a" providerId="ADAL" clId="{CA07B15E-050B-45DA-9B0B-2B3C8D4887E2}" dt="2024-05-01T15:02:41.712" v="1004" actId="26606"/>
          <ac:grpSpMkLst>
            <pc:docMk/>
            <pc:sldMk cId="1742222766" sldId="364"/>
            <ac:grpSpMk id="38" creationId="{AE1C45F0-260A-458C-96ED-C1F6D2151219}"/>
          </ac:grpSpMkLst>
        </pc:grpChg>
        <pc:grpChg chg="add del">
          <ac:chgData name="Ellis, Frank" userId="ad69371f-9902-4b8d-a31f-15bf5daeec0a" providerId="ADAL" clId="{CA07B15E-050B-45DA-9B0B-2B3C8D4887E2}" dt="2024-05-01T15:02:45.967" v="1006" actId="26606"/>
          <ac:grpSpMkLst>
            <pc:docMk/>
            <pc:sldMk cId="1742222766" sldId="364"/>
            <ac:grpSpMk id="47" creationId="{76566969-F813-4CC5-B3E9-363D85B55C3B}"/>
          </ac:grpSpMkLst>
        </pc:grpChg>
        <pc:grpChg chg="add del">
          <ac:chgData name="Ellis, Frank" userId="ad69371f-9902-4b8d-a31f-15bf5daeec0a" providerId="ADAL" clId="{CA07B15E-050B-45DA-9B0B-2B3C8D4887E2}" dt="2024-05-01T15:02:45.967" v="1006" actId="26606"/>
          <ac:grpSpMkLst>
            <pc:docMk/>
            <pc:sldMk cId="1742222766" sldId="364"/>
            <ac:grpSpMk id="52" creationId="{0217D733-97B6-4C43-AF0C-5E3CB0EA132A}"/>
          </ac:grpSpMkLst>
        </pc:grpChg>
        <pc:grpChg chg="add del">
          <ac:chgData name="Ellis, Frank" userId="ad69371f-9902-4b8d-a31f-15bf5daeec0a" providerId="ADAL" clId="{CA07B15E-050B-45DA-9B0B-2B3C8D4887E2}" dt="2024-05-01T15:05:32.374" v="1182" actId="26606"/>
          <ac:grpSpMkLst>
            <pc:docMk/>
            <pc:sldMk cId="1742222766" sldId="364"/>
            <ac:grpSpMk id="79" creationId="{AE1C45F0-260A-458C-96ED-C1F6D2151219}"/>
          </ac:grpSpMkLst>
        </pc:grpChg>
        <pc:grpChg chg="add del">
          <ac:chgData name="Ellis, Frank" userId="ad69371f-9902-4b8d-a31f-15bf5daeec0a" providerId="ADAL" clId="{CA07B15E-050B-45DA-9B0B-2B3C8D4887E2}" dt="2024-05-01T15:05:36.771" v="1184" actId="26606"/>
          <ac:grpSpMkLst>
            <pc:docMk/>
            <pc:sldMk cId="1742222766" sldId="364"/>
            <ac:grpSpMk id="88" creationId="{76566969-F813-4CC5-B3E9-363D85B55C3B}"/>
          </ac:grpSpMkLst>
        </pc:grpChg>
        <pc:grpChg chg="add del">
          <ac:chgData name="Ellis, Frank" userId="ad69371f-9902-4b8d-a31f-15bf5daeec0a" providerId="ADAL" clId="{CA07B15E-050B-45DA-9B0B-2B3C8D4887E2}" dt="2024-05-01T15:05:36.771" v="1184" actId="26606"/>
          <ac:grpSpMkLst>
            <pc:docMk/>
            <pc:sldMk cId="1742222766" sldId="364"/>
            <ac:grpSpMk id="93" creationId="{0217D733-97B6-4C43-AF0C-5E3CB0EA132A}"/>
          </ac:grpSpMkLst>
        </pc:grpChg>
        <pc:graphicFrameChg chg="add del mod modGraphic">
          <ac:chgData name="Ellis, Frank" userId="ad69371f-9902-4b8d-a31f-15bf5daeec0a" providerId="ADAL" clId="{CA07B15E-050B-45DA-9B0B-2B3C8D4887E2}" dt="2024-05-01T14:27:01.665" v="237"/>
          <ac:graphicFrameMkLst>
            <pc:docMk/>
            <pc:sldMk cId="1742222766" sldId="364"/>
            <ac:graphicFrameMk id="5" creationId="{FFE5106A-FF8C-E9BD-AA96-0B1CF3BB1E16}"/>
          </ac:graphicFrameMkLst>
        </pc:graphicFrameChg>
        <pc:graphicFrameChg chg="add mod ord modGraphic">
          <ac:chgData name="Ellis, Frank" userId="ad69371f-9902-4b8d-a31f-15bf5daeec0a" providerId="ADAL" clId="{CA07B15E-050B-45DA-9B0B-2B3C8D4887E2}" dt="2024-05-09T17:05:26.757" v="3059" actId="2165"/>
          <ac:graphicFrameMkLst>
            <pc:docMk/>
            <pc:sldMk cId="1742222766" sldId="364"/>
            <ac:graphicFrameMk id="6" creationId="{6619847A-664A-DFCE-D627-FFC246454B2D}"/>
          </ac:graphicFrameMkLst>
        </pc:graphicFrameChg>
        <pc:cxnChg chg="add del">
          <ac:chgData name="Ellis, Frank" userId="ad69371f-9902-4b8d-a31f-15bf5daeec0a" providerId="ADAL" clId="{CA07B15E-050B-45DA-9B0B-2B3C8D4887E2}" dt="2024-05-01T15:02:41.712" v="1004" actId="26606"/>
          <ac:cxnSpMkLst>
            <pc:docMk/>
            <pc:sldMk cId="1742222766" sldId="364"/>
            <ac:cxnSpMk id="43" creationId="{6CF1BAF6-AD41-4082-B212-8A1F9A2E8779}"/>
          </ac:cxnSpMkLst>
        </pc:cxnChg>
        <pc:cxnChg chg="add del">
          <ac:chgData name="Ellis, Frank" userId="ad69371f-9902-4b8d-a31f-15bf5daeec0a" providerId="ADAL" clId="{CA07B15E-050B-45DA-9B0B-2B3C8D4887E2}" dt="2024-05-01T15:02:56.241" v="1010" actId="26606"/>
          <ac:cxnSpMkLst>
            <pc:docMk/>
            <pc:sldMk cId="1742222766" sldId="364"/>
            <ac:cxnSpMk id="61" creationId="{D2C4353C-C927-1758-0BEF-21E9E0D81614}"/>
          </ac:cxnSpMkLst>
        </pc:cxnChg>
        <pc:cxnChg chg="add del">
          <ac:chgData name="Ellis, Frank" userId="ad69371f-9902-4b8d-a31f-15bf5daeec0a" providerId="ADAL" clId="{CA07B15E-050B-45DA-9B0B-2B3C8D4887E2}" dt="2024-05-01T15:05:32.374" v="1182" actId="26606"/>
          <ac:cxnSpMkLst>
            <pc:docMk/>
            <pc:sldMk cId="1742222766" sldId="364"/>
            <ac:cxnSpMk id="80" creationId="{6CF1BAF6-AD41-4082-B212-8A1F9A2E8779}"/>
          </ac:cxnSpMkLst>
        </pc:cxnChg>
        <pc:cxnChg chg="add del">
          <ac:chgData name="Ellis, Frank" userId="ad69371f-9902-4b8d-a31f-15bf5daeec0a" providerId="ADAL" clId="{CA07B15E-050B-45DA-9B0B-2B3C8D4887E2}" dt="2024-05-01T15:05:45.549" v="1190" actId="26606"/>
          <ac:cxnSpMkLst>
            <pc:docMk/>
            <pc:sldMk cId="1742222766" sldId="364"/>
            <ac:cxnSpMk id="102" creationId="{D2C4353C-C927-1758-0BEF-21E9E0D81614}"/>
          </ac:cxnSpMkLst>
        </pc:cxnChg>
      </pc:sldChg>
      <pc:sldChg chg="addSp delSp modSp new mod setBg setFolMasterObjs modClrScheme chgLayout">
        <pc:chgData name="Ellis, Frank" userId="ad69371f-9902-4b8d-a31f-15bf5daeec0a" providerId="ADAL" clId="{CA07B15E-050B-45DA-9B0B-2B3C8D4887E2}" dt="2024-05-01T18:55:33.677" v="3016" actId="1076"/>
        <pc:sldMkLst>
          <pc:docMk/>
          <pc:sldMk cId="452979439" sldId="365"/>
        </pc:sldMkLst>
        <pc:spChg chg="del mod ord">
          <ac:chgData name="Ellis, Frank" userId="ad69371f-9902-4b8d-a31f-15bf5daeec0a" providerId="ADAL" clId="{CA07B15E-050B-45DA-9B0B-2B3C8D4887E2}" dt="2024-05-01T17:37:06.353" v="1202" actId="700"/>
          <ac:spMkLst>
            <pc:docMk/>
            <pc:sldMk cId="452979439" sldId="365"/>
            <ac:spMk id="2" creationId="{E2342A55-5066-D71E-207F-2F93832048D1}"/>
          </ac:spMkLst>
        </pc:spChg>
        <pc:spChg chg="del">
          <ac:chgData name="Ellis, Frank" userId="ad69371f-9902-4b8d-a31f-15bf5daeec0a" providerId="ADAL" clId="{CA07B15E-050B-45DA-9B0B-2B3C8D4887E2}" dt="2024-05-01T17:37:06.353" v="1202" actId="700"/>
          <ac:spMkLst>
            <pc:docMk/>
            <pc:sldMk cId="452979439" sldId="365"/>
            <ac:spMk id="3" creationId="{A75F8793-34CC-CB61-621A-31332982FDC8}"/>
          </ac:spMkLst>
        </pc:spChg>
        <pc:spChg chg="add mod ord">
          <ac:chgData name="Ellis, Frank" userId="ad69371f-9902-4b8d-a31f-15bf5daeec0a" providerId="ADAL" clId="{CA07B15E-050B-45DA-9B0B-2B3C8D4887E2}" dt="2024-05-01T17:49:33.326" v="1360" actId="27636"/>
          <ac:spMkLst>
            <pc:docMk/>
            <pc:sldMk cId="452979439" sldId="365"/>
            <ac:spMk id="4" creationId="{A314A90E-251B-0AD9-0163-9B21D8439B5F}"/>
          </ac:spMkLst>
        </pc:spChg>
        <pc:spChg chg="add del">
          <ac:chgData name="Ellis, Frank" userId="ad69371f-9902-4b8d-a31f-15bf5daeec0a" providerId="ADAL" clId="{CA07B15E-050B-45DA-9B0B-2B3C8D4887E2}" dt="2024-05-01T17:37:20.343" v="1207" actId="26606"/>
          <ac:spMkLst>
            <pc:docMk/>
            <pc:sldMk cId="452979439" sldId="365"/>
            <ac:spMk id="10" creationId="{53F29798-D584-4792-9B62-3F5F5C36D619}"/>
          </ac:spMkLst>
        </pc:spChg>
        <pc:spChg chg="add del">
          <ac:chgData name="Ellis, Frank" userId="ad69371f-9902-4b8d-a31f-15bf5daeec0a" providerId="ADAL" clId="{CA07B15E-050B-45DA-9B0B-2B3C8D4887E2}" dt="2024-05-01T17:46:00.960" v="1344" actId="26606"/>
          <ac:spMkLst>
            <pc:docMk/>
            <pc:sldMk cId="452979439" sldId="365"/>
            <ac:spMk id="11" creationId="{A4AC5506-6312-4701-8D3C-40187889A947}"/>
          </ac:spMkLst>
        </pc:spChg>
        <pc:spChg chg="add del">
          <ac:chgData name="Ellis, Frank" userId="ad69371f-9902-4b8d-a31f-15bf5daeec0a" providerId="ADAL" clId="{CA07B15E-050B-45DA-9B0B-2B3C8D4887E2}" dt="2024-05-01T17:37:21.590" v="1210" actId="26606"/>
          <ac:spMkLst>
            <pc:docMk/>
            <pc:sldMk cId="452979439" sldId="365"/>
            <ac:spMk id="12" creationId="{047C8CCB-F95D-4249-92DD-651249D3535A}"/>
          </ac:spMkLst>
        </pc:spChg>
        <pc:spChg chg="add del">
          <ac:chgData name="Ellis, Frank" userId="ad69371f-9902-4b8d-a31f-15bf5daeec0a" providerId="ADAL" clId="{CA07B15E-050B-45DA-9B0B-2B3C8D4887E2}" dt="2024-05-01T17:37:21.590" v="1210" actId="26606"/>
          <ac:spMkLst>
            <pc:docMk/>
            <pc:sldMk cId="452979439" sldId="365"/>
            <ac:spMk id="13" creationId="{6753252F-4873-4F63-801D-CC719279A7D5}"/>
          </ac:spMkLst>
        </pc:spChg>
        <pc:spChg chg="add del">
          <ac:chgData name="Ellis, Frank" userId="ad69371f-9902-4b8d-a31f-15bf5daeec0a" providerId="ADAL" clId="{CA07B15E-050B-45DA-9B0B-2B3C8D4887E2}" dt="2024-05-01T17:37:22.802" v="1213" actId="26606"/>
          <ac:spMkLst>
            <pc:docMk/>
            <pc:sldMk cId="452979439" sldId="365"/>
            <ac:spMk id="15" creationId="{D4771268-CB57-404A-9271-370EB28F6090}"/>
          </ac:spMkLst>
        </pc:spChg>
        <pc:spChg chg="add del">
          <ac:chgData name="Ellis, Frank" userId="ad69371f-9902-4b8d-a31f-15bf5daeec0a" providerId="ADAL" clId="{CA07B15E-050B-45DA-9B0B-2B3C8D4887E2}" dt="2024-05-01T17:37:27.126" v="1216" actId="26606"/>
          <ac:spMkLst>
            <pc:docMk/>
            <pc:sldMk cId="452979439" sldId="365"/>
            <ac:spMk id="18" creationId="{A3363022-C969-41E9-8EB2-E4C94908C1FA}"/>
          </ac:spMkLst>
        </pc:spChg>
        <pc:spChg chg="add del">
          <ac:chgData name="Ellis, Frank" userId="ad69371f-9902-4b8d-a31f-15bf5daeec0a" providerId="ADAL" clId="{CA07B15E-050B-45DA-9B0B-2B3C8D4887E2}" dt="2024-05-01T17:37:27.126" v="1216" actId="26606"/>
          <ac:spMkLst>
            <pc:docMk/>
            <pc:sldMk cId="452979439" sldId="365"/>
            <ac:spMk id="19" creationId="{8D1AD6B3-BE88-4CEB-BA17-790657CC4729}"/>
          </ac:spMkLst>
        </pc:spChg>
        <pc:spChg chg="add del">
          <ac:chgData name="Ellis, Frank" userId="ad69371f-9902-4b8d-a31f-15bf5daeec0a" providerId="ADAL" clId="{CA07B15E-050B-45DA-9B0B-2B3C8D4887E2}" dt="2024-05-01T17:37:30.324" v="1219" actId="26606"/>
          <ac:spMkLst>
            <pc:docMk/>
            <pc:sldMk cId="452979439" sldId="365"/>
            <ac:spMk id="22" creationId="{A8384FB5-9ADC-4DDC-881B-597D56F5B15D}"/>
          </ac:spMkLst>
        </pc:spChg>
        <pc:spChg chg="add del">
          <ac:chgData name="Ellis, Frank" userId="ad69371f-9902-4b8d-a31f-15bf5daeec0a" providerId="ADAL" clId="{CA07B15E-050B-45DA-9B0B-2B3C8D4887E2}" dt="2024-05-01T17:37:30.324" v="1219" actId="26606"/>
          <ac:spMkLst>
            <pc:docMk/>
            <pc:sldMk cId="452979439" sldId="365"/>
            <ac:spMk id="23" creationId="{91E5A9A7-95C6-4F4F-B00E-C82E07FE62EF}"/>
          </ac:spMkLst>
        </pc:spChg>
        <pc:spChg chg="add del">
          <ac:chgData name="Ellis, Frank" userId="ad69371f-9902-4b8d-a31f-15bf5daeec0a" providerId="ADAL" clId="{CA07B15E-050B-45DA-9B0B-2B3C8D4887E2}" dt="2024-05-01T17:37:30.324" v="1219" actId="26606"/>
          <ac:spMkLst>
            <pc:docMk/>
            <pc:sldMk cId="452979439" sldId="365"/>
            <ac:spMk id="24" creationId="{D07DD2DE-F619-49DD-B5E7-03A290FF4ED1}"/>
          </ac:spMkLst>
        </pc:spChg>
        <pc:spChg chg="add del">
          <ac:chgData name="Ellis, Frank" userId="ad69371f-9902-4b8d-a31f-15bf5daeec0a" providerId="ADAL" clId="{CA07B15E-050B-45DA-9B0B-2B3C8D4887E2}" dt="2024-05-01T17:37:30.324" v="1219" actId="26606"/>
          <ac:spMkLst>
            <pc:docMk/>
            <pc:sldMk cId="452979439" sldId="365"/>
            <ac:spMk id="25" creationId="{85149191-5F60-4A28-AAFF-039F96B0F3EC}"/>
          </ac:spMkLst>
        </pc:spChg>
        <pc:spChg chg="add del">
          <ac:chgData name="Ellis, Frank" userId="ad69371f-9902-4b8d-a31f-15bf5daeec0a" providerId="ADAL" clId="{CA07B15E-050B-45DA-9B0B-2B3C8D4887E2}" dt="2024-05-01T17:37:30.324" v="1219" actId="26606"/>
          <ac:spMkLst>
            <pc:docMk/>
            <pc:sldMk cId="452979439" sldId="365"/>
            <ac:spMk id="26" creationId="{F8260ED5-17F7-4158-B241-D51DD4CF1B7E}"/>
          </ac:spMkLst>
        </pc:spChg>
        <pc:spChg chg="add del">
          <ac:chgData name="Ellis, Frank" userId="ad69371f-9902-4b8d-a31f-15bf5daeec0a" providerId="ADAL" clId="{CA07B15E-050B-45DA-9B0B-2B3C8D4887E2}" dt="2024-05-01T17:37:32.996" v="1222" actId="26606"/>
          <ac:spMkLst>
            <pc:docMk/>
            <pc:sldMk cId="452979439" sldId="365"/>
            <ac:spMk id="28" creationId="{53F29798-D584-4792-9B62-3F5F5C36D619}"/>
          </ac:spMkLst>
        </pc:spChg>
        <pc:spChg chg="add mod">
          <ac:chgData name="Ellis, Frank" userId="ad69371f-9902-4b8d-a31f-15bf5daeec0a" providerId="ADAL" clId="{CA07B15E-050B-45DA-9B0B-2B3C8D4887E2}" dt="2024-05-01T18:01:26.211" v="1545" actId="1076"/>
          <ac:spMkLst>
            <pc:docMk/>
            <pc:sldMk cId="452979439" sldId="365"/>
            <ac:spMk id="31" creationId="{A130BFEE-7811-B6C2-757F-F6DD1A9D7313}"/>
          </ac:spMkLst>
        </pc:spChg>
        <pc:grpChg chg="add del">
          <ac:chgData name="Ellis, Frank" userId="ad69371f-9902-4b8d-a31f-15bf5daeec0a" providerId="ADAL" clId="{CA07B15E-050B-45DA-9B0B-2B3C8D4887E2}" dt="2024-05-01T17:37:27.126" v="1216" actId="26606"/>
          <ac:grpSpMkLst>
            <pc:docMk/>
            <pc:sldMk cId="452979439" sldId="365"/>
            <ac:grpSpMk id="14" creationId="{89D1390B-7E13-4B4F-9CB2-391063412E54}"/>
          </ac:grpSpMkLst>
        </pc:grpChg>
        <pc:graphicFrameChg chg="add mod">
          <ac:chgData name="Ellis, Frank" userId="ad69371f-9902-4b8d-a31f-15bf5daeec0a" providerId="ADAL" clId="{CA07B15E-050B-45DA-9B0B-2B3C8D4887E2}" dt="2024-05-01T17:37:33.294" v="1223"/>
          <ac:graphicFrameMkLst>
            <pc:docMk/>
            <pc:sldMk cId="452979439" sldId="365"/>
            <ac:graphicFrameMk id="5" creationId="{88444596-7528-4696-ABC7-73B3795961E4}"/>
          </ac:graphicFrameMkLst>
        </pc:graphicFrameChg>
        <pc:graphicFrameChg chg="add mod">
          <ac:chgData name="Ellis, Frank" userId="ad69371f-9902-4b8d-a31f-15bf5daeec0a" providerId="ADAL" clId="{CA07B15E-050B-45DA-9B0B-2B3C8D4887E2}" dt="2024-05-01T17:37:47.463" v="1232"/>
          <ac:graphicFrameMkLst>
            <pc:docMk/>
            <pc:sldMk cId="452979439" sldId="365"/>
            <ac:graphicFrameMk id="6" creationId="{88444596-7528-4696-ABC7-73B3795961E4}"/>
          </ac:graphicFrameMkLst>
        </pc:graphicFrameChg>
        <pc:graphicFrameChg chg="add del mod">
          <ac:chgData name="Ellis, Frank" userId="ad69371f-9902-4b8d-a31f-15bf5daeec0a" providerId="ADAL" clId="{CA07B15E-050B-45DA-9B0B-2B3C8D4887E2}" dt="2024-05-01T17:47:51.316" v="1352" actId="478"/>
          <ac:graphicFrameMkLst>
            <pc:docMk/>
            <pc:sldMk cId="452979439" sldId="365"/>
            <ac:graphicFrameMk id="7" creationId="{88444596-7528-4696-ABC7-73B3795961E4}"/>
          </ac:graphicFrameMkLst>
        </pc:graphicFrameChg>
        <pc:graphicFrameChg chg="add mod">
          <ac:chgData name="Ellis, Frank" userId="ad69371f-9902-4b8d-a31f-15bf5daeec0a" providerId="ADAL" clId="{CA07B15E-050B-45DA-9B0B-2B3C8D4887E2}" dt="2024-05-01T17:43:54.738" v="1312"/>
          <ac:graphicFrameMkLst>
            <pc:docMk/>
            <pc:sldMk cId="452979439" sldId="365"/>
            <ac:graphicFrameMk id="8" creationId="{D563428A-7261-4019-814E-6A642EA2C6BE}"/>
          </ac:graphicFrameMkLst>
        </pc:graphicFrameChg>
        <pc:graphicFrameChg chg="add del mod">
          <ac:chgData name="Ellis, Frank" userId="ad69371f-9902-4b8d-a31f-15bf5daeec0a" providerId="ADAL" clId="{CA07B15E-050B-45DA-9B0B-2B3C8D4887E2}" dt="2024-05-01T17:50:27.430" v="1364" actId="478"/>
          <ac:graphicFrameMkLst>
            <pc:docMk/>
            <pc:sldMk cId="452979439" sldId="365"/>
            <ac:graphicFrameMk id="9" creationId="{D563428A-7261-4019-814E-6A642EA2C6BE}"/>
          </ac:graphicFrameMkLst>
        </pc:graphicFrameChg>
        <pc:graphicFrameChg chg="add mod">
          <ac:chgData name="Ellis, Frank" userId="ad69371f-9902-4b8d-a31f-15bf5daeec0a" providerId="ADAL" clId="{CA07B15E-050B-45DA-9B0B-2B3C8D4887E2}" dt="2024-05-01T18:55:25.460" v="3015" actId="14100"/>
          <ac:graphicFrameMkLst>
            <pc:docMk/>
            <pc:sldMk cId="452979439" sldId="365"/>
            <ac:graphicFrameMk id="21" creationId="{88444596-7528-4696-ABC7-73B3795961E4}"/>
          </ac:graphicFrameMkLst>
        </pc:graphicFrameChg>
        <pc:graphicFrameChg chg="add mod">
          <ac:chgData name="Ellis, Frank" userId="ad69371f-9902-4b8d-a31f-15bf5daeec0a" providerId="ADAL" clId="{CA07B15E-050B-45DA-9B0B-2B3C8D4887E2}" dt="2024-05-01T17:50:37.043" v="1371"/>
          <ac:graphicFrameMkLst>
            <pc:docMk/>
            <pc:sldMk cId="452979439" sldId="365"/>
            <ac:graphicFrameMk id="27" creationId="{D563428A-7261-4019-814E-6A642EA2C6BE}"/>
          </ac:graphicFrameMkLst>
        </pc:graphicFrameChg>
        <pc:graphicFrameChg chg="add mod">
          <ac:chgData name="Ellis, Frank" userId="ad69371f-9902-4b8d-a31f-15bf5daeec0a" providerId="ADAL" clId="{CA07B15E-050B-45DA-9B0B-2B3C8D4887E2}" dt="2024-05-01T18:55:02.096" v="3011" actId="1076"/>
          <ac:graphicFrameMkLst>
            <pc:docMk/>
            <pc:sldMk cId="452979439" sldId="365"/>
            <ac:graphicFrameMk id="29" creationId="{D563428A-7261-4019-814E-6A642EA2C6BE}"/>
          </ac:graphicFrameMkLst>
        </pc:graphicFrameChg>
        <pc:graphicFrameChg chg="add mod">
          <ac:chgData name="Ellis, Frank" userId="ad69371f-9902-4b8d-a31f-15bf5daeec0a" providerId="ADAL" clId="{CA07B15E-050B-45DA-9B0B-2B3C8D4887E2}" dt="2024-05-01T18:01:19.604" v="1544" actId="14100"/>
          <ac:graphicFrameMkLst>
            <pc:docMk/>
            <pc:sldMk cId="452979439" sldId="365"/>
            <ac:graphicFrameMk id="30" creationId="{94D63437-A229-468E-B74E-0286601D95D7}"/>
          </ac:graphicFrameMkLst>
        </pc:graphicFrameChg>
        <pc:graphicFrameChg chg="add mod">
          <ac:chgData name="Ellis, Frank" userId="ad69371f-9902-4b8d-a31f-15bf5daeec0a" providerId="ADAL" clId="{CA07B15E-050B-45DA-9B0B-2B3C8D4887E2}" dt="2024-05-01T18:55:33.677" v="3016" actId="1076"/>
          <ac:graphicFrameMkLst>
            <pc:docMk/>
            <pc:sldMk cId="452979439" sldId="365"/>
            <ac:graphicFrameMk id="32" creationId="{B4350619-4FE0-41A2-94DE-14A79BE336F8}"/>
          </ac:graphicFrameMkLst>
        </pc:graphicFrameChg>
      </pc:sldChg>
      <pc:sldChg chg="addSp delSp modSp add mod setBg">
        <pc:chgData name="Ellis, Frank" userId="ad69371f-9902-4b8d-a31f-15bf5daeec0a" providerId="ADAL" clId="{CA07B15E-050B-45DA-9B0B-2B3C8D4887E2}" dt="2024-05-07T14:17:47.331" v="3035" actId="20577"/>
        <pc:sldMkLst>
          <pc:docMk/>
          <pc:sldMk cId="2176717560" sldId="366"/>
        </pc:sldMkLst>
        <pc:spChg chg="mod">
          <ac:chgData name="Ellis, Frank" userId="ad69371f-9902-4b8d-a31f-15bf5daeec0a" providerId="ADAL" clId="{CA07B15E-050B-45DA-9B0B-2B3C8D4887E2}" dt="2024-05-01T18:32:38.422" v="2457" actId="114"/>
          <ac:spMkLst>
            <pc:docMk/>
            <pc:sldMk cId="2176717560" sldId="366"/>
            <ac:spMk id="2" creationId="{A2AC4B48-DA44-B810-4B6D-9DFBD767E0DE}"/>
          </ac:spMkLst>
        </pc:spChg>
        <pc:spChg chg="mod">
          <ac:chgData name="Ellis, Frank" userId="ad69371f-9902-4b8d-a31f-15bf5daeec0a" providerId="ADAL" clId="{CA07B15E-050B-45DA-9B0B-2B3C8D4887E2}" dt="2024-05-07T14:17:47.331" v="3035" actId="20577"/>
          <ac:spMkLst>
            <pc:docMk/>
            <pc:sldMk cId="2176717560" sldId="366"/>
            <ac:spMk id="3" creationId="{26EFF96C-C4F6-AD8D-0F27-8238BC4DF7FD}"/>
          </ac:spMkLst>
        </pc:spChg>
        <pc:spChg chg="add del">
          <ac:chgData name="Ellis, Frank" userId="ad69371f-9902-4b8d-a31f-15bf5daeec0a" providerId="ADAL" clId="{CA07B15E-050B-45DA-9B0B-2B3C8D4887E2}" dt="2024-05-01T18:31:44.418" v="2416" actId="26606"/>
          <ac:spMkLst>
            <pc:docMk/>
            <pc:sldMk cId="2176717560" sldId="366"/>
            <ac:spMk id="27" creationId="{7FF47CB7-972F-479F-A36D-9E72D26EC8DA}"/>
          </ac:spMkLst>
        </pc:spChg>
        <pc:spChg chg="add del">
          <ac:chgData name="Ellis, Frank" userId="ad69371f-9902-4b8d-a31f-15bf5daeec0a" providerId="ADAL" clId="{CA07B15E-050B-45DA-9B0B-2B3C8D4887E2}" dt="2024-05-01T18:31:44.418" v="2416" actId="26606"/>
          <ac:spMkLst>
            <pc:docMk/>
            <pc:sldMk cId="2176717560" sldId="366"/>
            <ac:spMk id="28" creationId="{0D153B68-5844-490D-8E67-F616D6D721CA}"/>
          </ac:spMkLst>
        </pc:spChg>
        <pc:spChg chg="add del">
          <ac:chgData name="Ellis, Frank" userId="ad69371f-9902-4b8d-a31f-15bf5daeec0a" providerId="ADAL" clId="{CA07B15E-050B-45DA-9B0B-2B3C8D4887E2}" dt="2024-05-01T18:31:44.418" v="2416" actId="26606"/>
          <ac:spMkLst>
            <pc:docMk/>
            <pc:sldMk cId="2176717560" sldId="366"/>
            <ac:spMk id="29" creationId="{9A0D773F-7A7D-4DBB-9DEA-86BB8B8F4BC8}"/>
          </ac:spMkLst>
        </pc:spChg>
        <pc:spChg chg="add del">
          <ac:chgData name="Ellis, Frank" userId="ad69371f-9902-4b8d-a31f-15bf5daeec0a" providerId="ADAL" clId="{CA07B15E-050B-45DA-9B0B-2B3C8D4887E2}" dt="2024-05-01T18:31:18.493" v="2400" actId="26606"/>
          <ac:spMkLst>
            <pc:docMk/>
            <pc:sldMk cId="2176717560" sldId="366"/>
            <ac:spMk id="34" creationId="{979E27D9-03C7-44E2-9FF8-15D0C8506AF7}"/>
          </ac:spMkLst>
        </pc:spChg>
        <pc:spChg chg="add del">
          <ac:chgData name="Ellis, Frank" userId="ad69371f-9902-4b8d-a31f-15bf5daeec0a" providerId="ADAL" clId="{CA07B15E-050B-45DA-9B0B-2B3C8D4887E2}" dt="2024-05-01T18:31:18.493" v="2400" actId="26606"/>
          <ac:spMkLst>
            <pc:docMk/>
            <pc:sldMk cId="2176717560" sldId="366"/>
            <ac:spMk id="36" creationId="{EEBF1590-3B36-48EE-A89D-3B6F3CB256AB}"/>
          </ac:spMkLst>
        </pc:spChg>
        <pc:spChg chg="add del">
          <ac:chgData name="Ellis, Frank" userId="ad69371f-9902-4b8d-a31f-15bf5daeec0a" providerId="ADAL" clId="{CA07B15E-050B-45DA-9B0B-2B3C8D4887E2}" dt="2024-05-01T18:31:18.493" v="2400" actId="26606"/>
          <ac:spMkLst>
            <pc:docMk/>
            <pc:sldMk cId="2176717560" sldId="366"/>
            <ac:spMk id="38" creationId="{AC8F6C8C-AB5A-4548-942D-E3FD40ACBC49}"/>
          </ac:spMkLst>
        </pc:spChg>
        <pc:spChg chg="add del">
          <ac:chgData name="Ellis, Frank" userId="ad69371f-9902-4b8d-a31f-15bf5daeec0a" providerId="ADAL" clId="{CA07B15E-050B-45DA-9B0B-2B3C8D4887E2}" dt="2024-05-01T18:31:20.879" v="2403" actId="26606"/>
          <ac:spMkLst>
            <pc:docMk/>
            <pc:sldMk cId="2176717560" sldId="366"/>
            <ac:spMk id="40" creationId="{3346177D-ADC4-4968-B747-5CFCD390B5B9}"/>
          </ac:spMkLst>
        </pc:spChg>
        <pc:spChg chg="add del">
          <ac:chgData name="Ellis, Frank" userId="ad69371f-9902-4b8d-a31f-15bf5daeec0a" providerId="ADAL" clId="{CA07B15E-050B-45DA-9B0B-2B3C8D4887E2}" dt="2024-05-01T18:31:20.879" v="2403" actId="26606"/>
          <ac:spMkLst>
            <pc:docMk/>
            <pc:sldMk cId="2176717560" sldId="366"/>
            <ac:spMk id="41" creationId="{0844A943-BF79-4FEA-ABB1-3BD54D236606}"/>
          </ac:spMkLst>
        </pc:spChg>
        <pc:spChg chg="add del">
          <ac:chgData name="Ellis, Frank" userId="ad69371f-9902-4b8d-a31f-15bf5daeec0a" providerId="ADAL" clId="{CA07B15E-050B-45DA-9B0B-2B3C8D4887E2}" dt="2024-05-01T18:31:20.879" v="2403" actId="26606"/>
          <ac:spMkLst>
            <pc:docMk/>
            <pc:sldMk cId="2176717560" sldId="366"/>
            <ac:spMk id="42" creationId="{6437CC72-F4A8-4DC3-AFAB-D22C482C8100}"/>
          </ac:spMkLst>
        </pc:spChg>
        <pc:spChg chg="add del">
          <ac:chgData name="Ellis, Frank" userId="ad69371f-9902-4b8d-a31f-15bf5daeec0a" providerId="ADAL" clId="{CA07B15E-050B-45DA-9B0B-2B3C8D4887E2}" dt="2024-05-01T18:31:22.218" v="2406" actId="26606"/>
          <ac:spMkLst>
            <pc:docMk/>
            <pc:sldMk cId="2176717560" sldId="366"/>
            <ac:spMk id="44" creationId="{4AC6B390-BC59-4F1D-A0EE-D71A92F0A0B2}"/>
          </ac:spMkLst>
        </pc:spChg>
        <pc:spChg chg="add del">
          <ac:chgData name="Ellis, Frank" userId="ad69371f-9902-4b8d-a31f-15bf5daeec0a" providerId="ADAL" clId="{CA07B15E-050B-45DA-9B0B-2B3C8D4887E2}" dt="2024-05-01T18:31:22.218" v="2406" actId="26606"/>
          <ac:spMkLst>
            <pc:docMk/>
            <pc:sldMk cId="2176717560" sldId="366"/>
            <ac:spMk id="45" creationId="{B6C60D79-16F1-4C4B-B7E3-7634E7069CDE}"/>
          </ac:spMkLst>
        </pc:spChg>
        <pc:spChg chg="add del">
          <ac:chgData name="Ellis, Frank" userId="ad69371f-9902-4b8d-a31f-15bf5daeec0a" providerId="ADAL" clId="{CA07B15E-050B-45DA-9B0B-2B3C8D4887E2}" dt="2024-05-01T18:31:22.218" v="2406" actId="26606"/>
          <ac:spMkLst>
            <pc:docMk/>
            <pc:sldMk cId="2176717560" sldId="366"/>
            <ac:spMk id="46" creationId="{426B127E-6498-4C77-9C9D-4553A5113B80}"/>
          </ac:spMkLst>
        </pc:spChg>
        <pc:spChg chg="add del">
          <ac:chgData name="Ellis, Frank" userId="ad69371f-9902-4b8d-a31f-15bf5daeec0a" providerId="ADAL" clId="{CA07B15E-050B-45DA-9B0B-2B3C8D4887E2}" dt="2024-05-01T18:31:30.151" v="2409" actId="26606"/>
          <ac:spMkLst>
            <pc:docMk/>
            <pc:sldMk cId="2176717560" sldId="366"/>
            <ac:spMk id="48" creationId="{7FF47CB7-972F-479F-A36D-9E72D26EC8DA}"/>
          </ac:spMkLst>
        </pc:spChg>
        <pc:spChg chg="add del">
          <ac:chgData name="Ellis, Frank" userId="ad69371f-9902-4b8d-a31f-15bf5daeec0a" providerId="ADAL" clId="{CA07B15E-050B-45DA-9B0B-2B3C8D4887E2}" dt="2024-05-01T18:31:30.151" v="2409" actId="26606"/>
          <ac:spMkLst>
            <pc:docMk/>
            <pc:sldMk cId="2176717560" sldId="366"/>
            <ac:spMk id="49" creationId="{0D153B68-5844-490D-8E67-F616D6D721CA}"/>
          </ac:spMkLst>
        </pc:spChg>
        <pc:spChg chg="add del">
          <ac:chgData name="Ellis, Frank" userId="ad69371f-9902-4b8d-a31f-15bf5daeec0a" providerId="ADAL" clId="{CA07B15E-050B-45DA-9B0B-2B3C8D4887E2}" dt="2024-05-01T18:31:30.151" v="2409" actId="26606"/>
          <ac:spMkLst>
            <pc:docMk/>
            <pc:sldMk cId="2176717560" sldId="366"/>
            <ac:spMk id="50" creationId="{9A0D773F-7A7D-4DBB-9DEA-86BB8B8F4BC8}"/>
          </ac:spMkLst>
        </pc:spChg>
        <pc:spChg chg="add del">
          <ac:chgData name="Ellis, Frank" userId="ad69371f-9902-4b8d-a31f-15bf5daeec0a" providerId="ADAL" clId="{CA07B15E-050B-45DA-9B0B-2B3C8D4887E2}" dt="2024-05-01T18:31:38.554" v="2412" actId="26606"/>
          <ac:spMkLst>
            <pc:docMk/>
            <pc:sldMk cId="2176717560" sldId="366"/>
            <ac:spMk id="52" creationId="{C4285719-470E-454C-AF62-8323075F1F5B}"/>
          </ac:spMkLst>
        </pc:spChg>
        <pc:spChg chg="add del">
          <ac:chgData name="Ellis, Frank" userId="ad69371f-9902-4b8d-a31f-15bf5daeec0a" providerId="ADAL" clId="{CA07B15E-050B-45DA-9B0B-2B3C8D4887E2}" dt="2024-05-01T18:31:38.554" v="2412" actId="26606"/>
          <ac:spMkLst>
            <pc:docMk/>
            <pc:sldMk cId="2176717560" sldId="366"/>
            <ac:spMk id="53" creationId="{CD9FE4EF-C4D8-49A0-B2FF-81D8DB7D8A24}"/>
          </ac:spMkLst>
        </pc:spChg>
        <pc:spChg chg="add del">
          <ac:chgData name="Ellis, Frank" userId="ad69371f-9902-4b8d-a31f-15bf5daeec0a" providerId="ADAL" clId="{CA07B15E-050B-45DA-9B0B-2B3C8D4887E2}" dt="2024-05-01T18:31:38.554" v="2412" actId="26606"/>
          <ac:spMkLst>
            <pc:docMk/>
            <pc:sldMk cId="2176717560" sldId="366"/>
            <ac:spMk id="54" creationId="{4300840D-0A0B-4512-BACA-B439D5B9C57C}"/>
          </ac:spMkLst>
        </pc:spChg>
        <pc:spChg chg="add del">
          <ac:chgData name="Ellis, Frank" userId="ad69371f-9902-4b8d-a31f-15bf5daeec0a" providerId="ADAL" clId="{CA07B15E-050B-45DA-9B0B-2B3C8D4887E2}" dt="2024-05-01T18:31:38.554" v="2412" actId="26606"/>
          <ac:spMkLst>
            <pc:docMk/>
            <pc:sldMk cId="2176717560" sldId="366"/>
            <ac:spMk id="55" creationId="{D2B78728-A580-49A7-84F9-6EF6F583ADE0}"/>
          </ac:spMkLst>
        </pc:spChg>
        <pc:spChg chg="add del">
          <ac:chgData name="Ellis, Frank" userId="ad69371f-9902-4b8d-a31f-15bf5daeec0a" providerId="ADAL" clId="{CA07B15E-050B-45DA-9B0B-2B3C8D4887E2}" dt="2024-05-01T18:31:38.554" v="2412" actId="26606"/>
          <ac:spMkLst>
            <pc:docMk/>
            <pc:sldMk cId="2176717560" sldId="366"/>
            <ac:spMk id="56" creationId="{38FAA1A1-D861-433F-88FA-1E9D6FD31D11}"/>
          </ac:spMkLst>
        </pc:spChg>
        <pc:spChg chg="add del">
          <ac:chgData name="Ellis, Frank" userId="ad69371f-9902-4b8d-a31f-15bf5daeec0a" providerId="ADAL" clId="{CA07B15E-050B-45DA-9B0B-2B3C8D4887E2}" dt="2024-05-01T18:31:38.554" v="2412" actId="26606"/>
          <ac:spMkLst>
            <pc:docMk/>
            <pc:sldMk cId="2176717560" sldId="366"/>
            <ac:spMk id="57" creationId="{8D71EDA1-87BF-4D5D-AB79-F346FD19278A}"/>
          </ac:spMkLst>
        </pc:spChg>
        <pc:spChg chg="add del">
          <ac:chgData name="Ellis, Frank" userId="ad69371f-9902-4b8d-a31f-15bf5daeec0a" providerId="ADAL" clId="{CA07B15E-050B-45DA-9B0B-2B3C8D4887E2}" dt="2024-05-01T18:31:44.387" v="2415" actId="26606"/>
          <ac:spMkLst>
            <pc:docMk/>
            <pc:sldMk cId="2176717560" sldId="366"/>
            <ac:spMk id="59" creationId="{979E27D9-03C7-44E2-9FF8-15D0C8506AF7}"/>
          </ac:spMkLst>
        </pc:spChg>
        <pc:spChg chg="add del">
          <ac:chgData name="Ellis, Frank" userId="ad69371f-9902-4b8d-a31f-15bf5daeec0a" providerId="ADAL" clId="{CA07B15E-050B-45DA-9B0B-2B3C8D4887E2}" dt="2024-05-01T18:31:44.387" v="2415" actId="26606"/>
          <ac:spMkLst>
            <pc:docMk/>
            <pc:sldMk cId="2176717560" sldId="366"/>
            <ac:spMk id="60" creationId="{EEBF1590-3B36-48EE-A89D-3B6F3CB256AB}"/>
          </ac:spMkLst>
        </pc:spChg>
        <pc:spChg chg="add del">
          <ac:chgData name="Ellis, Frank" userId="ad69371f-9902-4b8d-a31f-15bf5daeec0a" providerId="ADAL" clId="{CA07B15E-050B-45DA-9B0B-2B3C8D4887E2}" dt="2024-05-01T18:31:44.387" v="2415" actId="26606"/>
          <ac:spMkLst>
            <pc:docMk/>
            <pc:sldMk cId="2176717560" sldId="366"/>
            <ac:spMk id="61" creationId="{AC8F6C8C-AB5A-4548-942D-E3FD40ACBC49}"/>
          </ac:spMkLst>
        </pc:spChg>
        <pc:spChg chg="add">
          <ac:chgData name="Ellis, Frank" userId="ad69371f-9902-4b8d-a31f-15bf5daeec0a" providerId="ADAL" clId="{CA07B15E-050B-45DA-9B0B-2B3C8D4887E2}" dt="2024-05-01T18:31:44.418" v="2416" actId="26606"/>
          <ac:spMkLst>
            <pc:docMk/>
            <pc:sldMk cId="2176717560" sldId="366"/>
            <ac:spMk id="63" creationId="{743AA782-23D1-4521-8CAD-47662984AA08}"/>
          </ac:spMkLst>
        </pc:spChg>
        <pc:spChg chg="add">
          <ac:chgData name="Ellis, Frank" userId="ad69371f-9902-4b8d-a31f-15bf5daeec0a" providerId="ADAL" clId="{CA07B15E-050B-45DA-9B0B-2B3C8D4887E2}" dt="2024-05-01T18:31:44.418" v="2416" actId="26606"/>
          <ac:spMkLst>
            <pc:docMk/>
            <pc:sldMk cId="2176717560" sldId="366"/>
            <ac:spMk id="64" creationId="{71877DBC-BB60-40F0-AC93-2ACDBAAE60CE}"/>
          </ac:spMkLst>
        </pc:spChg>
        <pc:graphicFrameChg chg="add mod">
          <ac:chgData name="Ellis, Frank" userId="ad69371f-9902-4b8d-a31f-15bf5daeec0a" providerId="ADAL" clId="{CA07B15E-050B-45DA-9B0B-2B3C8D4887E2}" dt="2024-05-01T18:32:03.246" v="2420" actId="113"/>
          <ac:graphicFrameMkLst>
            <pc:docMk/>
            <pc:sldMk cId="2176717560" sldId="366"/>
            <ac:graphicFrameMk id="4" creationId="{F57600E3-4296-8EF8-7CBE-2C2453CEDC3B}"/>
          </ac:graphicFrameMkLst>
        </pc:graphicFrameChg>
        <pc:picChg chg="del">
          <ac:chgData name="Ellis, Frank" userId="ad69371f-9902-4b8d-a31f-15bf5daeec0a" providerId="ADAL" clId="{CA07B15E-050B-45DA-9B0B-2B3C8D4887E2}" dt="2024-05-01T18:22:30.089" v="2007" actId="478"/>
          <ac:picMkLst>
            <pc:docMk/>
            <pc:sldMk cId="2176717560" sldId="366"/>
            <ac:picMk id="5" creationId="{D566E92F-4749-3CF1-9E6C-A5395B7923EF}"/>
          </ac:picMkLst>
        </pc:picChg>
      </pc:sldChg>
      <pc:sldChg chg="modSp new mod">
        <pc:chgData name="Ellis, Frank" userId="ad69371f-9902-4b8d-a31f-15bf5daeec0a" providerId="ADAL" clId="{CA07B15E-050B-45DA-9B0B-2B3C8D4887E2}" dt="2024-05-01T18:56:06.265" v="3033" actId="20577"/>
        <pc:sldMkLst>
          <pc:docMk/>
          <pc:sldMk cId="29105491" sldId="367"/>
        </pc:sldMkLst>
        <pc:spChg chg="mod">
          <ac:chgData name="Ellis, Frank" userId="ad69371f-9902-4b8d-a31f-15bf5daeec0a" providerId="ADAL" clId="{CA07B15E-050B-45DA-9B0B-2B3C8D4887E2}" dt="2024-05-01T18:56:06.265" v="3033" actId="20577"/>
          <ac:spMkLst>
            <pc:docMk/>
            <pc:sldMk cId="29105491" sldId="367"/>
            <ac:spMk id="2" creationId="{EB7BCAC3-60A1-08A0-A8DE-86DE98099515}"/>
          </ac:spMkLst>
        </pc:spChg>
        <pc:spChg chg="mod">
          <ac:chgData name="Ellis, Frank" userId="ad69371f-9902-4b8d-a31f-15bf5daeec0a" providerId="ADAL" clId="{CA07B15E-050B-45DA-9B0B-2B3C8D4887E2}" dt="2024-05-01T18:41:03.807" v="2807" actId="20577"/>
          <ac:spMkLst>
            <pc:docMk/>
            <pc:sldMk cId="29105491" sldId="367"/>
            <ac:spMk id="3" creationId="{965A8404-8BC2-1A76-4920-01F2B3FF6164}"/>
          </ac:spMkLst>
        </pc:spChg>
      </pc:sldChg>
    </pc:docChg>
  </pc:docChgLst>
  <pc:docChgLst>
    <pc:chgData name="Lemon, Jennifer" userId="S::lemon.jennifer@epa.gov::7b418ec6-f996-4c18-aa38-b25990b03045" providerId="AD" clId="Web-{F119832E-896D-52D6-24E2-2F7DD5F3BB4C}"/>
    <pc:docChg chg="modSld">
      <pc:chgData name="Lemon, Jennifer" userId="S::lemon.jennifer@epa.gov::7b418ec6-f996-4c18-aa38-b25990b03045" providerId="AD" clId="Web-{F119832E-896D-52D6-24E2-2F7DD5F3BB4C}" dt="2024-05-02T15:23:14.545" v="14" actId="20577"/>
      <pc:docMkLst>
        <pc:docMk/>
      </pc:docMkLst>
      <pc:sldChg chg="modSp">
        <pc:chgData name="Lemon, Jennifer" userId="S::lemon.jennifer@epa.gov::7b418ec6-f996-4c18-aa38-b25990b03045" providerId="AD" clId="Web-{F119832E-896D-52D6-24E2-2F7DD5F3BB4C}" dt="2024-05-02T15:23:14.545" v="14" actId="20577"/>
        <pc:sldMkLst>
          <pc:docMk/>
          <pc:sldMk cId="1827577399" sldId="257"/>
        </pc:sldMkLst>
        <pc:spChg chg="mod">
          <ac:chgData name="Lemon, Jennifer" userId="S::lemon.jennifer@epa.gov::7b418ec6-f996-4c18-aa38-b25990b03045" providerId="AD" clId="Web-{F119832E-896D-52D6-24E2-2F7DD5F3BB4C}" dt="2024-05-02T15:23:14.545" v="14" actId="20577"/>
          <ac:spMkLst>
            <pc:docMk/>
            <pc:sldMk cId="1827577399" sldId="257"/>
            <ac:spMk id="3" creationId="{9BEE9282-5F01-0A1C-0528-8CD41FEEA10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usepa.sharepoint.com/sites/OCSPP_Community/SIPM/Shared%20Documents/Webinars/Data%20Tables%20and%20Contact%20Lists/webinar%20data%20-%20comprehensiv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oleObject" Target="https://usepa.sharepoint.com/sites/OCSPP_Community/SIPM/Shared%20Documents/Webinars/Data%20Tables%20and%20Contact%20Lists/webinar%20data%20-%20comprehensiv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usepa.sharepoint.com/sites/OCSPP_Community/SIPM/Shared%20Documents/Webinars/Data%20Tables%20and%20Contact%20Lists/webinar%20data%20-%20comprehensiv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usepa.sharepoint.com/sites/OCSPP_Community/SIPM/Shared%20Documents/Webinars/Data%20Tables%20and%20Contact%20Lists/webinar%20data%20-%20comprehensiv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3" Type="http://schemas.openxmlformats.org/officeDocument/2006/relationships/oleObject" Target="https://usepa.sharepoint.com/sites/OCSPP_Community/SIPM/Shared%20Documents/Webinars/Data%20Tables%20and%20Contact%20Lists/webinar%20data%20-%20comprehensive.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Attendance</a:t>
            </a:r>
            <a:endParaRPr lang="en-US" i="1"/>
          </a:p>
        </c:rich>
      </c:tx>
      <c:layout>
        <c:manualLayout>
          <c:xMode val="edge"/>
          <c:yMode val="edge"/>
          <c:x val="0.42309330736660916"/>
          <c:y val="4.558092871885600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2402650985625945E-2"/>
          <c:y val="0.13632584169181422"/>
          <c:w val="0.88180243831148031"/>
          <c:h val="0.6865194153978571"/>
        </c:manualLayout>
      </c:layout>
      <c:lineChart>
        <c:grouping val="standard"/>
        <c:varyColors val="0"/>
        <c:ser>
          <c:idx val="1"/>
          <c:order val="0"/>
          <c:tx>
            <c:strRef>
              <c:f>'Overall by Webinar'!$D$1</c:f>
              <c:strCache>
                <c:ptCount val="1"/>
                <c:pt idx="0">
                  <c:v>Attended</c:v>
                </c:pt>
              </c:strCache>
            </c:strRef>
          </c:tx>
          <c:spPr>
            <a:ln w="28575" cap="rnd">
              <a:solidFill>
                <a:schemeClr val="accent5"/>
              </a:solidFill>
              <a:round/>
            </a:ln>
            <a:effectLst/>
          </c:spPr>
          <c:marker>
            <c:symbol val="none"/>
          </c:marker>
          <c:dLbls>
            <c:delete val="1"/>
          </c:dLbls>
          <c:trendline>
            <c:spPr>
              <a:ln w="22225" cap="rnd">
                <a:solidFill>
                  <a:srgbClr val="C00000"/>
                </a:solidFill>
                <a:prstDash val="sysDot"/>
              </a:ln>
              <a:effectLst/>
            </c:spPr>
            <c:trendlineType val="linear"/>
            <c:dispRSqr val="0"/>
            <c:dispEq val="0"/>
          </c:trendline>
          <c:cat>
            <c:numRef>
              <c:f>'Overall by Webinar'!$B$2:$B$96</c:f>
              <c:numCache>
                <c:formatCode>mm/yyyy</c:formatCode>
                <c:ptCount val="95"/>
                <c:pt idx="0">
                  <c:v>41871</c:v>
                </c:pt>
                <c:pt idx="1">
                  <c:v>41912</c:v>
                </c:pt>
                <c:pt idx="2">
                  <c:v>41933</c:v>
                </c:pt>
                <c:pt idx="3">
                  <c:v>41989</c:v>
                </c:pt>
                <c:pt idx="4">
                  <c:v>42031</c:v>
                </c:pt>
                <c:pt idx="5">
                  <c:v>42062</c:v>
                </c:pt>
                <c:pt idx="6">
                  <c:v>42094</c:v>
                </c:pt>
                <c:pt idx="7">
                  <c:v>42143</c:v>
                </c:pt>
                <c:pt idx="8">
                  <c:v>42268</c:v>
                </c:pt>
                <c:pt idx="9">
                  <c:v>42297</c:v>
                </c:pt>
                <c:pt idx="10">
                  <c:v>42318</c:v>
                </c:pt>
                <c:pt idx="11">
                  <c:v>42407</c:v>
                </c:pt>
                <c:pt idx="12">
                  <c:v>42423</c:v>
                </c:pt>
                <c:pt idx="13">
                  <c:v>42444</c:v>
                </c:pt>
                <c:pt idx="14">
                  <c:v>42479</c:v>
                </c:pt>
                <c:pt idx="15">
                  <c:v>42500</c:v>
                </c:pt>
                <c:pt idx="16">
                  <c:v>42507</c:v>
                </c:pt>
                <c:pt idx="17">
                  <c:v>42528</c:v>
                </c:pt>
                <c:pt idx="18">
                  <c:v>42599</c:v>
                </c:pt>
                <c:pt idx="19">
                  <c:v>42633</c:v>
                </c:pt>
                <c:pt idx="20">
                  <c:v>42661</c:v>
                </c:pt>
                <c:pt idx="21">
                  <c:v>42689</c:v>
                </c:pt>
                <c:pt idx="22">
                  <c:v>42717</c:v>
                </c:pt>
                <c:pt idx="23">
                  <c:v>42759</c:v>
                </c:pt>
                <c:pt idx="24">
                  <c:v>42787</c:v>
                </c:pt>
                <c:pt idx="25">
                  <c:v>42836</c:v>
                </c:pt>
                <c:pt idx="26">
                  <c:v>42808</c:v>
                </c:pt>
                <c:pt idx="27">
                  <c:v>42864</c:v>
                </c:pt>
                <c:pt idx="28">
                  <c:v>42878</c:v>
                </c:pt>
                <c:pt idx="29">
                  <c:v>43032</c:v>
                </c:pt>
                <c:pt idx="30">
                  <c:v>43053</c:v>
                </c:pt>
                <c:pt idx="31">
                  <c:v>43081</c:v>
                </c:pt>
                <c:pt idx="32">
                  <c:v>43123</c:v>
                </c:pt>
                <c:pt idx="33">
                  <c:v>43144</c:v>
                </c:pt>
                <c:pt idx="34">
                  <c:v>43165</c:v>
                </c:pt>
                <c:pt idx="35">
                  <c:v>43179</c:v>
                </c:pt>
                <c:pt idx="36">
                  <c:v>43214</c:v>
                </c:pt>
                <c:pt idx="37">
                  <c:v>43221</c:v>
                </c:pt>
                <c:pt idx="38">
                  <c:v>43235</c:v>
                </c:pt>
                <c:pt idx="39">
                  <c:v>43361</c:v>
                </c:pt>
                <c:pt idx="40">
                  <c:v>43396</c:v>
                </c:pt>
                <c:pt idx="41">
                  <c:v>43417</c:v>
                </c:pt>
                <c:pt idx="42">
                  <c:v>43445</c:v>
                </c:pt>
                <c:pt idx="43">
                  <c:v>43531</c:v>
                </c:pt>
                <c:pt idx="44">
                  <c:v>43552</c:v>
                </c:pt>
                <c:pt idx="45">
                  <c:v>43566</c:v>
                </c:pt>
                <c:pt idx="46">
                  <c:v>43580</c:v>
                </c:pt>
                <c:pt idx="47">
                  <c:v>43599</c:v>
                </c:pt>
                <c:pt idx="48">
                  <c:v>43739</c:v>
                </c:pt>
                <c:pt idx="49">
                  <c:v>43762</c:v>
                </c:pt>
                <c:pt idx="50">
                  <c:v>43776</c:v>
                </c:pt>
                <c:pt idx="51">
                  <c:v>43819</c:v>
                </c:pt>
                <c:pt idx="52">
                  <c:v>43844</c:v>
                </c:pt>
                <c:pt idx="53">
                  <c:v>43865</c:v>
                </c:pt>
                <c:pt idx="54">
                  <c:v>43900</c:v>
                </c:pt>
                <c:pt idx="55">
                  <c:v>43956</c:v>
                </c:pt>
                <c:pt idx="56">
                  <c:v>44054</c:v>
                </c:pt>
                <c:pt idx="57">
                  <c:v>44096</c:v>
                </c:pt>
                <c:pt idx="58">
                  <c:v>44117</c:v>
                </c:pt>
                <c:pt idx="59">
                  <c:v>44124</c:v>
                </c:pt>
                <c:pt idx="60">
                  <c:v>44136</c:v>
                </c:pt>
                <c:pt idx="61">
                  <c:v>44166</c:v>
                </c:pt>
                <c:pt idx="62">
                  <c:v>44197</c:v>
                </c:pt>
                <c:pt idx="63">
                  <c:v>44228</c:v>
                </c:pt>
                <c:pt idx="64">
                  <c:v>44256</c:v>
                </c:pt>
                <c:pt idx="65">
                  <c:v>44287</c:v>
                </c:pt>
                <c:pt idx="66">
                  <c:v>44317</c:v>
                </c:pt>
                <c:pt idx="67">
                  <c:v>44317</c:v>
                </c:pt>
                <c:pt idx="68">
                  <c:v>44348</c:v>
                </c:pt>
                <c:pt idx="69">
                  <c:v>44348</c:v>
                </c:pt>
                <c:pt idx="70">
                  <c:v>44470</c:v>
                </c:pt>
                <c:pt idx="71">
                  <c:v>44501</c:v>
                </c:pt>
                <c:pt idx="72">
                  <c:v>44531</c:v>
                </c:pt>
                <c:pt idx="73">
                  <c:v>44562</c:v>
                </c:pt>
                <c:pt idx="74">
                  <c:v>44593</c:v>
                </c:pt>
                <c:pt idx="75">
                  <c:v>44621</c:v>
                </c:pt>
                <c:pt idx="76">
                  <c:v>44621</c:v>
                </c:pt>
                <c:pt idx="77">
                  <c:v>44652</c:v>
                </c:pt>
                <c:pt idx="78">
                  <c:v>44682</c:v>
                </c:pt>
                <c:pt idx="79">
                  <c:v>44713</c:v>
                </c:pt>
                <c:pt idx="80">
                  <c:v>44805</c:v>
                </c:pt>
                <c:pt idx="81">
                  <c:v>44835</c:v>
                </c:pt>
                <c:pt idx="82">
                  <c:v>44866</c:v>
                </c:pt>
                <c:pt idx="83">
                  <c:v>44896</c:v>
                </c:pt>
                <c:pt idx="84">
                  <c:v>44927</c:v>
                </c:pt>
                <c:pt idx="85">
                  <c:v>44958</c:v>
                </c:pt>
                <c:pt idx="86">
                  <c:v>44986</c:v>
                </c:pt>
                <c:pt idx="87">
                  <c:v>45047</c:v>
                </c:pt>
                <c:pt idx="88">
                  <c:v>45048</c:v>
                </c:pt>
                <c:pt idx="89">
                  <c:v>45200</c:v>
                </c:pt>
                <c:pt idx="90">
                  <c:v>45265</c:v>
                </c:pt>
                <c:pt idx="91">
                  <c:v>45292</c:v>
                </c:pt>
                <c:pt idx="92">
                  <c:v>45323</c:v>
                </c:pt>
                <c:pt idx="93">
                  <c:v>45352</c:v>
                </c:pt>
                <c:pt idx="94">
                  <c:v>45419</c:v>
                </c:pt>
              </c:numCache>
            </c:numRef>
          </c:cat>
          <c:val>
            <c:numRef>
              <c:f>'Overall by Webinar'!$D$2:$D$95</c:f>
              <c:numCache>
                <c:formatCode>_(* #,##0_);_(* \(#,##0\);_(* "-"??_);_(@_)</c:formatCode>
                <c:ptCount val="94"/>
                <c:pt idx="0">
                  <c:v>162</c:v>
                </c:pt>
                <c:pt idx="1">
                  <c:v>162</c:v>
                </c:pt>
                <c:pt idx="2">
                  <c:v>214</c:v>
                </c:pt>
                <c:pt idx="3">
                  <c:v>796</c:v>
                </c:pt>
                <c:pt idx="4">
                  <c:v>367</c:v>
                </c:pt>
                <c:pt idx="5">
                  <c:v>231</c:v>
                </c:pt>
                <c:pt idx="6">
                  <c:v>198</c:v>
                </c:pt>
                <c:pt idx="7">
                  <c:v>185</c:v>
                </c:pt>
                <c:pt idx="8">
                  <c:v>166</c:v>
                </c:pt>
                <c:pt idx="9">
                  <c:v>985</c:v>
                </c:pt>
                <c:pt idx="10">
                  <c:v>137</c:v>
                </c:pt>
                <c:pt idx="11">
                  <c:v>1143</c:v>
                </c:pt>
                <c:pt idx="12">
                  <c:v>339</c:v>
                </c:pt>
                <c:pt idx="13">
                  <c:v>119</c:v>
                </c:pt>
                <c:pt idx="14">
                  <c:v>153</c:v>
                </c:pt>
                <c:pt idx="15">
                  <c:v>193</c:v>
                </c:pt>
                <c:pt idx="16">
                  <c:v>278</c:v>
                </c:pt>
                <c:pt idx="17">
                  <c:v>106</c:v>
                </c:pt>
                <c:pt idx="18">
                  <c:v>73</c:v>
                </c:pt>
                <c:pt idx="19">
                  <c:v>533</c:v>
                </c:pt>
                <c:pt idx="20">
                  <c:v>141</c:v>
                </c:pt>
                <c:pt idx="21">
                  <c:v>100</c:v>
                </c:pt>
                <c:pt idx="22">
                  <c:v>218</c:v>
                </c:pt>
                <c:pt idx="23">
                  <c:v>361</c:v>
                </c:pt>
                <c:pt idx="24">
                  <c:v>127</c:v>
                </c:pt>
                <c:pt idx="25">
                  <c:v>134</c:v>
                </c:pt>
                <c:pt idx="26">
                  <c:v>135</c:v>
                </c:pt>
                <c:pt idx="27">
                  <c:v>317</c:v>
                </c:pt>
                <c:pt idx="28">
                  <c:v>378</c:v>
                </c:pt>
                <c:pt idx="29">
                  <c:v>194</c:v>
                </c:pt>
                <c:pt idx="30">
                  <c:v>219</c:v>
                </c:pt>
                <c:pt idx="31">
                  <c:v>401</c:v>
                </c:pt>
                <c:pt idx="32">
                  <c:v>235</c:v>
                </c:pt>
                <c:pt idx="33">
                  <c:v>313</c:v>
                </c:pt>
                <c:pt idx="34">
                  <c:v>142</c:v>
                </c:pt>
                <c:pt idx="35">
                  <c:v>150</c:v>
                </c:pt>
                <c:pt idx="36">
                  <c:v>129</c:v>
                </c:pt>
                <c:pt idx="37">
                  <c:v>199</c:v>
                </c:pt>
                <c:pt idx="38">
                  <c:v>203</c:v>
                </c:pt>
                <c:pt idx="39">
                  <c:v>243</c:v>
                </c:pt>
                <c:pt idx="40">
                  <c:v>620</c:v>
                </c:pt>
                <c:pt idx="41">
                  <c:v>500</c:v>
                </c:pt>
                <c:pt idx="42">
                  <c:v>351</c:v>
                </c:pt>
                <c:pt idx="43">
                  <c:v>627</c:v>
                </c:pt>
                <c:pt idx="44">
                  <c:v>614</c:v>
                </c:pt>
                <c:pt idx="45">
                  <c:v>192</c:v>
                </c:pt>
                <c:pt idx="46">
                  <c:v>379</c:v>
                </c:pt>
                <c:pt idx="47">
                  <c:v>211</c:v>
                </c:pt>
                <c:pt idx="48">
                  <c:v>301</c:v>
                </c:pt>
                <c:pt idx="49">
                  <c:v>211</c:v>
                </c:pt>
                <c:pt idx="50">
                  <c:v>345</c:v>
                </c:pt>
                <c:pt idx="51">
                  <c:v>213</c:v>
                </c:pt>
                <c:pt idx="52">
                  <c:v>632</c:v>
                </c:pt>
                <c:pt idx="53">
                  <c:v>516</c:v>
                </c:pt>
                <c:pt idx="54">
                  <c:v>589</c:v>
                </c:pt>
                <c:pt idx="55">
                  <c:v>512</c:v>
                </c:pt>
                <c:pt idx="56">
                  <c:v>302</c:v>
                </c:pt>
                <c:pt idx="57">
                  <c:v>666</c:v>
                </c:pt>
                <c:pt idx="58">
                  <c:v>1625</c:v>
                </c:pt>
                <c:pt idx="59">
                  <c:v>423</c:v>
                </c:pt>
                <c:pt idx="60">
                  <c:v>836</c:v>
                </c:pt>
                <c:pt idx="61">
                  <c:v>908</c:v>
                </c:pt>
                <c:pt idx="62">
                  <c:v>853</c:v>
                </c:pt>
                <c:pt idx="63">
                  <c:v>691</c:v>
                </c:pt>
                <c:pt idx="64">
                  <c:v>838</c:v>
                </c:pt>
                <c:pt idx="65">
                  <c:v>725</c:v>
                </c:pt>
                <c:pt idx="66">
                  <c:v>372</c:v>
                </c:pt>
                <c:pt idx="67">
                  <c:v>584</c:v>
                </c:pt>
                <c:pt idx="68">
                  <c:v>889</c:v>
                </c:pt>
                <c:pt idx="69">
                  <c:v>929</c:v>
                </c:pt>
                <c:pt idx="70">
                  <c:v>835</c:v>
                </c:pt>
                <c:pt idx="71">
                  <c:v>461</c:v>
                </c:pt>
                <c:pt idx="72">
                  <c:v>897</c:v>
                </c:pt>
                <c:pt idx="73">
                  <c:v>1038</c:v>
                </c:pt>
                <c:pt idx="74">
                  <c:v>888</c:v>
                </c:pt>
                <c:pt idx="75">
                  <c:v>1134</c:v>
                </c:pt>
                <c:pt idx="76">
                  <c:v>1696</c:v>
                </c:pt>
                <c:pt idx="77">
                  <c:v>998</c:v>
                </c:pt>
                <c:pt idx="78">
                  <c:v>901</c:v>
                </c:pt>
                <c:pt idx="79">
                  <c:v>1048</c:v>
                </c:pt>
                <c:pt idx="80">
                  <c:v>719</c:v>
                </c:pt>
                <c:pt idx="81">
                  <c:v>1243</c:v>
                </c:pt>
                <c:pt idx="82">
                  <c:v>1309</c:v>
                </c:pt>
                <c:pt idx="83">
                  <c:v>1173</c:v>
                </c:pt>
                <c:pt idx="84">
                  <c:v>1822</c:v>
                </c:pt>
                <c:pt idx="85">
                  <c:v>1395</c:v>
                </c:pt>
                <c:pt idx="86">
                  <c:v>1440</c:v>
                </c:pt>
                <c:pt idx="87">
                  <c:v>1071</c:v>
                </c:pt>
                <c:pt idx="88">
                  <c:v>276</c:v>
                </c:pt>
                <c:pt idx="89">
                  <c:v>701</c:v>
                </c:pt>
                <c:pt idx="90">
                  <c:v>1676</c:v>
                </c:pt>
                <c:pt idx="91">
                  <c:v>1827</c:v>
                </c:pt>
                <c:pt idx="92">
                  <c:v>1374</c:v>
                </c:pt>
                <c:pt idx="93">
                  <c:v>1161</c:v>
                </c:pt>
              </c:numCache>
            </c:numRef>
          </c:val>
          <c:smooth val="0"/>
          <c:extLst>
            <c:ext xmlns:c16="http://schemas.microsoft.com/office/drawing/2014/chart" uri="{C3380CC4-5D6E-409C-BE32-E72D297353CC}">
              <c16:uniqueId val="{00000001-1049-4881-AE00-7362E572E25A}"/>
            </c:ext>
          </c:extLst>
        </c:ser>
        <c:dLbls>
          <c:dLblPos val="ctr"/>
          <c:showLegendKey val="0"/>
          <c:showVal val="1"/>
          <c:showCatName val="0"/>
          <c:showSerName val="0"/>
          <c:showPercent val="0"/>
          <c:showBubbleSize val="0"/>
        </c:dLbls>
        <c:smooth val="0"/>
        <c:axId val="534884840"/>
        <c:axId val="534888448"/>
      </c:lineChart>
      <c:dateAx>
        <c:axId val="534884840"/>
        <c:scaling>
          <c:orientation val="minMax"/>
          <c:max val="45627"/>
          <c:min val="41640"/>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34888448"/>
        <c:crosses val="autoZero"/>
        <c:auto val="1"/>
        <c:lblOffset val="100"/>
        <c:baseTimeUnit val="days"/>
        <c:minorUnit val="1"/>
        <c:minorTimeUnit val="months"/>
      </c:dateAx>
      <c:valAx>
        <c:axId val="534888448"/>
        <c:scaling>
          <c:orientation val="minMax"/>
          <c:max val="3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4884840"/>
        <c:crosses val="autoZero"/>
        <c:crossBetween val="between"/>
      </c:valAx>
      <c:spPr>
        <a:noFill/>
        <a:ln>
          <a:solidFill>
            <a:schemeClr val="accent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Registration and Attendance</a:t>
            </a:r>
          </a:p>
        </c:rich>
      </c:tx>
      <c:layout>
        <c:manualLayout>
          <c:xMode val="edge"/>
          <c:yMode val="edge"/>
          <c:x val="0.31572895080856644"/>
          <c:y val="3.6755417010464874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7964902208974863E-2"/>
          <c:y val="9.461509017095375E-2"/>
          <c:w val="0.86484277869347947"/>
          <c:h val="0.72922821030381257"/>
        </c:manualLayout>
      </c:layout>
      <c:areaChart>
        <c:grouping val="standard"/>
        <c:varyColors val="0"/>
        <c:ser>
          <c:idx val="0"/>
          <c:order val="0"/>
          <c:tx>
            <c:strRef>
              <c:f>'Overall by Webinar'!$C$1</c:f>
              <c:strCache>
                <c:ptCount val="1"/>
                <c:pt idx="0">
                  <c:v>Registered</c:v>
                </c:pt>
              </c:strCache>
            </c:strRef>
          </c:tx>
          <c:spPr>
            <a:solidFill>
              <a:schemeClr val="accent1"/>
            </a:solidFill>
            <a:ln>
              <a:noFill/>
            </a:ln>
            <a:effectLst/>
          </c:spPr>
          <c:cat>
            <c:numRef>
              <c:f>'Overall by Webinar'!$B$2:$B$95</c:f>
              <c:numCache>
                <c:formatCode>mm/yyyy</c:formatCode>
                <c:ptCount val="94"/>
                <c:pt idx="0">
                  <c:v>41871</c:v>
                </c:pt>
                <c:pt idx="1">
                  <c:v>41912</c:v>
                </c:pt>
                <c:pt idx="2">
                  <c:v>41933</c:v>
                </c:pt>
                <c:pt idx="3">
                  <c:v>41989</c:v>
                </c:pt>
                <c:pt idx="4">
                  <c:v>42031</c:v>
                </c:pt>
                <c:pt idx="5">
                  <c:v>42062</c:v>
                </c:pt>
                <c:pt idx="6">
                  <c:v>42094</c:v>
                </c:pt>
                <c:pt idx="7">
                  <c:v>42143</c:v>
                </c:pt>
                <c:pt idx="8">
                  <c:v>42268</c:v>
                </c:pt>
                <c:pt idx="9">
                  <c:v>42297</c:v>
                </c:pt>
                <c:pt idx="10">
                  <c:v>42318</c:v>
                </c:pt>
                <c:pt idx="11">
                  <c:v>42407</c:v>
                </c:pt>
                <c:pt idx="12">
                  <c:v>42423</c:v>
                </c:pt>
                <c:pt idx="13">
                  <c:v>42444</c:v>
                </c:pt>
                <c:pt idx="14">
                  <c:v>42479</c:v>
                </c:pt>
                <c:pt idx="15">
                  <c:v>42500</c:v>
                </c:pt>
                <c:pt idx="16">
                  <c:v>42507</c:v>
                </c:pt>
                <c:pt idx="17">
                  <c:v>42528</c:v>
                </c:pt>
                <c:pt idx="18">
                  <c:v>42599</c:v>
                </c:pt>
                <c:pt idx="19">
                  <c:v>42633</c:v>
                </c:pt>
                <c:pt idx="20">
                  <c:v>42661</c:v>
                </c:pt>
                <c:pt idx="21">
                  <c:v>42689</c:v>
                </c:pt>
                <c:pt idx="22">
                  <c:v>42717</c:v>
                </c:pt>
                <c:pt idx="23">
                  <c:v>42759</c:v>
                </c:pt>
                <c:pt idx="24">
                  <c:v>42787</c:v>
                </c:pt>
                <c:pt idx="25">
                  <c:v>42836</c:v>
                </c:pt>
                <c:pt idx="26">
                  <c:v>42808</c:v>
                </c:pt>
                <c:pt idx="27">
                  <c:v>42864</c:v>
                </c:pt>
                <c:pt idx="28">
                  <c:v>42878</c:v>
                </c:pt>
                <c:pt idx="29">
                  <c:v>43032</c:v>
                </c:pt>
                <c:pt idx="30">
                  <c:v>43053</c:v>
                </c:pt>
                <c:pt idx="31">
                  <c:v>43081</c:v>
                </c:pt>
                <c:pt idx="32">
                  <c:v>43123</c:v>
                </c:pt>
                <c:pt idx="33">
                  <c:v>43144</c:v>
                </c:pt>
                <c:pt idx="34">
                  <c:v>43165</c:v>
                </c:pt>
                <c:pt idx="35">
                  <c:v>43179</c:v>
                </c:pt>
                <c:pt idx="36">
                  <c:v>43214</c:v>
                </c:pt>
                <c:pt idx="37">
                  <c:v>43221</c:v>
                </c:pt>
                <c:pt idx="38">
                  <c:v>43235</c:v>
                </c:pt>
                <c:pt idx="39">
                  <c:v>43361</c:v>
                </c:pt>
                <c:pt idx="40">
                  <c:v>43396</c:v>
                </c:pt>
                <c:pt idx="41">
                  <c:v>43417</c:v>
                </c:pt>
                <c:pt idx="42">
                  <c:v>43445</c:v>
                </c:pt>
                <c:pt idx="43">
                  <c:v>43531</c:v>
                </c:pt>
                <c:pt idx="44">
                  <c:v>43552</c:v>
                </c:pt>
                <c:pt idx="45">
                  <c:v>43566</c:v>
                </c:pt>
                <c:pt idx="46">
                  <c:v>43580</c:v>
                </c:pt>
                <c:pt idx="47">
                  <c:v>43599</c:v>
                </c:pt>
                <c:pt idx="48">
                  <c:v>43739</c:v>
                </c:pt>
                <c:pt idx="49">
                  <c:v>43762</c:v>
                </c:pt>
                <c:pt idx="50">
                  <c:v>43776</c:v>
                </c:pt>
                <c:pt idx="51">
                  <c:v>43819</c:v>
                </c:pt>
                <c:pt idx="52">
                  <c:v>43844</c:v>
                </c:pt>
                <c:pt idx="53">
                  <c:v>43865</c:v>
                </c:pt>
                <c:pt idx="54">
                  <c:v>43900</c:v>
                </c:pt>
                <c:pt idx="55">
                  <c:v>43956</c:v>
                </c:pt>
                <c:pt idx="56">
                  <c:v>44054</c:v>
                </c:pt>
                <c:pt idx="57">
                  <c:v>44096</c:v>
                </c:pt>
                <c:pt idx="58">
                  <c:v>44117</c:v>
                </c:pt>
                <c:pt idx="59">
                  <c:v>44124</c:v>
                </c:pt>
                <c:pt idx="60">
                  <c:v>44136</c:v>
                </c:pt>
                <c:pt idx="61">
                  <c:v>44166</c:v>
                </c:pt>
                <c:pt idx="62">
                  <c:v>44197</c:v>
                </c:pt>
                <c:pt idx="63">
                  <c:v>44228</c:v>
                </c:pt>
                <c:pt idx="64">
                  <c:v>44256</c:v>
                </c:pt>
                <c:pt idx="65">
                  <c:v>44287</c:v>
                </c:pt>
                <c:pt idx="66">
                  <c:v>44317</c:v>
                </c:pt>
                <c:pt idx="67">
                  <c:v>44317</c:v>
                </c:pt>
                <c:pt idx="68">
                  <c:v>44348</c:v>
                </c:pt>
                <c:pt idx="69">
                  <c:v>44348</c:v>
                </c:pt>
                <c:pt idx="70">
                  <c:v>44470</c:v>
                </c:pt>
                <c:pt idx="71">
                  <c:v>44501</c:v>
                </c:pt>
                <c:pt idx="72">
                  <c:v>44531</c:v>
                </c:pt>
                <c:pt idx="73">
                  <c:v>44562</c:v>
                </c:pt>
                <c:pt idx="74">
                  <c:v>44593</c:v>
                </c:pt>
                <c:pt idx="75">
                  <c:v>44621</c:v>
                </c:pt>
                <c:pt idx="76">
                  <c:v>44621</c:v>
                </c:pt>
                <c:pt idx="77">
                  <c:v>44652</c:v>
                </c:pt>
                <c:pt idx="78">
                  <c:v>44682</c:v>
                </c:pt>
                <c:pt idx="79">
                  <c:v>44713</c:v>
                </c:pt>
                <c:pt idx="80">
                  <c:v>44805</c:v>
                </c:pt>
                <c:pt idx="81">
                  <c:v>44835</c:v>
                </c:pt>
                <c:pt idx="82">
                  <c:v>44866</c:v>
                </c:pt>
                <c:pt idx="83">
                  <c:v>44896</c:v>
                </c:pt>
                <c:pt idx="84">
                  <c:v>44927</c:v>
                </c:pt>
                <c:pt idx="85">
                  <c:v>44958</c:v>
                </c:pt>
                <c:pt idx="86">
                  <c:v>44986</c:v>
                </c:pt>
                <c:pt idx="87">
                  <c:v>45047</c:v>
                </c:pt>
                <c:pt idx="88">
                  <c:v>45048</c:v>
                </c:pt>
                <c:pt idx="89">
                  <c:v>45200</c:v>
                </c:pt>
                <c:pt idx="90">
                  <c:v>45265</c:v>
                </c:pt>
                <c:pt idx="91">
                  <c:v>45292</c:v>
                </c:pt>
                <c:pt idx="92">
                  <c:v>45323</c:v>
                </c:pt>
                <c:pt idx="93">
                  <c:v>45352</c:v>
                </c:pt>
              </c:numCache>
            </c:numRef>
          </c:cat>
          <c:val>
            <c:numRef>
              <c:f>'Overall by Webinar'!$C$2:$C$95</c:f>
              <c:numCache>
                <c:formatCode>_(* #,##0_);_(* \(#,##0\);_(* "-"??_);_(@_)</c:formatCode>
                <c:ptCount val="94"/>
                <c:pt idx="0">
                  <c:v>280</c:v>
                </c:pt>
                <c:pt idx="1">
                  <c:v>230</c:v>
                </c:pt>
                <c:pt idx="2">
                  <c:v>388</c:v>
                </c:pt>
                <c:pt idx="3">
                  <c:v>1313</c:v>
                </c:pt>
                <c:pt idx="4">
                  <c:v>787</c:v>
                </c:pt>
                <c:pt idx="5">
                  <c:v>445</c:v>
                </c:pt>
                <c:pt idx="6">
                  <c:v>415</c:v>
                </c:pt>
                <c:pt idx="7">
                  <c:v>454</c:v>
                </c:pt>
                <c:pt idx="8">
                  <c:v>362</c:v>
                </c:pt>
                <c:pt idx="9">
                  <c:v>2278</c:v>
                </c:pt>
                <c:pt idx="10">
                  <c:v>262</c:v>
                </c:pt>
                <c:pt idx="11">
                  <c:v>2275</c:v>
                </c:pt>
                <c:pt idx="12">
                  <c:v>674</c:v>
                </c:pt>
                <c:pt idx="13">
                  <c:v>434</c:v>
                </c:pt>
                <c:pt idx="14">
                  <c:v>394</c:v>
                </c:pt>
                <c:pt idx="15">
                  <c:v>550</c:v>
                </c:pt>
                <c:pt idx="16">
                  <c:v>540</c:v>
                </c:pt>
                <c:pt idx="17">
                  <c:v>203</c:v>
                </c:pt>
                <c:pt idx="18">
                  <c:v>177</c:v>
                </c:pt>
                <c:pt idx="19">
                  <c:v>1027</c:v>
                </c:pt>
                <c:pt idx="20">
                  <c:v>270</c:v>
                </c:pt>
                <c:pt idx="21">
                  <c:v>224</c:v>
                </c:pt>
                <c:pt idx="22">
                  <c:v>468</c:v>
                </c:pt>
                <c:pt idx="23">
                  <c:v>795</c:v>
                </c:pt>
                <c:pt idx="24">
                  <c:v>263</c:v>
                </c:pt>
                <c:pt idx="25">
                  <c:v>328</c:v>
                </c:pt>
                <c:pt idx="26">
                  <c:v>366</c:v>
                </c:pt>
                <c:pt idx="27">
                  <c:v>816</c:v>
                </c:pt>
                <c:pt idx="28">
                  <c:v>514</c:v>
                </c:pt>
                <c:pt idx="29">
                  <c:v>347</c:v>
                </c:pt>
                <c:pt idx="30">
                  <c:v>352</c:v>
                </c:pt>
                <c:pt idx="31">
                  <c:v>602</c:v>
                </c:pt>
                <c:pt idx="32">
                  <c:v>365</c:v>
                </c:pt>
                <c:pt idx="33">
                  <c:v>387</c:v>
                </c:pt>
                <c:pt idx="34">
                  <c:v>222</c:v>
                </c:pt>
                <c:pt idx="35">
                  <c:v>231</c:v>
                </c:pt>
                <c:pt idx="36">
                  <c:v>198</c:v>
                </c:pt>
                <c:pt idx="37">
                  <c:v>286</c:v>
                </c:pt>
                <c:pt idx="38">
                  <c:v>307</c:v>
                </c:pt>
                <c:pt idx="39">
                  <c:v>406</c:v>
                </c:pt>
                <c:pt idx="40">
                  <c:v>870</c:v>
                </c:pt>
                <c:pt idx="41">
                  <c:v>783</c:v>
                </c:pt>
                <c:pt idx="42">
                  <c:v>484</c:v>
                </c:pt>
                <c:pt idx="43">
                  <c:v>753</c:v>
                </c:pt>
                <c:pt idx="44">
                  <c:v>1007</c:v>
                </c:pt>
                <c:pt idx="45">
                  <c:v>315</c:v>
                </c:pt>
                <c:pt idx="46">
                  <c:v>513</c:v>
                </c:pt>
                <c:pt idx="47">
                  <c:v>337</c:v>
                </c:pt>
                <c:pt idx="48">
                  <c:v>462</c:v>
                </c:pt>
                <c:pt idx="49">
                  <c:v>344</c:v>
                </c:pt>
                <c:pt idx="50">
                  <c:v>563</c:v>
                </c:pt>
                <c:pt idx="51">
                  <c:v>425</c:v>
                </c:pt>
                <c:pt idx="52">
                  <c:v>977</c:v>
                </c:pt>
                <c:pt idx="53">
                  <c:v>750</c:v>
                </c:pt>
                <c:pt idx="54">
                  <c:v>895</c:v>
                </c:pt>
                <c:pt idx="55">
                  <c:v>800</c:v>
                </c:pt>
                <c:pt idx="56">
                  <c:v>480</c:v>
                </c:pt>
                <c:pt idx="57">
                  <c:v>865</c:v>
                </c:pt>
                <c:pt idx="58">
                  <c:v>2424</c:v>
                </c:pt>
                <c:pt idx="59">
                  <c:v>563</c:v>
                </c:pt>
                <c:pt idx="60">
                  <c:v>1289</c:v>
                </c:pt>
                <c:pt idx="61">
                  <c:v>1254</c:v>
                </c:pt>
                <c:pt idx="62">
                  <c:v>1165</c:v>
                </c:pt>
                <c:pt idx="63">
                  <c:v>1002</c:v>
                </c:pt>
                <c:pt idx="64">
                  <c:v>1450</c:v>
                </c:pt>
                <c:pt idx="65">
                  <c:v>1258</c:v>
                </c:pt>
                <c:pt idx="66">
                  <c:v>635</c:v>
                </c:pt>
                <c:pt idx="67">
                  <c:v>852</c:v>
                </c:pt>
                <c:pt idx="68">
                  <c:v>1360</c:v>
                </c:pt>
                <c:pt idx="69">
                  <c:v>1287</c:v>
                </c:pt>
                <c:pt idx="70">
                  <c:v>1193</c:v>
                </c:pt>
                <c:pt idx="71">
                  <c:v>798</c:v>
                </c:pt>
                <c:pt idx="72">
                  <c:v>1371</c:v>
                </c:pt>
                <c:pt idx="73">
                  <c:v>1427</c:v>
                </c:pt>
                <c:pt idx="74">
                  <c:v>1366</c:v>
                </c:pt>
                <c:pt idx="75">
                  <c:v>1803</c:v>
                </c:pt>
                <c:pt idx="76">
                  <c:v>2488</c:v>
                </c:pt>
                <c:pt idx="77">
                  <c:v>1704</c:v>
                </c:pt>
                <c:pt idx="78">
                  <c:v>1546</c:v>
                </c:pt>
                <c:pt idx="79">
                  <c:v>1659</c:v>
                </c:pt>
                <c:pt idx="80">
                  <c:v>1112</c:v>
                </c:pt>
                <c:pt idx="81">
                  <c:v>1970</c:v>
                </c:pt>
                <c:pt idx="82">
                  <c:v>2093</c:v>
                </c:pt>
                <c:pt idx="83">
                  <c:v>1677</c:v>
                </c:pt>
                <c:pt idx="84">
                  <c:v>2628</c:v>
                </c:pt>
                <c:pt idx="85">
                  <c:v>2170</c:v>
                </c:pt>
                <c:pt idx="86">
                  <c:v>2121</c:v>
                </c:pt>
                <c:pt idx="87">
                  <c:v>1859</c:v>
                </c:pt>
                <c:pt idx="88">
                  <c:v>537</c:v>
                </c:pt>
                <c:pt idx="89">
                  <c:v>1256</c:v>
                </c:pt>
                <c:pt idx="90">
                  <c:v>2602</c:v>
                </c:pt>
                <c:pt idx="91">
                  <c:v>2747</c:v>
                </c:pt>
                <c:pt idx="92">
                  <c:v>2081</c:v>
                </c:pt>
                <c:pt idx="93">
                  <c:v>1856</c:v>
                </c:pt>
              </c:numCache>
            </c:numRef>
          </c:val>
          <c:extLst>
            <c:ext xmlns:c16="http://schemas.microsoft.com/office/drawing/2014/chart" uri="{C3380CC4-5D6E-409C-BE32-E72D297353CC}">
              <c16:uniqueId val="{00000000-B4CF-4215-9F0C-4418F1551501}"/>
            </c:ext>
          </c:extLst>
        </c:ser>
        <c:ser>
          <c:idx val="1"/>
          <c:order val="1"/>
          <c:tx>
            <c:strRef>
              <c:f>'Overall by Webinar'!$D$1</c:f>
              <c:strCache>
                <c:ptCount val="1"/>
                <c:pt idx="0">
                  <c:v>Attended</c:v>
                </c:pt>
              </c:strCache>
            </c:strRef>
          </c:tx>
          <c:spPr>
            <a:solidFill>
              <a:schemeClr val="accent2"/>
            </a:solidFill>
            <a:ln>
              <a:noFill/>
            </a:ln>
            <a:effectLst/>
          </c:spPr>
          <c:cat>
            <c:numRef>
              <c:f>'Overall by Webinar'!$B$2:$B$95</c:f>
              <c:numCache>
                <c:formatCode>mm/yyyy</c:formatCode>
                <c:ptCount val="94"/>
                <c:pt idx="0">
                  <c:v>41871</c:v>
                </c:pt>
                <c:pt idx="1">
                  <c:v>41912</c:v>
                </c:pt>
                <c:pt idx="2">
                  <c:v>41933</c:v>
                </c:pt>
                <c:pt idx="3">
                  <c:v>41989</c:v>
                </c:pt>
                <c:pt idx="4">
                  <c:v>42031</c:v>
                </c:pt>
                <c:pt idx="5">
                  <c:v>42062</c:v>
                </c:pt>
                <c:pt idx="6">
                  <c:v>42094</c:v>
                </c:pt>
                <c:pt idx="7">
                  <c:v>42143</c:v>
                </c:pt>
                <c:pt idx="8">
                  <c:v>42268</c:v>
                </c:pt>
                <c:pt idx="9">
                  <c:v>42297</c:v>
                </c:pt>
                <c:pt idx="10">
                  <c:v>42318</c:v>
                </c:pt>
                <c:pt idx="11">
                  <c:v>42407</c:v>
                </c:pt>
                <c:pt idx="12">
                  <c:v>42423</c:v>
                </c:pt>
                <c:pt idx="13">
                  <c:v>42444</c:v>
                </c:pt>
                <c:pt idx="14">
                  <c:v>42479</c:v>
                </c:pt>
                <c:pt idx="15">
                  <c:v>42500</c:v>
                </c:pt>
                <c:pt idx="16">
                  <c:v>42507</c:v>
                </c:pt>
                <c:pt idx="17">
                  <c:v>42528</c:v>
                </c:pt>
                <c:pt idx="18">
                  <c:v>42599</c:v>
                </c:pt>
                <c:pt idx="19">
                  <c:v>42633</c:v>
                </c:pt>
                <c:pt idx="20">
                  <c:v>42661</c:v>
                </c:pt>
                <c:pt idx="21">
                  <c:v>42689</c:v>
                </c:pt>
                <c:pt idx="22">
                  <c:v>42717</c:v>
                </c:pt>
                <c:pt idx="23">
                  <c:v>42759</c:v>
                </c:pt>
                <c:pt idx="24">
                  <c:v>42787</c:v>
                </c:pt>
                <c:pt idx="25">
                  <c:v>42836</c:v>
                </c:pt>
                <c:pt idx="26">
                  <c:v>42808</c:v>
                </c:pt>
                <c:pt idx="27">
                  <c:v>42864</c:v>
                </c:pt>
                <c:pt idx="28">
                  <c:v>42878</c:v>
                </c:pt>
                <c:pt idx="29">
                  <c:v>43032</c:v>
                </c:pt>
                <c:pt idx="30">
                  <c:v>43053</c:v>
                </c:pt>
                <c:pt idx="31">
                  <c:v>43081</c:v>
                </c:pt>
                <c:pt idx="32">
                  <c:v>43123</c:v>
                </c:pt>
                <c:pt idx="33">
                  <c:v>43144</c:v>
                </c:pt>
                <c:pt idx="34">
                  <c:v>43165</c:v>
                </c:pt>
                <c:pt idx="35">
                  <c:v>43179</c:v>
                </c:pt>
                <c:pt idx="36">
                  <c:v>43214</c:v>
                </c:pt>
                <c:pt idx="37">
                  <c:v>43221</c:v>
                </c:pt>
                <c:pt idx="38">
                  <c:v>43235</c:v>
                </c:pt>
                <c:pt idx="39">
                  <c:v>43361</c:v>
                </c:pt>
                <c:pt idx="40">
                  <c:v>43396</c:v>
                </c:pt>
                <c:pt idx="41">
                  <c:v>43417</c:v>
                </c:pt>
                <c:pt idx="42">
                  <c:v>43445</c:v>
                </c:pt>
                <c:pt idx="43">
                  <c:v>43531</c:v>
                </c:pt>
                <c:pt idx="44">
                  <c:v>43552</c:v>
                </c:pt>
                <c:pt idx="45">
                  <c:v>43566</c:v>
                </c:pt>
                <c:pt idx="46">
                  <c:v>43580</c:v>
                </c:pt>
                <c:pt idx="47">
                  <c:v>43599</c:v>
                </c:pt>
                <c:pt idx="48">
                  <c:v>43739</c:v>
                </c:pt>
                <c:pt idx="49">
                  <c:v>43762</c:v>
                </c:pt>
                <c:pt idx="50">
                  <c:v>43776</c:v>
                </c:pt>
                <c:pt idx="51">
                  <c:v>43819</c:v>
                </c:pt>
                <c:pt idx="52">
                  <c:v>43844</c:v>
                </c:pt>
                <c:pt idx="53">
                  <c:v>43865</c:v>
                </c:pt>
                <c:pt idx="54">
                  <c:v>43900</c:v>
                </c:pt>
                <c:pt idx="55">
                  <c:v>43956</c:v>
                </c:pt>
                <c:pt idx="56">
                  <c:v>44054</c:v>
                </c:pt>
                <c:pt idx="57">
                  <c:v>44096</c:v>
                </c:pt>
                <c:pt idx="58">
                  <c:v>44117</c:v>
                </c:pt>
                <c:pt idx="59">
                  <c:v>44124</c:v>
                </c:pt>
                <c:pt idx="60">
                  <c:v>44136</c:v>
                </c:pt>
                <c:pt idx="61">
                  <c:v>44166</c:v>
                </c:pt>
                <c:pt idx="62">
                  <c:v>44197</c:v>
                </c:pt>
                <c:pt idx="63">
                  <c:v>44228</c:v>
                </c:pt>
                <c:pt idx="64">
                  <c:v>44256</c:v>
                </c:pt>
                <c:pt idx="65">
                  <c:v>44287</c:v>
                </c:pt>
                <c:pt idx="66">
                  <c:v>44317</c:v>
                </c:pt>
                <c:pt idx="67">
                  <c:v>44317</c:v>
                </c:pt>
                <c:pt idx="68">
                  <c:v>44348</c:v>
                </c:pt>
                <c:pt idx="69">
                  <c:v>44348</c:v>
                </c:pt>
                <c:pt idx="70">
                  <c:v>44470</c:v>
                </c:pt>
                <c:pt idx="71">
                  <c:v>44501</c:v>
                </c:pt>
                <c:pt idx="72">
                  <c:v>44531</c:v>
                </c:pt>
                <c:pt idx="73">
                  <c:v>44562</c:v>
                </c:pt>
                <c:pt idx="74">
                  <c:v>44593</c:v>
                </c:pt>
                <c:pt idx="75">
                  <c:v>44621</c:v>
                </c:pt>
                <c:pt idx="76">
                  <c:v>44621</c:v>
                </c:pt>
                <c:pt idx="77">
                  <c:v>44652</c:v>
                </c:pt>
                <c:pt idx="78">
                  <c:v>44682</c:v>
                </c:pt>
                <c:pt idx="79">
                  <c:v>44713</c:v>
                </c:pt>
                <c:pt idx="80">
                  <c:v>44805</c:v>
                </c:pt>
                <c:pt idx="81">
                  <c:v>44835</c:v>
                </c:pt>
                <c:pt idx="82">
                  <c:v>44866</c:v>
                </c:pt>
                <c:pt idx="83">
                  <c:v>44896</c:v>
                </c:pt>
                <c:pt idx="84">
                  <c:v>44927</c:v>
                </c:pt>
                <c:pt idx="85">
                  <c:v>44958</c:v>
                </c:pt>
                <c:pt idx="86">
                  <c:v>44986</c:v>
                </c:pt>
                <c:pt idx="87">
                  <c:v>45047</c:v>
                </c:pt>
                <c:pt idx="88">
                  <c:v>45048</c:v>
                </c:pt>
                <c:pt idx="89">
                  <c:v>45200</c:v>
                </c:pt>
                <c:pt idx="90">
                  <c:v>45265</c:v>
                </c:pt>
                <c:pt idx="91">
                  <c:v>45292</c:v>
                </c:pt>
                <c:pt idx="92">
                  <c:v>45323</c:v>
                </c:pt>
                <c:pt idx="93">
                  <c:v>45352</c:v>
                </c:pt>
              </c:numCache>
            </c:numRef>
          </c:cat>
          <c:val>
            <c:numRef>
              <c:f>'Overall by Webinar'!$D$2:$D$95</c:f>
              <c:numCache>
                <c:formatCode>_(* #,##0_);_(* \(#,##0\);_(* "-"??_);_(@_)</c:formatCode>
                <c:ptCount val="94"/>
                <c:pt idx="0">
                  <c:v>162</c:v>
                </c:pt>
                <c:pt idx="1">
                  <c:v>162</c:v>
                </c:pt>
                <c:pt idx="2">
                  <c:v>214</c:v>
                </c:pt>
                <c:pt idx="3">
                  <c:v>796</c:v>
                </c:pt>
                <c:pt idx="4">
                  <c:v>367</c:v>
                </c:pt>
                <c:pt idx="5">
                  <c:v>231</c:v>
                </c:pt>
                <c:pt idx="6">
                  <c:v>198</c:v>
                </c:pt>
                <c:pt idx="7">
                  <c:v>185</c:v>
                </c:pt>
                <c:pt idx="8">
                  <c:v>166</c:v>
                </c:pt>
                <c:pt idx="9">
                  <c:v>985</c:v>
                </c:pt>
                <c:pt idx="10">
                  <c:v>137</c:v>
                </c:pt>
                <c:pt idx="11">
                  <c:v>1143</c:v>
                </c:pt>
                <c:pt idx="12">
                  <c:v>339</c:v>
                </c:pt>
                <c:pt idx="13">
                  <c:v>119</c:v>
                </c:pt>
                <c:pt idx="14">
                  <c:v>153</c:v>
                </c:pt>
                <c:pt idx="15">
                  <c:v>193</c:v>
                </c:pt>
                <c:pt idx="16">
                  <c:v>278</c:v>
                </c:pt>
                <c:pt idx="17">
                  <c:v>106</c:v>
                </c:pt>
                <c:pt idx="18">
                  <c:v>73</c:v>
                </c:pt>
                <c:pt idx="19">
                  <c:v>533</c:v>
                </c:pt>
                <c:pt idx="20">
                  <c:v>141</c:v>
                </c:pt>
                <c:pt idx="21">
                  <c:v>100</c:v>
                </c:pt>
                <c:pt idx="22">
                  <c:v>218</c:v>
                </c:pt>
                <c:pt idx="23">
                  <c:v>361</c:v>
                </c:pt>
                <c:pt idx="24">
                  <c:v>127</c:v>
                </c:pt>
                <c:pt idx="25">
                  <c:v>134</c:v>
                </c:pt>
                <c:pt idx="26">
                  <c:v>135</c:v>
                </c:pt>
                <c:pt idx="27">
                  <c:v>317</c:v>
                </c:pt>
                <c:pt idx="28">
                  <c:v>378</c:v>
                </c:pt>
                <c:pt idx="29">
                  <c:v>194</c:v>
                </c:pt>
                <c:pt idx="30">
                  <c:v>219</c:v>
                </c:pt>
                <c:pt idx="31">
                  <c:v>401</c:v>
                </c:pt>
                <c:pt idx="32">
                  <c:v>235</c:v>
                </c:pt>
                <c:pt idx="33">
                  <c:v>313</c:v>
                </c:pt>
                <c:pt idx="34">
                  <c:v>142</c:v>
                </c:pt>
                <c:pt idx="35">
                  <c:v>150</c:v>
                </c:pt>
                <c:pt idx="36">
                  <c:v>129</c:v>
                </c:pt>
                <c:pt idx="37">
                  <c:v>199</c:v>
                </c:pt>
                <c:pt idx="38">
                  <c:v>203</c:v>
                </c:pt>
                <c:pt idx="39">
                  <c:v>243</c:v>
                </c:pt>
                <c:pt idx="40">
                  <c:v>620</c:v>
                </c:pt>
                <c:pt idx="41">
                  <c:v>500</c:v>
                </c:pt>
                <c:pt idx="42">
                  <c:v>351</c:v>
                </c:pt>
                <c:pt idx="43">
                  <c:v>627</c:v>
                </c:pt>
                <c:pt idx="44">
                  <c:v>614</c:v>
                </c:pt>
                <c:pt idx="45">
                  <c:v>192</c:v>
                </c:pt>
                <c:pt idx="46">
                  <c:v>379</c:v>
                </c:pt>
                <c:pt idx="47">
                  <c:v>211</c:v>
                </c:pt>
                <c:pt idx="48">
                  <c:v>301</c:v>
                </c:pt>
                <c:pt idx="49">
                  <c:v>211</c:v>
                </c:pt>
                <c:pt idx="50">
                  <c:v>345</c:v>
                </c:pt>
                <c:pt idx="51">
                  <c:v>213</c:v>
                </c:pt>
                <c:pt idx="52">
                  <c:v>632</c:v>
                </c:pt>
                <c:pt idx="53">
                  <c:v>516</c:v>
                </c:pt>
                <c:pt idx="54">
                  <c:v>589</c:v>
                </c:pt>
                <c:pt idx="55">
                  <c:v>512</c:v>
                </c:pt>
                <c:pt idx="56">
                  <c:v>302</c:v>
                </c:pt>
                <c:pt idx="57">
                  <c:v>666</c:v>
                </c:pt>
                <c:pt idx="58">
                  <c:v>1625</c:v>
                </c:pt>
                <c:pt idx="59">
                  <c:v>423</c:v>
                </c:pt>
                <c:pt idx="60">
                  <c:v>836</c:v>
                </c:pt>
                <c:pt idx="61">
                  <c:v>908</c:v>
                </c:pt>
                <c:pt idx="62">
                  <c:v>853</c:v>
                </c:pt>
                <c:pt idx="63">
                  <c:v>691</c:v>
                </c:pt>
                <c:pt idx="64">
                  <c:v>838</c:v>
                </c:pt>
                <c:pt idx="65">
                  <c:v>725</c:v>
                </c:pt>
                <c:pt idx="66">
                  <c:v>372</c:v>
                </c:pt>
                <c:pt idx="67">
                  <c:v>584</c:v>
                </c:pt>
                <c:pt idx="68">
                  <c:v>889</c:v>
                </c:pt>
                <c:pt idx="69">
                  <c:v>929</c:v>
                </c:pt>
                <c:pt idx="70">
                  <c:v>835</c:v>
                </c:pt>
                <c:pt idx="71">
                  <c:v>461</c:v>
                </c:pt>
                <c:pt idx="72">
                  <c:v>897</c:v>
                </c:pt>
                <c:pt idx="73">
                  <c:v>1038</c:v>
                </c:pt>
                <c:pt idx="74">
                  <c:v>888</c:v>
                </c:pt>
                <c:pt idx="75">
                  <c:v>1134</c:v>
                </c:pt>
                <c:pt idx="76">
                  <c:v>1696</c:v>
                </c:pt>
                <c:pt idx="77">
                  <c:v>998</c:v>
                </c:pt>
                <c:pt idx="78">
                  <c:v>901</c:v>
                </c:pt>
                <c:pt idx="79">
                  <c:v>1048</c:v>
                </c:pt>
                <c:pt idx="80">
                  <c:v>719</c:v>
                </c:pt>
                <c:pt idx="81">
                  <c:v>1243</c:v>
                </c:pt>
                <c:pt idx="82">
                  <c:v>1309</c:v>
                </c:pt>
                <c:pt idx="83">
                  <c:v>1173</c:v>
                </c:pt>
                <c:pt idx="84">
                  <c:v>1822</c:v>
                </c:pt>
                <c:pt idx="85">
                  <c:v>1395</c:v>
                </c:pt>
                <c:pt idx="86">
                  <c:v>1440</c:v>
                </c:pt>
                <c:pt idx="87">
                  <c:v>1071</c:v>
                </c:pt>
                <c:pt idx="88">
                  <c:v>276</c:v>
                </c:pt>
                <c:pt idx="89">
                  <c:v>701</c:v>
                </c:pt>
                <c:pt idx="90">
                  <c:v>1676</c:v>
                </c:pt>
                <c:pt idx="91">
                  <c:v>1827</c:v>
                </c:pt>
                <c:pt idx="92">
                  <c:v>1374</c:v>
                </c:pt>
                <c:pt idx="93">
                  <c:v>1161</c:v>
                </c:pt>
              </c:numCache>
            </c:numRef>
          </c:val>
          <c:extLst>
            <c:ext xmlns:c16="http://schemas.microsoft.com/office/drawing/2014/chart" uri="{C3380CC4-5D6E-409C-BE32-E72D297353CC}">
              <c16:uniqueId val="{00000001-B4CF-4215-9F0C-4418F1551501}"/>
            </c:ext>
          </c:extLst>
        </c:ser>
        <c:dLbls>
          <c:showLegendKey val="0"/>
          <c:showVal val="0"/>
          <c:showCatName val="0"/>
          <c:showSerName val="0"/>
          <c:showPercent val="0"/>
          <c:showBubbleSize val="0"/>
        </c:dLbls>
        <c:axId val="739525464"/>
        <c:axId val="739535304"/>
      </c:areaChart>
      <c:dateAx>
        <c:axId val="739525464"/>
        <c:scaling>
          <c:orientation val="minMax"/>
          <c:max val="45627"/>
          <c:min val="41640"/>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739535304"/>
        <c:crosses val="autoZero"/>
        <c:auto val="0"/>
        <c:lblOffset val="100"/>
        <c:baseTimeUnit val="days"/>
        <c:majorUnit val="1"/>
        <c:majorTimeUnit val="years"/>
        <c:minorUnit val="1"/>
        <c:minorTimeUnit val="months"/>
      </c:dateAx>
      <c:valAx>
        <c:axId val="73953530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95254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Conversion Rate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'Overall by Webinar'!$E$1</c:f>
              <c:strCache>
                <c:ptCount val="1"/>
                <c:pt idx="0">
                  <c:v>Conversion Rate</c:v>
                </c:pt>
              </c:strCache>
            </c:strRef>
          </c:tx>
          <c:spPr>
            <a:ln w="28575" cap="rnd">
              <a:solidFill>
                <a:schemeClr val="accent1"/>
              </a:solidFill>
              <a:round/>
            </a:ln>
            <a:effectLst/>
          </c:spPr>
          <c:marker>
            <c:symbol val="none"/>
          </c:marker>
          <c:trendline>
            <c:spPr>
              <a:ln w="25400" cap="rnd">
                <a:solidFill>
                  <a:srgbClr val="C00000"/>
                </a:solidFill>
                <a:prstDash val="sysDot"/>
              </a:ln>
              <a:effectLst/>
            </c:spPr>
            <c:trendlineType val="linear"/>
            <c:dispRSqr val="0"/>
            <c:dispEq val="0"/>
          </c:trendline>
          <c:cat>
            <c:numRef>
              <c:f>'Overall by Webinar'!$B$2:$B$95</c:f>
              <c:numCache>
                <c:formatCode>mm/yyyy</c:formatCode>
                <c:ptCount val="94"/>
                <c:pt idx="0">
                  <c:v>41871</c:v>
                </c:pt>
                <c:pt idx="1">
                  <c:v>41912</c:v>
                </c:pt>
                <c:pt idx="2">
                  <c:v>41933</c:v>
                </c:pt>
                <c:pt idx="3">
                  <c:v>41989</c:v>
                </c:pt>
                <c:pt idx="4">
                  <c:v>42031</c:v>
                </c:pt>
                <c:pt idx="5">
                  <c:v>42062</c:v>
                </c:pt>
                <c:pt idx="6">
                  <c:v>42094</c:v>
                </c:pt>
                <c:pt idx="7">
                  <c:v>42143</c:v>
                </c:pt>
                <c:pt idx="8">
                  <c:v>42268</c:v>
                </c:pt>
                <c:pt idx="9">
                  <c:v>42297</c:v>
                </c:pt>
                <c:pt idx="10">
                  <c:v>42318</c:v>
                </c:pt>
                <c:pt idx="11">
                  <c:v>42407</c:v>
                </c:pt>
                <c:pt idx="12">
                  <c:v>42423</c:v>
                </c:pt>
                <c:pt idx="13">
                  <c:v>42444</c:v>
                </c:pt>
                <c:pt idx="14">
                  <c:v>42479</c:v>
                </c:pt>
                <c:pt idx="15">
                  <c:v>42500</c:v>
                </c:pt>
                <c:pt idx="16">
                  <c:v>42507</c:v>
                </c:pt>
                <c:pt idx="17">
                  <c:v>42528</c:v>
                </c:pt>
                <c:pt idx="18">
                  <c:v>42599</c:v>
                </c:pt>
                <c:pt idx="19">
                  <c:v>42633</c:v>
                </c:pt>
                <c:pt idx="20">
                  <c:v>42661</c:v>
                </c:pt>
                <c:pt idx="21">
                  <c:v>42689</c:v>
                </c:pt>
                <c:pt idx="22">
                  <c:v>42717</c:v>
                </c:pt>
                <c:pt idx="23">
                  <c:v>42759</c:v>
                </c:pt>
                <c:pt idx="24">
                  <c:v>42787</c:v>
                </c:pt>
                <c:pt idx="25">
                  <c:v>42836</c:v>
                </c:pt>
                <c:pt idx="26">
                  <c:v>42808</c:v>
                </c:pt>
                <c:pt idx="27">
                  <c:v>42864</c:v>
                </c:pt>
                <c:pt idx="28">
                  <c:v>42878</c:v>
                </c:pt>
                <c:pt idx="29">
                  <c:v>43032</c:v>
                </c:pt>
                <c:pt idx="30">
                  <c:v>43053</c:v>
                </c:pt>
                <c:pt idx="31">
                  <c:v>43081</c:v>
                </c:pt>
                <c:pt idx="32">
                  <c:v>43123</c:v>
                </c:pt>
                <c:pt idx="33">
                  <c:v>43144</c:v>
                </c:pt>
                <c:pt idx="34">
                  <c:v>43165</c:v>
                </c:pt>
                <c:pt idx="35">
                  <c:v>43179</c:v>
                </c:pt>
                <c:pt idx="36">
                  <c:v>43214</c:v>
                </c:pt>
                <c:pt idx="37">
                  <c:v>43221</c:v>
                </c:pt>
                <c:pt idx="38">
                  <c:v>43235</c:v>
                </c:pt>
                <c:pt idx="39">
                  <c:v>43361</c:v>
                </c:pt>
                <c:pt idx="40">
                  <c:v>43396</c:v>
                </c:pt>
                <c:pt idx="41">
                  <c:v>43417</c:v>
                </c:pt>
                <c:pt idx="42">
                  <c:v>43445</c:v>
                </c:pt>
                <c:pt idx="43">
                  <c:v>43531</c:v>
                </c:pt>
                <c:pt idx="44">
                  <c:v>43552</c:v>
                </c:pt>
                <c:pt idx="45">
                  <c:v>43566</c:v>
                </c:pt>
                <c:pt idx="46">
                  <c:v>43580</c:v>
                </c:pt>
                <c:pt idx="47">
                  <c:v>43599</c:v>
                </c:pt>
                <c:pt idx="48">
                  <c:v>43739</c:v>
                </c:pt>
                <c:pt idx="49">
                  <c:v>43762</c:v>
                </c:pt>
                <c:pt idx="50">
                  <c:v>43776</c:v>
                </c:pt>
                <c:pt idx="51">
                  <c:v>43819</c:v>
                </c:pt>
                <c:pt idx="52">
                  <c:v>43844</c:v>
                </c:pt>
                <c:pt idx="53">
                  <c:v>43865</c:v>
                </c:pt>
                <c:pt idx="54">
                  <c:v>43900</c:v>
                </c:pt>
                <c:pt idx="55">
                  <c:v>43956</c:v>
                </c:pt>
                <c:pt idx="56">
                  <c:v>44054</c:v>
                </c:pt>
                <c:pt idx="57">
                  <c:v>44096</c:v>
                </c:pt>
                <c:pt idx="58">
                  <c:v>44117</c:v>
                </c:pt>
                <c:pt idx="59">
                  <c:v>44124</c:v>
                </c:pt>
                <c:pt idx="60">
                  <c:v>44136</c:v>
                </c:pt>
                <c:pt idx="61">
                  <c:v>44166</c:v>
                </c:pt>
                <c:pt idx="62">
                  <c:v>44197</c:v>
                </c:pt>
                <c:pt idx="63">
                  <c:v>44228</c:v>
                </c:pt>
                <c:pt idx="64">
                  <c:v>44256</c:v>
                </c:pt>
                <c:pt idx="65">
                  <c:v>44287</c:v>
                </c:pt>
                <c:pt idx="66">
                  <c:v>44317</c:v>
                </c:pt>
                <c:pt idx="67">
                  <c:v>44317</c:v>
                </c:pt>
                <c:pt idx="68">
                  <c:v>44348</c:v>
                </c:pt>
                <c:pt idx="69">
                  <c:v>44348</c:v>
                </c:pt>
                <c:pt idx="70">
                  <c:v>44470</c:v>
                </c:pt>
                <c:pt idx="71">
                  <c:v>44501</c:v>
                </c:pt>
                <c:pt idx="72">
                  <c:v>44531</c:v>
                </c:pt>
                <c:pt idx="73">
                  <c:v>44562</c:v>
                </c:pt>
                <c:pt idx="74">
                  <c:v>44593</c:v>
                </c:pt>
                <c:pt idx="75">
                  <c:v>44621</c:v>
                </c:pt>
                <c:pt idx="76">
                  <c:v>44621</c:v>
                </c:pt>
                <c:pt idx="77">
                  <c:v>44652</c:v>
                </c:pt>
                <c:pt idx="78">
                  <c:v>44682</c:v>
                </c:pt>
                <c:pt idx="79">
                  <c:v>44713</c:v>
                </c:pt>
                <c:pt idx="80">
                  <c:v>44805</c:v>
                </c:pt>
                <c:pt idx="81">
                  <c:v>44835</c:v>
                </c:pt>
                <c:pt idx="82">
                  <c:v>44866</c:v>
                </c:pt>
                <c:pt idx="83">
                  <c:v>44896</c:v>
                </c:pt>
                <c:pt idx="84">
                  <c:v>44927</c:v>
                </c:pt>
                <c:pt idx="85">
                  <c:v>44958</c:v>
                </c:pt>
                <c:pt idx="86">
                  <c:v>44986</c:v>
                </c:pt>
                <c:pt idx="87">
                  <c:v>45047</c:v>
                </c:pt>
                <c:pt idx="88">
                  <c:v>45048</c:v>
                </c:pt>
                <c:pt idx="89">
                  <c:v>45200</c:v>
                </c:pt>
                <c:pt idx="90">
                  <c:v>45265</c:v>
                </c:pt>
                <c:pt idx="91">
                  <c:v>45292</c:v>
                </c:pt>
                <c:pt idx="92">
                  <c:v>45323</c:v>
                </c:pt>
                <c:pt idx="93">
                  <c:v>45352</c:v>
                </c:pt>
              </c:numCache>
            </c:numRef>
          </c:cat>
          <c:val>
            <c:numRef>
              <c:f>'Overall by Webinar'!$E$2:$E$95</c:f>
              <c:numCache>
                <c:formatCode>0%</c:formatCode>
                <c:ptCount val="94"/>
                <c:pt idx="0">
                  <c:v>0.57857142857142863</c:v>
                </c:pt>
                <c:pt idx="1">
                  <c:v>0.70434782608695656</c:v>
                </c:pt>
                <c:pt idx="2">
                  <c:v>0.55154639175257736</c:v>
                </c:pt>
                <c:pt idx="3">
                  <c:v>0.60624523990860624</c:v>
                </c:pt>
                <c:pt idx="4">
                  <c:v>0.46632782719186783</c:v>
                </c:pt>
                <c:pt idx="5">
                  <c:v>0.51910112359550564</c:v>
                </c:pt>
                <c:pt idx="6">
                  <c:v>0.47710843373493977</c:v>
                </c:pt>
                <c:pt idx="7">
                  <c:v>0.40748898678414097</c:v>
                </c:pt>
                <c:pt idx="8">
                  <c:v>0.4585635359116022</c:v>
                </c:pt>
                <c:pt idx="9">
                  <c:v>0.43239683933274803</c:v>
                </c:pt>
                <c:pt idx="10">
                  <c:v>0.52290076335877866</c:v>
                </c:pt>
                <c:pt idx="11">
                  <c:v>0.50241758241758239</c:v>
                </c:pt>
                <c:pt idx="12">
                  <c:v>0.5029673590504451</c:v>
                </c:pt>
                <c:pt idx="13">
                  <c:v>0.27419354838709675</c:v>
                </c:pt>
                <c:pt idx="14">
                  <c:v>0.3883248730964467</c:v>
                </c:pt>
                <c:pt idx="15">
                  <c:v>0.35090909090909089</c:v>
                </c:pt>
                <c:pt idx="16">
                  <c:v>0.51481481481481484</c:v>
                </c:pt>
                <c:pt idx="17">
                  <c:v>0.52216748768472909</c:v>
                </c:pt>
                <c:pt idx="18">
                  <c:v>0.41242937853107342</c:v>
                </c:pt>
                <c:pt idx="19">
                  <c:v>0.51898734177215189</c:v>
                </c:pt>
                <c:pt idx="20">
                  <c:v>0.52222222222222225</c:v>
                </c:pt>
                <c:pt idx="21">
                  <c:v>0.44642857142857145</c:v>
                </c:pt>
                <c:pt idx="22">
                  <c:v>0.46581196581196582</c:v>
                </c:pt>
                <c:pt idx="23">
                  <c:v>0.45408805031446542</c:v>
                </c:pt>
                <c:pt idx="24">
                  <c:v>0.4828897338403042</c:v>
                </c:pt>
                <c:pt idx="25">
                  <c:v>0.40853658536585363</c:v>
                </c:pt>
                <c:pt idx="26">
                  <c:v>0.36885245901639346</c:v>
                </c:pt>
                <c:pt idx="27">
                  <c:v>0.38848039215686275</c:v>
                </c:pt>
                <c:pt idx="28">
                  <c:v>0.7354085603112841</c:v>
                </c:pt>
                <c:pt idx="29">
                  <c:v>0.55907780979827093</c:v>
                </c:pt>
                <c:pt idx="30">
                  <c:v>0.62215909090909094</c:v>
                </c:pt>
                <c:pt idx="31">
                  <c:v>0.66611295681063121</c:v>
                </c:pt>
                <c:pt idx="32">
                  <c:v>0.64383561643835618</c:v>
                </c:pt>
                <c:pt idx="33">
                  <c:v>0.80878552971576223</c:v>
                </c:pt>
                <c:pt idx="34">
                  <c:v>0.63963963963963966</c:v>
                </c:pt>
                <c:pt idx="35">
                  <c:v>0.64935064935064934</c:v>
                </c:pt>
                <c:pt idx="36">
                  <c:v>0.65151515151515149</c:v>
                </c:pt>
                <c:pt idx="37">
                  <c:v>0.69580419580419584</c:v>
                </c:pt>
                <c:pt idx="38">
                  <c:v>0.66123778501628661</c:v>
                </c:pt>
                <c:pt idx="39">
                  <c:v>0.59852216748768472</c:v>
                </c:pt>
                <c:pt idx="40">
                  <c:v>0.71264367816091956</c:v>
                </c:pt>
                <c:pt idx="41">
                  <c:v>0.63856960408684549</c:v>
                </c:pt>
                <c:pt idx="42">
                  <c:v>0.72520661157024791</c:v>
                </c:pt>
                <c:pt idx="43">
                  <c:v>0.83266932270916338</c:v>
                </c:pt>
                <c:pt idx="44">
                  <c:v>0.60973187686196628</c:v>
                </c:pt>
                <c:pt idx="45">
                  <c:v>0.60952380952380958</c:v>
                </c:pt>
                <c:pt idx="46">
                  <c:v>0.73879142300194933</c:v>
                </c:pt>
                <c:pt idx="47">
                  <c:v>0.62611275964391688</c:v>
                </c:pt>
                <c:pt idx="48">
                  <c:v>0.65151515151515149</c:v>
                </c:pt>
                <c:pt idx="49">
                  <c:v>0.61337209302325579</c:v>
                </c:pt>
                <c:pt idx="50">
                  <c:v>0.61278863232682057</c:v>
                </c:pt>
                <c:pt idx="51">
                  <c:v>0.50117647058823533</c:v>
                </c:pt>
                <c:pt idx="52">
                  <c:v>0.64687819856704198</c:v>
                </c:pt>
                <c:pt idx="53">
                  <c:v>0.68799999999999994</c:v>
                </c:pt>
                <c:pt idx="54">
                  <c:v>0.6581005586592179</c:v>
                </c:pt>
                <c:pt idx="55">
                  <c:v>0.64</c:v>
                </c:pt>
                <c:pt idx="56">
                  <c:v>0.62916666666666665</c:v>
                </c:pt>
                <c:pt idx="57">
                  <c:v>0.76994219653179186</c:v>
                </c:pt>
                <c:pt idx="58">
                  <c:v>0.67037953795379535</c:v>
                </c:pt>
                <c:pt idx="59">
                  <c:v>0.75133214920071045</c:v>
                </c:pt>
                <c:pt idx="60">
                  <c:v>0.64856477889837083</c:v>
                </c:pt>
                <c:pt idx="61">
                  <c:v>0.72408293460925044</c:v>
                </c:pt>
                <c:pt idx="62">
                  <c:v>0.73218884120171679</c:v>
                </c:pt>
                <c:pt idx="63">
                  <c:v>0.68962075848303395</c:v>
                </c:pt>
                <c:pt idx="64">
                  <c:v>0.57793103448275862</c:v>
                </c:pt>
                <c:pt idx="65">
                  <c:v>0.57631160572337048</c:v>
                </c:pt>
                <c:pt idx="66">
                  <c:v>0.58582677165354335</c:v>
                </c:pt>
                <c:pt idx="67">
                  <c:v>0.68544600938967137</c:v>
                </c:pt>
                <c:pt idx="68">
                  <c:v>0.6536764705882353</c:v>
                </c:pt>
                <c:pt idx="69">
                  <c:v>0.72183372183372185</c:v>
                </c:pt>
                <c:pt idx="70">
                  <c:v>0.69991617770326908</c:v>
                </c:pt>
                <c:pt idx="71">
                  <c:v>0.57769423558897248</c:v>
                </c:pt>
                <c:pt idx="72">
                  <c:v>0.65426695842450766</c:v>
                </c:pt>
                <c:pt idx="73">
                  <c:v>0.72740014015416954</c:v>
                </c:pt>
                <c:pt idx="74">
                  <c:v>0.65007320644216693</c:v>
                </c:pt>
                <c:pt idx="75">
                  <c:v>0.62895174708818635</c:v>
                </c:pt>
                <c:pt idx="76">
                  <c:v>0.68167202572347263</c:v>
                </c:pt>
                <c:pt idx="77">
                  <c:v>0.58568075117370888</c:v>
                </c:pt>
                <c:pt idx="78">
                  <c:v>0.58279430789133246</c:v>
                </c:pt>
                <c:pt idx="79">
                  <c:v>0.63170584689572029</c:v>
                </c:pt>
                <c:pt idx="80">
                  <c:v>0.64658273381294962</c:v>
                </c:pt>
                <c:pt idx="81">
                  <c:v>0.63096446700507614</c:v>
                </c:pt>
                <c:pt idx="82">
                  <c:v>0.62541806020066892</c:v>
                </c:pt>
                <c:pt idx="83">
                  <c:v>0.69946332737030414</c:v>
                </c:pt>
                <c:pt idx="84">
                  <c:v>0.69330289193302896</c:v>
                </c:pt>
                <c:pt idx="85">
                  <c:v>0.6428571428571429</c:v>
                </c:pt>
                <c:pt idx="86">
                  <c:v>0.67892503536067894</c:v>
                </c:pt>
                <c:pt idx="87">
                  <c:v>0.57611619150080684</c:v>
                </c:pt>
                <c:pt idx="88">
                  <c:v>0.51396648044692739</c:v>
                </c:pt>
                <c:pt idx="89">
                  <c:v>0.55812101910828027</c:v>
                </c:pt>
                <c:pt idx="90">
                  <c:v>0.644119907763259</c:v>
                </c:pt>
                <c:pt idx="91">
                  <c:v>0.66508918820531493</c:v>
                </c:pt>
                <c:pt idx="92">
                  <c:v>0.66025949062950506</c:v>
                </c:pt>
                <c:pt idx="93">
                  <c:v>0.62553879310344829</c:v>
                </c:pt>
              </c:numCache>
            </c:numRef>
          </c:val>
          <c:smooth val="0"/>
          <c:extLst>
            <c:ext xmlns:c16="http://schemas.microsoft.com/office/drawing/2014/chart" uri="{C3380CC4-5D6E-409C-BE32-E72D297353CC}">
              <c16:uniqueId val="{00000001-0E8E-46B7-A0BE-4610A8890B37}"/>
            </c:ext>
          </c:extLst>
        </c:ser>
        <c:dLbls>
          <c:showLegendKey val="0"/>
          <c:showVal val="0"/>
          <c:showCatName val="0"/>
          <c:showSerName val="0"/>
          <c:showPercent val="0"/>
          <c:showBubbleSize val="0"/>
        </c:dLbls>
        <c:smooth val="0"/>
        <c:axId val="739525464"/>
        <c:axId val="739535304"/>
      </c:lineChart>
      <c:dateAx>
        <c:axId val="739525464"/>
        <c:scaling>
          <c:orientation val="minMax"/>
          <c:max val="45627"/>
          <c:min val="41649"/>
        </c:scaling>
        <c:delete val="0"/>
        <c:axPos val="b"/>
        <c:numFmt formatCode="yy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39535304"/>
        <c:crosses val="autoZero"/>
        <c:auto val="1"/>
        <c:lblOffset val="100"/>
        <c:baseTimeUnit val="days"/>
        <c:majorUnit val="1"/>
        <c:majorTimeUnit val="years"/>
        <c:minorUnit val="1"/>
        <c:minorTimeUnit val="months"/>
      </c:dateAx>
      <c:valAx>
        <c:axId val="7395353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9525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Average Attendance</a:t>
            </a:r>
          </a:p>
        </c:rich>
      </c:tx>
      <c:layout>
        <c:manualLayout>
          <c:xMode val="edge"/>
          <c:yMode val="edge"/>
          <c:x val="0.24379990989003569"/>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'Summary by Year'!$D$2</c:f>
              <c:strCache>
                <c:ptCount val="1"/>
                <c:pt idx="0">
                  <c:v>Per Event</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strRef>
              <c:f>'Summary by Year'!$A$3:$A$14</c:f>
              <c:strCache>
                <c:ptCount val="12"/>
                <c:pt idx="0">
                  <c:v>2014</c:v>
                </c:pt>
                <c:pt idx="1">
                  <c:v>2015</c:v>
                </c:pt>
                <c:pt idx="2">
                  <c:v>2016</c:v>
                </c:pt>
                <c:pt idx="3">
                  <c:v>2017</c:v>
                </c:pt>
                <c:pt idx="4">
                  <c:v>2018</c:v>
                </c:pt>
                <c:pt idx="5">
                  <c:v>2019</c:v>
                </c:pt>
                <c:pt idx="6">
                  <c:v>2020</c:v>
                </c:pt>
                <c:pt idx="7">
                  <c:v>2021</c:v>
                </c:pt>
                <c:pt idx="8">
                  <c:v>2022</c:v>
                </c:pt>
                <c:pt idx="9">
                  <c:v>2023</c:v>
                </c:pt>
                <c:pt idx="10">
                  <c:v>2024</c:v>
                </c:pt>
                <c:pt idx="11">
                  <c:v>Total</c:v>
                </c:pt>
              </c:strCache>
            </c:strRef>
          </c:cat>
          <c:val>
            <c:numRef>
              <c:f>'Summary by Year'!$D$3:$D$13</c:f>
              <c:numCache>
                <c:formatCode>_(* #,##0_);_(* \(#,##0\);_(* "-"??_);_(@_)</c:formatCode>
                <c:ptCount val="11"/>
                <c:pt idx="0">
                  <c:v>333.5</c:v>
                </c:pt>
                <c:pt idx="1">
                  <c:v>324.14285714285717</c:v>
                </c:pt>
                <c:pt idx="2">
                  <c:v>283</c:v>
                </c:pt>
                <c:pt idx="3">
                  <c:v>251.77777777777777</c:v>
                </c:pt>
                <c:pt idx="4">
                  <c:v>280.45454545454544</c:v>
                </c:pt>
                <c:pt idx="5">
                  <c:v>343.66666666666669</c:v>
                </c:pt>
                <c:pt idx="6">
                  <c:v>700.9</c:v>
                </c:pt>
                <c:pt idx="7">
                  <c:v>734</c:v>
                </c:pt>
                <c:pt idx="8">
                  <c:v>1104.2727272727273</c:v>
                </c:pt>
                <c:pt idx="9">
                  <c:v>1197.2857142857142</c:v>
                </c:pt>
                <c:pt idx="10">
                  <c:v>1090.5</c:v>
                </c:pt>
              </c:numCache>
            </c:numRef>
          </c:val>
          <c:smooth val="0"/>
          <c:extLst>
            <c:ext xmlns:c16="http://schemas.microsoft.com/office/drawing/2014/chart" uri="{C3380CC4-5D6E-409C-BE32-E72D297353CC}">
              <c16:uniqueId val="{00000001-2E64-4955-BC41-B6C1C003DE2C}"/>
            </c:ext>
          </c:extLst>
        </c:ser>
        <c:dLbls>
          <c:showLegendKey val="0"/>
          <c:showVal val="0"/>
          <c:showCatName val="0"/>
          <c:showSerName val="0"/>
          <c:showPercent val="0"/>
          <c:showBubbleSize val="0"/>
        </c:dLbls>
        <c:smooth val="0"/>
        <c:axId val="739525464"/>
        <c:axId val="739535304"/>
      </c:lineChart>
      <c:catAx>
        <c:axId val="739525464"/>
        <c:scaling>
          <c:orientation val="minMax"/>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739535304"/>
        <c:crosses val="autoZero"/>
        <c:auto val="1"/>
        <c:lblAlgn val="ctr"/>
        <c:lblOffset val="100"/>
        <c:noMultiLvlLbl val="1"/>
      </c:catAx>
      <c:valAx>
        <c:axId val="739535304"/>
        <c:scaling>
          <c:orientation val="minMax"/>
          <c:max val="1500"/>
          <c:min val="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9525464"/>
        <c:crosses val="autoZero"/>
        <c:crossBetween val="between"/>
        <c:majorUnit val="200"/>
        <c:minorUnit val="1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CEUs Supported </a:t>
            </a:r>
            <a:r>
              <a:rPr lang="en-US" sz="1200" b="1" i="1"/>
              <a:t>(2020-2024)</a:t>
            </a:r>
            <a:endParaRPr lang="en-US" b="1" i="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noFill/>
            </a:ln>
            <a:effectLst/>
            <a:sp3d/>
          </c:spPr>
          <c:invertIfNegative val="0"/>
          <c:cat>
            <c:strRef>
              <c:f>CEUs!$D$46:$H$46</c:f>
              <c:strCache>
                <c:ptCount val="5"/>
                <c:pt idx="0">
                  <c:v>States</c:v>
                </c:pt>
                <c:pt idx="1">
                  <c:v>Int'l Society of Arboculture</c:v>
                </c:pt>
                <c:pt idx="2">
                  <c:v>Society of American Foresters</c:v>
                </c:pt>
                <c:pt idx="3">
                  <c:v>NJ Licensed Tree Care Experts</c:v>
                </c:pt>
                <c:pt idx="4">
                  <c:v>Health Depts.</c:v>
                </c:pt>
              </c:strCache>
            </c:strRef>
          </c:cat>
          <c:val>
            <c:numRef>
              <c:f>CEUs!$D$47:$H$47</c:f>
              <c:numCache>
                <c:formatCode>_(* #,##0_);_(* \(#,##0\);_(* "-"??_);_(@_)</c:formatCode>
                <c:ptCount val="5"/>
                <c:pt idx="0">
                  <c:v>8256</c:v>
                </c:pt>
                <c:pt idx="1">
                  <c:v>4862</c:v>
                </c:pt>
                <c:pt idx="2">
                  <c:v>215</c:v>
                </c:pt>
                <c:pt idx="3">
                  <c:v>348</c:v>
                </c:pt>
                <c:pt idx="4">
                  <c:v>1144</c:v>
                </c:pt>
              </c:numCache>
            </c:numRef>
          </c:val>
          <c:extLst>
            <c:ext xmlns:c16="http://schemas.microsoft.com/office/drawing/2014/chart" uri="{C3380CC4-5D6E-409C-BE32-E72D297353CC}">
              <c16:uniqueId val="{00000000-B5BC-49AA-BF97-AA6E8265CE0D}"/>
            </c:ext>
          </c:extLst>
        </c:ser>
        <c:dLbls>
          <c:showLegendKey val="0"/>
          <c:showVal val="0"/>
          <c:showCatName val="0"/>
          <c:showSerName val="0"/>
          <c:showPercent val="0"/>
          <c:showBubbleSize val="0"/>
        </c:dLbls>
        <c:gapWidth val="150"/>
        <c:shape val="box"/>
        <c:axId val="65705663"/>
        <c:axId val="90024383"/>
        <c:axId val="0"/>
      </c:bar3DChart>
      <c:catAx>
        <c:axId val="6570566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90024383"/>
        <c:crosses val="autoZero"/>
        <c:auto val="1"/>
        <c:lblAlgn val="ctr"/>
        <c:lblOffset val="100"/>
        <c:noMultiLvlLbl val="0"/>
      </c:catAx>
      <c:valAx>
        <c:axId val="90024383"/>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5705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400" b="1"/>
              <a:t>Center for IPM Inquiries Received</a:t>
            </a:r>
          </a:p>
          <a:p>
            <a:pPr>
              <a:defRPr/>
            </a:pPr>
            <a:r>
              <a:rPr lang="en-US" sz="1200" b="0" i="1"/>
              <a:t>(by fiscal year)</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Sheet1!$J$23</c:f>
              <c:strCache>
                <c:ptCount val="1"/>
                <c:pt idx="0">
                  <c:v>Webinars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Sheet1!$I$24:$I$27</c:f>
              <c:strCache>
                <c:ptCount val="4"/>
                <c:pt idx="0">
                  <c:v>FY2021</c:v>
                </c:pt>
                <c:pt idx="1">
                  <c:v>FY2022</c:v>
                </c:pt>
                <c:pt idx="2">
                  <c:v>FY2023</c:v>
                </c:pt>
                <c:pt idx="3">
                  <c:v>FY2024</c:v>
                </c:pt>
              </c:strCache>
            </c:strRef>
          </c:cat>
          <c:val>
            <c:numRef>
              <c:f>Sheet1!$J$24:$J$27</c:f>
              <c:numCache>
                <c:formatCode>_(* #,##0_);_(* \(#,##0\);_(* "-"??_);_(@_)</c:formatCode>
                <c:ptCount val="4"/>
                <c:pt idx="0">
                  <c:v>2541</c:v>
                </c:pt>
                <c:pt idx="1">
                  <c:v>2144</c:v>
                </c:pt>
                <c:pt idx="2">
                  <c:v>1820</c:v>
                </c:pt>
                <c:pt idx="3">
                  <c:v>1351</c:v>
                </c:pt>
              </c:numCache>
            </c:numRef>
          </c:val>
          <c:extLst>
            <c:ext xmlns:c16="http://schemas.microsoft.com/office/drawing/2014/chart" uri="{C3380CC4-5D6E-409C-BE32-E72D297353CC}">
              <c16:uniqueId val="{00000000-1C65-4146-B710-E3572A3972EA}"/>
            </c:ext>
          </c:extLst>
        </c:ser>
        <c:ser>
          <c:idx val="1"/>
          <c:order val="1"/>
          <c:tx>
            <c:strRef>
              <c:f>Sheet1!$K$23</c:f>
              <c:strCache>
                <c:ptCount val="1"/>
                <c:pt idx="0">
                  <c:v>Pest / Pesticide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Sheet1!$I$24:$I$27</c:f>
              <c:strCache>
                <c:ptCount val="4"/>
                <c:pt idx="0">
                  <c:v>FY2021</c:v>
                </c:pt>
                <c:pt idx="1">
                  <c:v>FY2022</c:v>
                </c:pt>
                <c:pt idx="2">
                  <c:v>FY2023</c:v>
                </c:pt>
                <c:pt idx="3">
                  <c:v>FY2024</c:v>
                </c:pt>
              </c:strCache>
            </c:strRef>
          </c:cat>
          <c:val>
            <c:numRef>
              <c:f>Sheet1!$K$24:$K$27</c:f>
              <c:numCache>
                <c:formatCode>_(* #,##0_);_(* \(#,##0\);_(* "-"??_);_(@_)</c:formatCode>
                <c:ptCount val="4"/>
                <c:pt idx="0">
                  <c:v>39</c:v>
                </c:pt>
                <c:pt idx="1">
                  <c:v>7</c:v>
                </c:pt>
                <c:pt idx="2">
                  <c:v>26</c:v>
                </c:pt>
                <c:pt idx="3">
                  <c:v>23</c:v>
                </c:pt>
              </c:numCache>
            </c:numRef>
          </c:val>
          <c:extLst>
            <c:ext xmlns:c16="http://schemas.microsoft.com/office/drawing/2014/chart" uri="{C3380CC4-5D6E-409C-BE32-E72D297353CC}">
              <c16:uniqueId val="{00000001-1C65-4146-B710-E3572A3972EA}"/>
            </c:ext>
          </c:extLst>
        </c:ser>
        <c:ser>
          <c:idx val="2"/>
          <c:order val="2"/>
          <c:tx>
            <c:strRef>
              <c:f>Sheet1!$L$23</c:f>
              <c:strCache>
                <c:ptCount val="1"/>
                <c:pt idx="0">
                  <c:v>General</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Sheet1!$I$24:$I$27</c:f>
              <c:strCache>
                <c:ptCount val="4"/>
                <c:pt idx="0">
                  <c:v>FY2021</c:v>
                </c:pt>
                <c:pt idx="1">
                  <c:v>FY2022</c:v>
                </c:pt>
                <c:pt idx="2">
                  <c:v>FY2023</c:v>
                </c:pt>
                <c:pt idx="3">
                  <c:v>FY2024</c:v>
                </c:pt>
              </c:strCache>
            </c:strRef>
          </c:cat>
          <c:val>
            <c:numRef>
              <c:f>Sheet1!$L$24:$L$27</c:f>
              <c:numCache>
                <c:formatCode>_(* #,##0_);_(* \(#,##0\);_(* "-"??_);_(@_)</c:formatCode>
                <c:ptCount val="4"/>
                <c:pt idx="0">
                  <c:v>248</c:v>
                </c:pt>
                <c:pt idx="1">
                  <c:v>188</c:v>
                </c:pt>
                <c:pt idx="2">
                  <c:v>160</c:v>
                </c:pt>
                <c:pt idx="3">
                  <c:v>69</c:v>
                </c:pt>
              </c:numCache>
            </c:numRef>
          </c:val>
          <c:extLst>
            <c:ext xmlns:c16="http://schemas.microsoft.com/office/drawing/2014/chart" uri="{C3380CC4-5D6E-409C-BE32-E72D297353CC}">
              <c16:uniqueId val="{00000002-1C65-4146-B710-E3572A3972EA}"/>
            </c:ext>
          </c:extLst>
        </c:ser>
        <c:ser>
          <c:idx val="3"/>
          <c:order val="3"/>
          <c:tx>
            <c:strRef>
              <c:f>Sheet1!$M$23</c:f>
              <c:strCache>
                <c:ptCount val="1"/>
                <c:pt idx="0">
                  <c:v>CEUs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Sheet1!$I$24:$I$27</c:f>
              <c:strCache>
                <c:ptCount val="4"/>
                <c:pt idx="0">
                  <c:v>FY2021</c:v>
                </c:pt>
                <c:pt idx="1">
                  <c:v>FY2022</c:v>
                </c:pt>
                <c:pt idx="2">
                  <c:v>FY2023</c:v>
                </c:pt>
                <c:pt idx="3">
                  <c:v>FY2024</c:v>
                </c:pt>
              </c:strCache>
            </c:strRef>
          </c:cat>
          <c:val>
            <c:numRef>
              <c:f>Sheet1!$M$24:$M$27</c:f>
              <c:numCache>
                <c:formatCode>_(* #,##0_);_(* \(#,##0\);_(* "-"??_);_(@_)</c:formatCode>
                <c:ptCount val="4"/>
                <c:pt idx="0">
                  <c:v>325</c:v>
                </c:pt>
                <c:pt idx="1">
                  <c:v>590</c:v>
                </c:pt>
                <c:pt idx="2">
                  <c:v>487</c:v>
                </c:pt>
                <c:pt idx="3">
                  <c:v>154</c:v>
                </c:pt>
              </c:numCache>
            </c:numRef>
          </c:val>
          <c:extLst>
            <c:ext xmlns:c16="http://schemas.microsoft.com/office/drawing/2014/chart" uri="{C3380CC4-5D6E-409C-BE32-E72D297353CC}">
              <c16:uniqueId val="{00000003-1C65-4146-B710-E3572A3972EA}"/>
            </c:ext>
          </c:extLst>
        </c:ser>
        <c:dLbls>
          <c:showLegendKey val="0"/>
          <c:showVal val="0"/>
          <c:showCatName val="0"/>
          <c:showSerName val="0"/>
          <c:showPercent val="0"/>
          <c:showBubbleSize val="0"/>
        </c:dLbls>
        <c:gapWidth val="100"/>
        <c:overlap val="-24"/>
        <c:axId val="454191903"/>
        <c:axId val="1981747631"/>
      </c:barChart>
      <c:catAx>
        <c:axId val="454191903"/>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981747631"/>
        <c:crosses val="autoZero"/>
        <c:auto val="1"/>
        <c:lblAlgn val="ctr"/>
        <c:lblOffset val="100"/>
        <c:noMultiLvlLbl val="0"/>
      </c:catAx>
      <c:valAx>
        <c:axId val="1981747631"/>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454191903"/>
        <c:crosses val="autoZero"/>
        <c:crossBetween val="between"/>
      </c:valAx>
      <c:spPr>
        <a:noFill/>
        <a:ln>
          <a:noFill/>
        </a:ln>
        <a:effectLst/>
      </c:spPr>
    </c:plotArea>
    <c:legend>
      <c:legendPos val="b"/>
      <c:layout>
        <c:manualLayout>
          <c:xMode val="edge"/>
          <c:yMode val="edge"/>
          <c:x val="0.10718855900077855"/>
          <c:y val="0.90979099233813787"/>
          <c:w val="0.85256591929811187"/>
          <c:h val="7.14927834464084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a:t>Center for IPM Inquiries Received </a:t>
            </a:r>
            <a:br>
              <a:rPr lang="en-US" sz="1400"/>
            </a:br>
            <a:r>
              <a:rPr lang="en-US" sz="1200" b="0" i="1"/>
              <a:t>(by month)</a:t>
            </a:r>
            <a:endParaRPr lang="en-US" sz="1400" b="0" i="1"/>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Sheet1!$J$5</c:f>
              <c:strCache>
                <c:ptCount val="1"/>
                <c:pt idx="0">
                  <c:v>FY2021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Sheet1!$I$6:$I$17</c:f>
              <c:strCache>
                <c:ptCount val="12"/>
                <c:pt idx="0">
                  <c:v>Oct.</c:v>
                </c:pt>
                <c:pt idx="1">
                  <c:v>Nov.</c:v>
                </c:pt>
                <c:pt idx="2">
                  <c:v>Dec.</c:v>
                </c:pt>
                <c:pt idx="3">
                  <c:v>Jan.</c:v>
                </c:pt>
                <c:pt idx="4">
                  <c:v>Feb.</c:v>
                </c:pt>
                <c:pt idx="5">
                  <c:v>Mar.</c:v>
                </c:pt>
                <c:pt idx="6">
                  <c:v>Apr.</c:v>
                </c:pt>
                <c:pt idx="7">
                  <c:v>May</c:v>
                </c:pt>
                <c:pt idx="8">
                  <c:v>Jun.</c:v>
                </c:pt>
                <c:pt idx="9">
                  <c:v>Jul.</c:v>
                </c:pt>
                <c:pt idx="10">
                  <c:v>Aug.</c:v>
                </c:pt>
                <c:pt idx="11">
                  <c:v>Sept.</c:v>
                </c:pt>
              </c:strCache>
            </c:strRef>
          </c:cat>
          <c:val>
            <c:numRef>
              <c:f>Sheet1!$J$6:$J$17</c:f>
              <c:numCache>
                <c:formatCode>_(* #,##0_);_(* \(#,##0\);_(* "-"??_);_(@_)</c:formatCode>
                <c:ptCount val="12"/>
                <c:pt idx="0">
                  <c:v>281</c:v>
                </c:pt>
                <c:pt idx="1">
                  <c:v>277</c:v>
                </c:pt>
                <c:pt idx="2">
                  <c:v>285</c:v>
                </c:pt>
                <c:pt idx="3">
                  <c:v>265</c:v>
                </c:pt>
                <c:pt idx="4">
                  <c:v>292</c:v>
                </c:pt>
                <c:pt idx="5">
                  <c:v>273</c:v>
                </c:pt>
                <c:pt idx="6">
                  <c:v>275</c:v>
                </c:pt>
                <c:pt idx="7">
                  <c:v>329</c:v>
                </c:pt>
                <c:pt idx="8">
                  <c:v>333</c:v>
                </c:pt>
                <c:pt idx="9">
                  <c:v>147</c:v>
                </c:pt>
                <c:pt idx="10">
                  <c:v>58</c:v>
                </c:pt>
                <c:pt idx="11">
                  <c:v>338</c:v>
                </c:pt>
              </c:numCache>
            </c:numRef>
          </c:val>
          <c:extLst>
            <c:ext xmlns:c16="http://schemas.microsoft.com/office/drawing/2014/chart" uri="{C3380CC4-5D6E-409C-BE32-E72D297353CC}">
              <c16:uniqueId val="{00000000-49DB-41FB-9FDE-37782DD9A157}"/>
            </c:ext>
          </c:extLst>
        </c:ser>
        <c:ser>
          <c:idx val="1"/>
          <c:order val="1"/>
          <c:tx>
            <c:strRef>
              <c:f>Sheet1!$K$5</c:f>
              <c:strCache>
                <c:ptCount val="1"/>
                <c:pt idx="0">
                  <c:v>FY2022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Sheet1!$I$6:$I$17</c:f>
              <c:strCache>
                <c:ptCount val="12"/>
                <c:pt idx="0">
                  <c:v>Oct.</c:v>
                </c:pt>
                <c:pt idx="1">
                  <c:v>Nov.</c:v>
                </c:pt>
                <c:pt idx="2">
                  <c:v>Dec.</c:v>
                </c:pt>
                <c:pt idx="3">
                  <c:v>Jan.</c:v>
                </c:pt>
                <c:pt idx="4">
                  <c:v>Feb.</c:v>
                </c:pt>
                <c:pt idx="5">
                  <c:v>Mar.</c:v>
                </c:pt>
                <c:pt idx="6">
                  <c:v>Apr.</c:v>
                </c:pt>
                <c:pt idx="7">
                  <c:v>May</c:v>
                </c:pt>
                <c:pt idx="8">
                  <c:v>Jun.</c:v>
                </c:pt>
                <c:pt idx="9">
                  <c:v>Jul.</c:v>
                </c:pt>
                <c:pt idx="10">
                  <c:v>Aug.</c:v>
                </c:pt>
                <c:pt idx="11">
                  <c:v>Sept.</c:v>
                </c:pt>
              </c:strCache>
            </c:strRef>
          </c:cat>
          <c:val>
            <c:numRef>
              <c:f>Sheet1!$K$6:$K$17</c:f>
              <c:numCache>
                <c:formatCode>_(* #,##0_);_(* \(#,##0\);_(* "-"??_);_(@_)</c:formatCode>
                <c:ptCount val="12"/>
                <c:pt idx="0">
                  <c:v>224</c:v>
                </c:pt>
                <c:pt idx="1">
                  <c:v>241</c:v>
                </c:pt>
                <c:pt idx="2">
                  <c:v>153</c:v>
                </c:pt>
                <c:pt idx="3">
                  <c:v>608</c:v>
                </c:pt>
                <c:pt idx="4">
                  <c:v>261</c:v>
                </c:pt>
                <c:pt idx="5">
                  <c:v>345</c:v>
                </c:pt>
                <c:pt idx="6">
                  <c:v>410</c:v>
                </c:pt>
                <c:pt idx="7">
                  <c:v>270</c:v>
                </c:pt>
                <c:pt idx="8">
                  <c:v>78</c:v>
                </c:pt>
                <c:pt idx="9">
                  <c:v>60</c:v>
                </c:pt>
                <c:pt idx="10">
                  <c:v>246</c:v>
                </c:pt>
                <c:pt idx="11">
                  <c:v>33</c:v>
                </c:pt>
              </c:numCache>
            </c:numRef>
          </c:val>
          <c:extLst>
            <c:ext xmlns:c16="http://schemas.microsoft.com/office/drawing/2014/chart" uri="{C3380CC4-5D6E-409C-BE32-E72D297353CC}">
              <c16:uniqueId val="{00000001-49DB-41FB-9FDE-37782DD9A157}"/>
            </c:ext>
          </c:extLst>
        </c:ser>
        <c:ser>
          <c:idx val="2"/>
          <c:order val="2"/>
          <c:tx>
            <c:strRef>
              <c:f>Sheet1!$L$5</c:f>
              <c:strCache>
                <c:ptCount val="1"/>
                <c:pt idx="0">
                  <c:v>FY2023</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Sheet1!$I$6:$I$17</c:f>
              <c:strCache>
                <c:ptCount val="12"/>
                <c:pt idx="0">
                  <c:v>Oct.</c:v>
                </c:pt>
                <c:pt idx="1">
                  <c:v>Nov.</c:v>
                </c:pt>
                <c:pt idx="2">
                  <c:v>Dec.</c:v>
                </c:pt>
                <c:pt idx="3">
                  <c:v>Jan.</c:v>
                </c:pt>
                <c:pt idx="4">
                  <c:v>Feb.</c:v>
                </c:pt>
                <c:pt idx="5">
                  <c:v>Mar.</c:v>
                </c:pt>
                <c:pt idx="6">
                  <c:v>Apr.</c:v>
                </c:pt>
                <c:pt idx="7">
                  <c:v>May</c:v>
                </c:pt>
                <c:pt idx="8">
                  <c:v>Jun.</c:v>
                </c:pt>
                <c:pt idx="9">
                  <c:v>Jul.</c:v>
                </c:pt>
                <c:pt idx="10">
                  <c:v>Aug.</c:v>
                </c:pt>
                <c:pt idx="11">
                  <c:v>Sept.</c:v>
                </c:pt>
              </c:strCache>
            </c:strRef>
          </c:cat>
          <c:val>
            <c:numRef>
              <c:f>Sheet1!$L$6:$L$17</c:f>
              <c:numCache>
                <c:formatCode>_(* #,##0_);_(* \(#,##0\);_(* "-"??_);_(@_)</c:formatCode>
                <c:ptCount val="12"/>
                <c:pt idx="0">
                  <c:v>101</c:v>
                </c:pt>
                <c:pt idx="1">
                  <c:v>266</c:v>
                </c:pt>
                <c:pt idx="2">
                  <c:v>241</c:v>
                </c:pt>
                <c:pt idx="3">
                  <c:v>546</c:v>
                </c:pt>
                <c:pt idx="4">
                  <c:v>315</c:v>
                </c:pt>
                <c:pt idx="5">
                  <c:v>205</c:v>
                </c:pt>
                <c:pt idx="6">
                  <c:v>222</c:v>
                </c:pt>
                <c:pt idx="7">
                  <c:v>202</c:v>
                </c:pt>
                <c:pt idx="8">
                  <c:v>80</c:v>
                </c:pt>
                <c:pt idx="9">
                  <c:v>59</c:v>
                </c:pt>
                <c:pt idx="10">
                  <c:v>205</c:v>
                </c:pt>
                <c:pt idx="11">
                  <c:v>51</c:v>
                </c:pt>
              </c:numCache>
            </c:numRef>
          </c:val>
          <c:extLst>
            <c:ext xmlns:c16="http://schemas.microsoft.com/office/drawing/2014/chart" uri="{C3380CC4-5D6E-409C-BE32-E72D297353CC}">
              <c16:uniqueId val="{00000002-49DB-41FB-9FDE-37782DD9A157}"/>
            </c:ext>
          </c:extLst>
        </c:ser>
        <c:ser>
          <c:idx val="3"/>
          <c:order val="3"/>
          <c:tx>
            <c:strRef>
              <c:f>Sheet1!$M$5</c:f>
              <c:strCache>
                <c:ptCount val="1"/>
                <c:pt idx="0">
                  <c:v>FY2024</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Sheet1!$I$6:$I$17</c:f>
              <c:strCache>
                <c:ptCount val="12"/>
                <c:pt idx="0">
                  <c:v>Oct.</c:v>
                </c:pt>
                <c:pt idx="1">
                  <c:v>Nov.</c:v>
                </c:pt>
                <c:pt idx="2">
                  <c:v>Dec.</c:v>
                </c:pt>
                <c:pt idx="3">
                  <c:v>Jan.</c:v>
                </c:pt>
                <c:pt idx="4">
                  <c:v>Feb.</c:v>
                </c:pt>
                <c:pt idx="5">
                  <c:v>Mar.</c:v>
                </c:pt>
                <c:pt idx="6">
                  <c:v>Apr.</c:v>
                </c:pt>
                <c:pt idx="7">
                  <c:v>May</c:v>
                </c:pt>
                <c:pt idx="8">
                  <c:v>Jun.</c:v>
                </c:pt>
                <c:pt idx="9">
                  <c:v>Jul.</c:v>
                </c:pt>
                <c:pt idx="10">
                  <c:v>Aug.</c:v>
                </c:pt>
                <c:pt idx="11">
                  <c:v>Sept.</c:v>
                </c:pt>
              </c:strCache>
            </c:strRef>
          </c:cat>
          <c:val>
            <c:numRef>
              <c:f>Sheet1!$M$6:$M$17</c:f>
              <c:numCache>
                <c:formatCode>_(* #,##0_);_(* \(#,##0\);_(* "-"??_);_(@_)</c:formatCode>
                <c:ptCount val="12"/>
                <c:pt idx="0">
                  <c:v>227</c:v>
                </c:pt>
                <c:pt idx="1">
                  <c:v>220</c:v>
                </c:pt>
                <c:pt idx="2">
                  <c:v>171</c:v>
                </c:pt>
                <c:pt idx="3">
                  <c:v>267</c:v>
                </c:pt>
                <c:pt idx="4">
                  <c:v>286</c:v>
                </c:pt>
                <c:pt idx="5">
                  <c:v>294</c:v>
                </c:pt>
                <c:pt idx="6">
                  <c:v>132</c:v>
                </c:pt>
                <c:pt idx="7">
                  <c:v>0</c:v>
                </c:pt>
                <c:pt idx="8">
                  <c:v>0</c:v>
                </c:pt>
                <c:pt idx="9">
                  <c:v>0</c:v>
                </c:pt>
                <c:pt idx="10">
                  <c:v>0</c:v>
                </c:pt>
                <c:pt idx="11">
                  <c:v>0</c:v>
                </c:pt>
              </c:numCache>
            </c:numRef>
          </c:val>
          <c:extLst>
            <c:ext xmlns:c16="http://schemas.microsoft.com/office/drawing/2014/chart" uri="{C3380CC4-5D6E-409C-BE32-E72D297353CC}">
              <c16:uniqueId val="{00000003-49DB-41FB-9FDE-37782DD9A157}"/>
            </c:ext>
          </c:extLst>
        </c:ser>
        <c:dLbls>
          <c:showLegendKey val="0"/>
          <c:showVal val="0"/>
          <c:showCatName val="0"/>
          <c:showSerName val="0"/>
          <c:showPercent val="0"/>
          <c:showBubbleSize val="0"/>
        </c:dLbls>
        <c:gapWidth val="100"/>
        <c:overlap val="-24"/>
        <c:axId val="907676936"/>
        <c:axId val="907672672"/>
      </c:barChart>
      <c:catAx>
        <c:axId val="907676936"/>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907672672"/>
        <c:crosses val="autoZero"/>
        <c:auto val="1"/>
        <c:lblAlgn val="ctr"/>
        <c:lblOffset val="100"/>
        <c:noMultiLvlLbl val="1"/>
      </c:catAx>
      <c:valAx>
        <c:axId val="907672672"/>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907676936"/>
        <c:crosses val="autoZero"/>
        <c:crossBetween val="between"/>
      </c:valAx>
      <c:spPr>
        <a:noFill/>
        <a:ln>
          <a:noFill/>
        </a:ln>
        <a:effectLst/>
      </c:spPr>
    </c:plotArea>
    <c:legend>
      <c:legendPos val="b"/>
      <c:layout>
        <c:manualLayout>
          <c:xMode val="edge"/>
          <c:yMode val="edge"/>
          <c:x val="0.14277560484966911"/>
          <c:y val="0.91732562349342994"/>
          <c:w val="0.77236448912151645"/>
          <c:h val="6.3958152291116371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GovDelivery!$C$1</c:f>
              <c:strCache>
                <c:ptCount val="1"/>
                <c:pt idx="0">
                  <c:v> Total Subscribers </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numRef>
              <c:f>GovDelivery!$B$36:$B$95</c:f>
              <c:numCache>
                <c:formatCode>mm/yyyy</c:formatCode>
                <c:ptCount val="60"/>
                <c:pt idx="0">
                  <c:v>43165</c:v>
                </c:pt>
                <c:pt idx="1">
                  <c:v>43179</c:v>
                </c:pt>
                <c:pt idx="2">
                  <c:v>43214</c:v>
                </c:pt>
                <c:pt idx="3">
                  <c:v>43221</c:v>
                </c:pt>
                <c:pt idx="4">
                  <c:v>43235</c:v>
                </c:pt>
                <c:pt idx="5">
                  <c:v>43361</c:v>
                </c:pt>
                <c:pt idx="6">
                  <c:v>43396</c:v>
                </c:pt>
                <c:pt idx="7">
                  <c:v>43417</c:v>
                </c:pt>
                <c:pt idx="8">
                  <c:v>43445</c:v>
                </c:pt>
                <c:pt idx="9">
                  <c:v>43531</c:v>
                </c:pt>
                <c:pt idx="10">
                  <c:v>43552</c:v>
                </c:pt>
                <c:pt idx="11">
                  <c:v>43566</c:v>
                </c:pt>
                <c:pt idx="12">
                  <c:v>43580</c:v>
                </c:pt>
                <c:pt idx="13">
                  <c:v>43599</c:v>
                </c:pt>
                <c:pt idx="14">
                  <c:v>43739</c:v>
                </c:pt>
                <c:pt idx="15">
                  <c:v>43762</c:v>
                </c:pt>
                <c:pt idx="16">
                  <c:v>43776</c:v>
                </c:pt>
                <c:pt idx="17">
                  <c:v>43819</c:v>
                </c:pt>
                <c:pt idx="18">
                  <c:v>43844</c:v>
                </c:pt>
                <c:pt idx="19">
                  <c:v>43865</c:v>
                </c:pt>
                <c:pt idx="20">
                  <c:v>43900</c:v>
                </c:pt>
                <c:pt idx="21">
                  <c:v>43956</c:v>
                </c:pt>
                <c:pt idx="22">
                  <c:v>44054</c:v>
                </c:pt>
                <c:pt idx="23">
                  <c:v>44096</c:v>
                </c:pt>
                <c:pt idx="24">
                  <c:v>44117</c:v>
                </c:pt>
                <c:pt idx="25">
                  <c:v>44124</c:v>
                </c:pt>
                <c:pt idx="26">
                  <c:v>44136</c:v>
                </c:pt>
                <c:pt idx="27">
                  <c:v>44166</c:v>
                </c:pt>
                <c:pt idx="28">
                  <c:v>44197</c:v>
                </c:pt>
                <c:pt idx="29">
                  <c:v>44228</c:v>
                </c:pt>
                <c:pt idx="30">
                  <c:v>44256</c:v>
                </c:pt>
                <c:pt idx="31">
                  <c:v>44287</c:v>
                </c:pt>
                <c:pt idx="32">
                  <c:v>44317</c:v>
                </c:pt>
                <c:pt idx="33">
                  <c:v>44317</c:v>
                </c:pt>
                <c:pt idx="34">
                  <c:v>44348</c:v>
                </c:pt>
                <c:pt idx="35">
                  <c:v>44348</c:v>
                </c:pt>
                <c:pt idx="36">
                  <c:v>44470</c:v>
                </c:pt>
                <c:pt idx="37">
                  <c:v>44501</c:v>
                </c:pt>
                <c:pt idx="38">
                  <c:v>44531</c:v>
                </c:pt>
                <c:pt idx="39">
                  <c:v>44562</c:v>
                </c:pt>
                <c:pt idx="40">
                  <c:v>44593</c:v>
                </c:pt>
                <c:pt idx="41">
                  <c:v>44621</c:v>
                </c:pt>
                <c:pt idx="42">
                  <c:v>44621</c:v>
                </c:pt>
                <c:pt idx="43">
                  <c:v>44652</c:v>
                </c:pt>
                <c:pt idx="44">
                  <c:v>44682</c:v>
                </c:pt>
                <c:pt idx="45">
                  <c:v>44713</c:v>
                </c:pt>
                <c:pt idx="46">
                  <c:v>44805</c:v>
                </c:pt>
                <c:pt idx="47">
                  <c:v>44835</c:v>
                </c:pt>
                <c:pt idx="48">
                  <c:v>44866</c:v>
                </c:pt>
                <c:pt idx="49">
                  <c:v>44896</c:v>
                </c:pt>
                <c:pt idx="50">
                  <c:v>44927</c:v>
                </c:pt>
                <c:pt idx="51">
                  <c:v>44958</c:v>
                </c:pt>
                <c:pt idx="52">
                  <c:v>44986</c:v>
                </c:pt>
                <c:pt idx="53">
                  <c:v>45047</c:v>
                </c:pt>
                <c:pt idx="54">
                  <c:v>45048</c:v>
                </c:pt>
                <c:pt idx="55">
                  <c:v>45200</c:v>
                </c:pt>
                <c:pt idx="56">
                  <c:v>45265</c:v>
                </c:pt>
                <c:pt idx="57">
                  <c:v>45292</c:v>
                </c:pt>
                <c:pt idx="58">
                  <c:v>45323</c:v>
                </c:pt>
                <c:pt idx="59">
                  <c:v>45352</c:v>
                </c:pt>
              </c:numCache>
            </c:numRef>
          </c:cat>
          <c:val>
            <c:numRef>
              <c:f>GovDelivery!$C$36:$C$95</c:f>
              <c:numCache>
                <c:formatCode>_(* #,##0_);_(* \(#,##0\);_(* "-"??_);_(@_)</c:formatCode>
                <c:ptCount val="60"/>
                <c:pt idx="0">
                  <c:v>16167</c:v>
                </c:pt>
                <c:pt idx="1">
                  <c:v>16130</c:v>
                </c:pt>
                <c:pt idx="2">
                  <c:v>16107</c:v>
                </c:pt>
                <c:pt idx="3">
                  <c:v>16086</c:v>
                </c:pt>
                <c:pt idx="4">
                  <c:v>16054</c:v>
                </c:pt>
                <c:pt idx="5">
                  <c:v>15908</c:v>
                </c:pt>
                <c:pt idx="6">
                  <c:v>16309</c:v>
                </c:pt>
                <c:pt idx="7">
                  <c:v>16720</c:v>
                </c:pt>
                <c:pt idx="8">
                  <c:v>16949</c:v>
                </c:pt>
                <c:pt idx="9">
                  <c:v>17052</c:v>
                </c:pt>
                <c:pt idx="10">
                  <c:v>17254</c:v>
                </c:pt>
                <c:pt idx="11">
                  <c:v>17397</c:v>
                </c:pt>
                <c:pt idx="12">
                  <c:v>17387</c:v>
                </c:pt>
                <c:pt idx="13">
                  <c:v>17439</c:v>
                </c:pt>
                <c:pt idx="14">
                  <c:v>16618</c:v>
                </c:pt>
                <c:pt idx="15">
                  <c:v>16378</c:v>
                </c:pt>
                <c:pt idx="16">
                  <c:v>16265</c:v>
                </c:pt>
                <c:pt idx="17">
                  <c:v>16534</c:v>
                </c:pt>
                <c:pt idx="18">
                  <c:v>16493</c:v>
                </c:pt>
                <c:pt idx="19">
                  <c:v>16529</c:v>
                </c:pt>
                <c:pt idx="20">
                  <c:v>17142</c:v>
                </c:pt>
                <c:pt idx="21">
                  <c:v>17568</c:v>
                </c:pt>
                <c:pt idx="22">
                  <c:v>17488</c:v>
                </c:pt>
                <c:pt idx="23">
                  <c:v>17294</c:v>
                </c:pt>
                <c:pt idx="24">
                  <c:v>17675</c:v>
                </c:pt>
                <c:pt idx="25">
                  <c:v>17558</c:v>
                </c:pt>
                <c:pt idx="26">
                  <c:v>19793</c:v>
                </c:pt>
                <c:pt idx="27">
                  <c:v>19655</c:v>
                </c:pt>
                <c:pt idx="28">
                  <c:v>20994</c:v>
                </c:pt>
                <c:pt idx="29">
                  <c:v>21183</c:v>
                </c:pt>
                <c:pt idx="30">
                  <c:v>21095</c:v>
                </c:pt>
                <c:pt idx="31">
                  <c:v>21056</c:v>
                </c:pt>
                <c:pt idx="32">
                  <c:v>20958</c:v>
                </c:pt>
                <c:pt idx="33">
                  <c:v>20925</c:v>
                </c:pt>
                <c:pt idx="34">
                  <c:v>22895</c:v>
                </c:pt>
                <c:pt idx="35">
                  <c:v>22854</c:v>
                </c:pt>
                <c:pt idx="36">
                  <c:v>23567</c:v>
                </c:pt>
                <c:pt idx="37">
                  <c:v>23269</c:v>
                </c:pt>
                <c:pt idx="38">
                  <c:v>23434</c:v>
                </c:pt>
                <c:pt idx="39">
                  <c:v>24937</c:v>
                </c:pt>
                <c:pt idx="40">
                  <c:v>25019</c:v>
                </c:pt>
                <c:pt idx="41">
                  <c:v>25847</c:v>
                </c:pt>
                <c:pt idx="42">
                  <c:v>26159</c:v>
                </c:pt>
                <c:pt idx="43">
                  <c:v>28473</c:v>
                </c:pt>
                <c:pt idx="44">
                  <c:v>29115</c:v>
                </c:pt>
                <c:pt idx="45">
                  <c:v>29852</c:v>
                </c:pt>
                <c:pt idx="46">
                  <c:v>31283</c:v>
                </c:pt>
                <c:pt idx="47">
                  <c:v>31591</c:v>
                </c:pt>
                <c:pt idx="48">
                  <c:v>31695</c:v>
                </c:pt>
                <c:pt idx="49">
                  <c:v>32731</c:v>
                </c:pt>
                <c:pt idx="50">
                  <c:v>32922</c:v>
                </c:pt>
                <c:pt idx="51">
                  <c:v>33114</c:v>
                </c:pt>
                <c:pt idx="52">
                  <c:v>35712</c:v>
                </c:pt>
                <c:pt idx="53">
                  <c:v>36647</c:v>
                </c:pt>
                <c:pt idx="54">
                  <c:v>36568</c:v>
                </c:pt>
                <c:pt idx="55">
                  <c:v>37727</c:v>
                </c:pt>
                <c:pt idx="56">
                  <c:v>38214</c:v>
                </c:pt>
                <c:pt idx="57">
                  <c:v>38644</c:v>
                </c:pt>
                <c:pt idx="58">
                  <c:v>39252</c:v>
                </c:pt>
                <c:pt idx="59">
                  <c:v>40766</c:v>
                </c:pt>
              </c:numCache>
            </c:numRef>
          </c:val>
          <c:smooth val="0"/>
          <c:extLst>
            <c:ext xmlns:c16="http://schemas.microsoft.com/office/drawing/2014/chart" uri="{C3380CC4-5D6E-409C-BE32-E72D297353CC}">
              <c16:uniqueId val="{00000000-A2E4-4111-ACA9-93553298A6F6}"/>
            </c:ext>
          </c:extLst>
        </c:ser>
        <c:dLbls>
          <c:showLegendKey val="0"/>
          <c:showVal val="0"/>
          <c:showCatName val="0"/>
          <c:showSerName val="0"/>
          <c:showPercent val="0"/>
          <c:showBubbleSize val="0"/>
        </c:dLbls>
        <c:smooth val="0"/>
        <c:axId val="1426538544"/>
        <c:axId val="1068060048"/>
      </c:lineChart>
      <c:dateAx>
        <c:axId val="1426538544"/>
        <c:scaling>
          <c:orientation val="minMax"/>
          <c:min val="43101"/>
        </c:scaling>
        <c:delete val="0"/>
        <c:axPos val="b"/>
        <c:numFmt formatCode="yyyy" sourceLinked="0"/>
        <c:majorTickMark val="cross"/>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068060048"/>
        <c:crosses val="autoZero"/>
        <c:auto val="1"/>
        <c:lblOffset val="100"/>
        <c:baseTimeUnit val="days"/>
        <c:majorUnit val="1"/>
        <c:majorTimeUnit val="years"/>
        <c:minorUnit val="1"/>
        <c:minorTimeUnit val="months"/>
      </c:dateAx>
      <c:valAx>
        <c:axId val="106806004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426538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6E6F3176-0930-4A58-8CF5-7A2B1D0B0764}" type="datetimeFigureOut">
              <a:rPr lang="en-US" smtClean="0"/>
              <a:t>5/9/2024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23A61CD2-D585-422C-A987-DC876E11181A}" type="slidenum">
              <a:rPr lang="en-US" smtClean="0"/>
              <a:t>‹#›</a:t>
            </a:fld>
            <a:endParaRPr lang="en-US"/>
          </a:p>
        </p:txBody>
      </p:sp>
    </p:spTree>
    <p:extLst>
      <p:ext uri="{BB962C8B-B14F-4D97-AF65-F5344CB8AC3E}">
        <p14:creationId xmlns:p14="http://schemas.microsoft.com/office/powerpoint/2010/main" val="2916499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49288"/>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D9C1B8-79AC-4AFF-BE9D-2C1F3DEF20A5}" type="slidenum">
              <a:rPr lang="en-US" smtClean="0"/>
              <a:t>1</a:t>
            </a:fld>
            <a:endParaRPr lang="en-US"/>
          </a:p>
        </p:txBody>
      </p:sp>
    </p:spTree>
    <p:extLst>
      <p:ext uri="{BB962C8B-B14F-4D97-AF65-F5344CB8AC3E}">
        <p14:creationId xmlns:p14="http://schemas.microsoft.com/office/powerpoint/2010/main" val="3946435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OPP’s outreach activities around Integrated Pest Management are centered in a group within the Biopesticides and Pollution Prevention Division.</a:t>
            </a:r>
          </a:p>
          <a:p>
            <a:r>
              <a:rPr lang="en-US" dirty="0"/>
              <a:t>This team is effectively sharing information on smart, sensible and sustainable pest control practices primarily through its IPM webinar series.</a:t>
            </a:r>
          </a:p>
          <a:p>
            <a:endParaRPr lang="en-US" dirty="0"/>
          </a:p>
          <a:p>
            <a:r>
              <a:rPr lang="en-US" dirty="0"/>
              <a:t>Starting in 2014, this series has seen remarkable growth with us consistently reaching well over 1,000 participants with most webinars in recent years.</a:t>
            </a:r>
          </a:p>
          <a:p>
            <a:r>
              <a:rPr lang="en-US" dirty="0"/>
              <a:t>News of our webinars goes out to over 41,500 on our IPM Listserv.</a:t>
            </a:r>
            <a:endParaRPr lang="en-US" dirty="0">
              <a:cs typeface="Calibri"/>
            </a:endParaRPr>
          </a:p>
          <a:p>
            <a:r>
              <a:rPr lang="en-US" dirty="0"/>
              <a:t>Use this QR code to get signed up for our upcoming webinars.</a:t>
            </a:r>
          </a:p>
          <a:p>
            <a:r>
              <a:rPr lang="en-US" dirty="0"/>
              <a:t>You can also watch recordings through our IPM website.</a:t>
            </a:r>
          </a:p>
          <a:p>
            <a:r>
              <a:rPr lang="en-US" dirty="0">
                <a:cs typeface="Calibri" panose="020F0502020204030204"/>
              </a:rPr>
              <a:t>Some states are even using our on-demand webinars as continuing education in their instructional venues, outside of the scheduled webinar series</a:t>
            </a:r>
          </a:p>
        </p:txBody>
      </p:sp>
      <p:sp>
        <p:nvSpPr>
          <p:cNvPr id="4" name="Slide Number Placeholder 3"/>
          <p:cNvSpPr>
            <a:spLocks noGrp="1"/>
          </p:cNvSpPr>
          <p:nvPr>
            <p:ph type="sldNum" sz="quarter" idx="5"/>
          </p:nvPr>
        </p:nvSpPr>
        <p:spPr/>
        <p:txBody>
          <a:bodyPr/>
          <a:lstStyle/>
          <a:p>
            <a:fld id="{23A61CD2-D585-422C-A987-DC876E11181A}" type="slidenum">
              <a:rPr lang="en-US" smtClean="0"/>
              <a:t>3</a:t>
            </a:fld>
            <a:endParaRPr lang="en-US"/>
          </a:p>
        </p:txBody>
      </p:sp>
    </p:spTree>
    <p:extLst>
      <p:ext uri="{BB962C8B-B14F-4D97-AF65-F5344CB8AC3E}">
        <p14:creationId xmlns:p14="http://schemas.microsoft.com/office/powerpoint/2010/main" val="4006033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9263" y="268288"/>
            <a:ext cx="6111875" cy="3438525"/>
          </a:xfrm>
        </p:spPr>
      </p:sp>
      <p:sp>
        <p:nvSpPr>
          <p:cNvPr id="3" name="Notes Placeholder 2"/>
          <p:cNvSpPr>
            <a:spLocks noGrp="1"/>
          </p:cNvSpPr>
          <p:nvPr>
            <p:ph type="body" idx="1"/>
          </p:nvPr>
        </p:nvSpPr>
        <p:spPr/>
        <p:txBody>
          <a:bodyPr/>
          <a:lstStyle/>
          <a:p>
            <a:r>
              <a:rPr lang="en-US"/>
              <a:t>In addition to the regular IPM webinars, the team also participates in other outreach events.</a:t>
            </a:r>
          </a:p>
          <a:p>
            <a:endParaRPr lang="en-US"/>
          </a:p>
          <a:p>
            <a:r>
              <a:rPr lang="en-US"/>
              <a:t>Our Center for IPM puts on our webinars and they also provide the public with information on IPM program implementation, respond to pest specific questions, and support our Regional Offices in their IPM activities.</a:t>
            </a:r>
          </a:p>
          <a:p>
            <a:endParaRPr lang="en-US"/>
          </a:p>
          <a:p>
            <a:r>
              <a:rPr lang="en-US"/>
              <a:t>Our only active IPM grants – six focused on issues – will be wrapping up in the next year.</a:t>
            </a:r>
          </a:p>
          <a:p>
            <a:endParaRPr lang="en-US"/>
          </a:p>
          <a:p>
            <a:r>
              <a:rPr lang="en-US"/>
              <a:t>And the team does a great job of organizing and coordinating IPM Educational Field Experiences for senior leaders in OCSPP and OPP.  Through these efforts, we’ve been able to see various IPM programs in action in a number of states over the past 10 years.</a:t>
            </a:r>
          </a:p>
        </p:txBody>
      </p:sp>
      <p:sp>
        <p:nvSpPr>
          <p:cNvPr id="4" name="Slide Number Placeholder 3"/>
          <p:cNvSpPr>
            <a:spLocks noGrp="1"/>
          </p:cNvSpPr>
          <p:nvPr>
            <p:ph type="sldNum" sz="quarter" idx="5"/>
          </p:nvPr>
        </p:nvSpPr>
        <p:spPr/>
        <p:txBody>
          <a:bodyPr/>
          <a:lstStyle/>
          <a:p>
            <a:fld id="{CDD9C1B8-79AC-4AFF-BE9D-2C1F3DEF20A5}" type="slidenum">
              <a:rPr lang="en-US" smtClean="0"/>
              <a:t>10</a:t>
            </a:fld>
            <a:endParaRPr lang="en-US"/>
          </a:p>
        </p:txBody>
      </p:sp>
    </p:spTree>
    <p:extLst>
      <p:ext uri="{BB962C8B-B14F-4D97-AF65-F5344CB8AC3E}">
        <p14:creationId xmlns:p14="http://schemas.microsoft.com/office/powerpoint/2010/main" val="23461341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4629" y="1824313"/>
            <a:ext cx="9144000" cy="1093058"/>
          </a:xfrm>
        </p:spPr>
        <p:txBody>
          <a:bodyPr anchor="b">
            <a:normAutofit/>
          </a:bodyPr>
          <a:lstStyle>
            <a:lvl1pPr algn="ctr">
              <a:defRPr sz="4051"/>
            </a:lvl1pPr>
          </a:lstStyle>
          <a:p>
            <a:r>
              <a:rPr lang="en-US"/>
              <a:t>Click to edit Master title style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95649" y="231595"/>
            <a:ext cx="1324859" cy="1324858"/>
          </a:xfrm>
          <a:prstGeom prst="rect">
            <a:avLst/>
          </a:prstGeom>
        </p:spPr>
      </p:pic>
      <p:sp>
        <p:nvSpPr>
          <p:cNvPr id="8" name="Rectangle 7"/>
          <p:cNvSpPr/>
          <p:nvPr userDrawn="1"/>
        </p:nvSpPr>
        <p:spPr>
          <a:xfrm>
            <a:off x="3039057" y="6053715"/>
            <a:ext cx="6375151" cy="508088"/>
          </a:xfrm>
          <a:prstGeom prst="rect">
            <a:avLst/>
          </a:prstGeom>
        </p:spPr>
        <p:txBody>
          <a:bodyPr wrap="square">
            <a:spAutoFit/>
          </a:bodyPr>
          <a:lstStyle/>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1351" b="1" i="0" u="none" strike="noStrike" kern="0" cap="none" spc="0" normalizeH="0" baseline="0" noProof="0">
                <a:ln>
                  <a:noFill/>
                </a:ln>
                <a:solidFill>
                  <a:schemeClr val="accent2">
                    <a:lumMod val="50000"/>
                  </a:schemeClr>
                </a:solidFill>
                <a:effectLst/>
                <a:uLnTx/>
                <a:uFillTx/>
              </a:rPr>
              <a:t>Center for Integrated Pest Management</a:t>
            </a:r>
          </a:p>
          <a:p>
            <a:pPr marL="0" marR="0" lvl="0" indent="0" algn="ctr" defTabSz="685783" eaLnBrk="1" fontAlgn="auto" latinLnBrk="0" hangingPunct="1">
              <a:lnSpc>
                <a:spcPct val="100000"/>
              </a:lnSpc>
              <a:spcBef>
                <a:spcPts val="0"/>
              </a:spcBef>
              <a:spcAft>
                <a:spcPts val="0"/>
              </a:spcAft>
              <a:buClrTx/>
              <a:buSzTx/>
              <a:buFontTx/>
              <a:buNone/>
              <a:tabLst/>
              <a:defRPr/>
            </a:pPr>
            <a:r>
              <a:rPr kumimoji="0" lang="en-US" sz="1351" b="0" i="0" u="none" strike="noStrike" kern="0" cap="none" spc="0" normalizeH="0" baseline="0" noProof="0">
                <a:ln>
                  <a:noFill/>
                </a:ln>
                <a:solidFill>
                  <a:schemeClr val="accent6">
                    <a:lumMod val="75000"/>
                  </a:schemeClr>
                </a:solidFill>
                <a:effectLst/>
                <a:uLnTx/>
                <a:uFillTx/>
              </a:rPr>
              <a:t>epa.gov/managing-pests-schools</a:t>
            </a:r>
            <a:r>
              <a:rPr kumimoji="0" lang="en-US" sz="1351" b="0" i="0" u="none" strike="noStrike" kern="0" cap="none" spc="0" normalizeH="0" baseline="0" noProof="0">
                <a:ln>
                  <a:noFill/>
                </a:ln>
                <a:solidFill>
                  <a:sysClr val="windowText" lastClr="000000"/>
                </a:solidFill>
                <a:effectLst/>
                <a:uLnTx/>
                <a:uFillTx/>
              </a:rPr>
              <a:t> </a:t>
            </a:r>
            <a:r>
              <a:rPr kumimoji="0" lang="en-US" sz="1351" b="0" i="0" u="none" strike="noStrike" kern="0" cap="none" spc="0" normalizeH="0" baseline="0" noProof="0">
                <a:ln>
                  <a:noFill/>
                </a:ln>
                <a:solidFill>
                  <a:schemeClr val="accent2">
                    <a:lumMod val="50000"/>
                  </a:schemeClr>
                </a:solidFill>
                <a:effectLst/>
                <a:uLnTx/>
                <a:uFillTx/>
              </a:rPr>
              <a:t>| </a:t>
            </a:r>
            <a:r>
              <a:rPr kumimoji="0" lang="en-US" sz="1351" b="0" i="0" u="none" strike="noStrike" kern="0" cap="none" spc="0" normalizeH="0" baseline="0" noProof="0">
                <a:ln>
                  <a:noFill/>
                </a:ln>
                <a:solidFill>
                  <a:schemeClr val="accent6">
                    <a:lumMod val="75000"/>
                  </a:schemeClr>
                </a:solidFill>
                <a:effectLst/>
                <a:uLnTx/>
                <a:uFillTx/>
              </a:rPr>
              <a:t>ipm@epa.gov</a:t>
            </a:r>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0229068">
            <a:off x="10583593" y="258016"/>
            <a:ext cx="1272015" cy="1272014"/>
          </a:xfrm>
          <a:prstGeom prst="rect">
            <a:avLst/>
          </a:prstGeom>
        </p:spPr>
      </p:pic>
      <p:sp>
        <p:nvSpPr>
          <p:cNvPr id="10" name="Title 1"/>
          <p:cNvSpPr txBox="1">
            <a:spLocks/>
          </p:cNvSpPr>
          <p:nvPr userDrawn="1"/>
        </p:nvSpPr>
        <p:spPr>
          <a:xfrm>
            <a:off x="1620505" y="3983090"/>
            <a:ext cx="9144000" cy="1093058"/>
          </a:xfrm>
          <a:prstGeom prst="rect">
            <a:avLst/>
          </a:prstGeom>
        </p:spPr>
        <p:txBody>
          <a:bodyPr vert="horz" lIns="68580" tIns="34291" rIns="68580" bIns="34291" rtlCol="0"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marL="0" marR="0" lvl="0" indent="0" algn="ctr" defTabSz="685783"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mj-lt"/>
                <a:ea typeface="+mj-ea"/>
                <a:cs typeface="+mj-cs"/>
              </a:rPr>
              <a:t>Click to edit Master title style</a:t>
            </a:r>
          </a:p>
        </p:txBody>
      </p:sp>
    </p:spTree>
    <p:extLst>
      <p:ext uri="{BB962C8B-B14F-4D97-AF65-F5344CB8AC3E}">
        <p14:creationId xmlns:p14="http://schemas.microsoft.com/office/powerpoint/2010/main" val="3026528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75646" y="1122363"/>
            <a:ext cx="8292353"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375646" y="3602038"/>
            <a:ext cx="829235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1270E29-F601-48C2-8384-354DCAAEF7FF}" type="datetime1">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56D3A5-B143-48C4-957C-51CF71277A85}" type="slidenum">
              <a:rPr lang="en-US" smtClean="0"/>
              <a:pPr/>
              <a:t>‹#›</a:t>
            </a:fld>
            <a:endParaRPr lang="en-US"/>
          </a:p>
        </p:txBody>
      </p:sp>
      <p:sp>
        <p:nvSpPr>
          <p:cNvPr id="7" name="Rectangle 6"/>
          <p:cNvSpPr>
            <a:spLocks noChangeArrowheads="1"/>
          </p:cNvSpPr>
          <p:nvPr userDrawn="1"/>
        </p:nvSpPr>
        <p:spPr bwMode="auto">
          <a:xfrm>
            <a:off x="0" y="6519559"/>
            <a:ext cx="12192000" cy="323289"/>
          </a:xfrm>
          <a:prstGeom prst="rect">
            <a:avLst/>
          </a:prstGeom>
          <a:solidFill>
            <a:srgbClr val="5B7EBC"/>
          </a:solidFill>
          <a:ln w="9525">
            <a:noFill/>
            <a:miter lim="800000"/>
            <a:headEnd/>
            <a:tailEnd/>
          </a:ln>
          <a:effectLst/>
        </p:spPr>
        <p:txBody>
          <a:bodyPr wrap="none" anchor="ctr"/>
          <a:lstStyle/>
          <a:p>
            <a:endParaRPr lang="en-US" sz="1800"/>
          </a:p>
        </p:txBody>
      </p:sp>
      <p:sp>
        <p:nvSpPr>
          <p:cNvPr id="8" name="Rectangle 7"/>
          <p:cNvSpPr>
            <a:spLocks noChangeArrowheads="1"/>
          </p:cNvSpPr>
          <p:nvPr userDrawn="1"/>
        </p:nvSpPr>
        <p:spPr bwMode="auto">
          <a:xfrm>
            <a:off x="0" y="-11391"/>
            <a:ext cx="12192000" cy="728870"/>
          </a:xfrm>
          <a:prstGeom prst="rect">
            <a:avLst/>
          </a:prstGeom>
          <a:solidFill>
            <a:srgbClr val="5B7EBC"/>
          </a:solidFill>
          <a:ln w="9525">
            <a:noFill/>
            <a:miter lim="800000"/>
            <a:headEnd/>
            <a:tailEnd/>
          </a:ln>
          <a:effectLst/>
        </p:spPr>
        <p:txBody>
          <a:bodyPr wrap="none" anchor="ctr"/>
          <a:lstStyle/>
          <a:p>
            <a:endParaRPr lang="en-US" sz="1800"/>
          </a:p>
        </p:txBody>
      </p:sp>
      <p:pic>
        <p:nvPicPr>
          <p:cNvPr id="9" name="Picture 8" descr="epa_logo_vert_rev"/>
          <p:cNvPicPr>
            <a:picLocks noChangeAspect="1" noChangeArrowheads="1"/>
          </p:cNvPicPr>
          <p:nvPr userDrawn="1"/>
        </p:nvPicPr>
        <p:blipFill>
          <a:blip r:embed="rId2" cstate="print"/>
          <a:srcRect/>
          <a:stretch>
            <a:fillRect/>
          </a:stretch>
        </p:blipFill>
        <p:spPr bwMode="auto">
          <a:xfrm>
            <a:off x="159811" y="83966"/>
            <a:ext cx="1525554" cy="555625"/>
          </a:xfrm>
          <a:prstGeom prst="rect">
            <a:avLst/>
          </a:prstGeom>
          <a:noFill/>
        </p:spPr>
      </p:pic>
      <p:sp>
        <p:nvSpPr>
          <p:cNvPr id="10" name="Rectangle 18"/>
          <p:cNvSpPr>
            <a:spLocks noChangeArrowheads="1"/>
          </p:cNvSpPr>
          <p:nvPr userDrawn="1"/>
        </p:nvSpPr>
        <p:spPr bwMode="auto">
          <a:xfrm>
            <a:off x="0" y="723555"/>
            <a:ext cx="12192000" cy="88900"/>
          </a:xfrm>
          <a:prstGeom prst="rect">
            <a:avLst/>
          </a:prstGeom>
          <a:solidFill>
            <a:srgbClr val="498F4D"/>
          </a:solidFill>
          <a:ln w="9525">
            <a:noFill/>
            <a:miter lim="800000"/>
            <a:headEnd/>
            <a:tailEnd/>
          </a:ln>
          <a:effectLst/>
        </p:spPr>
        <p:txBody>
          <a:bodyPr wrap="none" anchor="ctr"/>
          <a:lstStyle/>
          <a:p>
            <a:endParaRPr lang="en-US" sz="180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67484"/>
            <a:ext cx="2286939" cy="1535446"/>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238" y="3057960"/>
            <a:ext cx="2297707" cy="1508607"/>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4906906"/>
            <a:ext cx="2270839" cy="1429976"/>
          </a:xfrm>
          <a:prstGeom prst="rect">
            <a:avLst/>
          </a:prstGeom>
        </p:spPr>
      </p:pic>
    </p:spTree>
    <p:extLst>
      <p:ext uri="{BB962C8B-B14F-4D97-AF65-F5344CB8AC3E}">
        <p14:creationId xmlns:p14="http://schemas.microsoft.com/office/powerpoint/2010/main" val="951405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FBBC21E4-E0B4-4ED0-AAC0-71295B247931}"/>
              </a:ext>
            </a:extLst>
          </p:cNvPr>
          <p:cNvSpPr>
            <a:spLocks noGrp="1"/>
          </p:cNvSpPr>
          <p:nvPr>
            <p:ph type="sldNum" sz="quarter" idx="12"/>
          </p:nvPr>
        </p:nvSpPr>
        <p:spPr>
          <a:xfrm>
            <a:off x="176052" y="6386239"/>
            <a:ext cx="413929" cy="325369"/>
          </a:xfrm>
          <a:prstGeom prst="rect">
            <a:avLst/>
          </a:prstGeom>
        </p:spPr>
        <p:txBody>
          <a:bodyPr/>
          <a:lstStyle>
            <a:lvl1pPr>
              <a:defRPr sz="900"/>
            </a:lvl1pPr>
          </a:lstStyle>
          <a:p>
            <a:pPr defTabSz="685783"/>
            <a:fld id="{0C8928E7-7344-452D-93C3-EE59AF78ED29}" type="slidenum">
              <a:rPr lang="en-US" kern="0" smtClean="0">
                <a:solidFill>
                  <a:sysClr val="windowText" lastClr="000000"/>
                </a:solidFill>
              </a:rPr>
              <a:pPr defTabSz="685783"/>
              <a:t>‹#›</a:t>
            </a:fld>
            <a:endParaRPr lang="en-US" kern="0">
              <a:solidFill>
                <a:sysClr val="windowText" lastClr="000000"/>
              </a:solidFill>
            </a:endParaRPr>
          </a:p>
        </p:txBody>
      </p:sp>
    </p:spTree>
    <p:extLst>
      <p:ext uri="{BB962C8B-B14F-4D97-AF65-F5344CB8AC3E}">
        <p14:creationId xmlns:p14="http://schemas.microsoft.com/office/powerpoint/2010/main" val="1019008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16" name="Slide Number Placeholder 5">
            <a:extLst>
              <a:ext uri="{FF2B5EF4-FFF2-40B4-BE49-F238E27FC236}">
                <a16:creationId xmlns:a16="http://schemas.microsoft.com/office/drawing/2014/main" id="{CAAB679D-C7E6-49E9-BA40-AB3FAB5176CE}"/>
              </a:ext>
            </a:extLst>
          </p:cNvPr>
          <p:cNvSpPr>
            <a:spLocks noGrp="1"/>
          </p:cNvSpPr>
          <p:nvPr>
            <p:ph type="sldNum" sz="quarter" idx="12"/>
          </p:nvPr>
        </p:nvSpPr>
        <p:spPr>
          <a:xfrm>
            <a:off x="176052" y="6386239"/>
            <a:ext cx="413929" cy="325369"/>
          </a:xfrm>
          <a:prstGeom prst="rect">
            <a:avLst/>
          </a:prstGeom>
        </p:spPr>
        <p:txBody>
          <a:bodyPr/>
          <a:lstStyle>
            <a:lvl1pPr>
              <a:defRPr sz="900"/>
            </a:lvl1pPr>
          </a:lstStyle>
          <a:p>
            <a:pPr defTabSz="685783"/>
            <a:fld id="{0C8928E7-7344-452D-93C3-EE59AF78ED29}" type="slidenum">
              <a:rPr lang="en-US" kern="0" smtClean="0">
                <a:solidFill>
                  <a:sysClr val="windowText" lastClr="000000"/>
                </a:solidFill>
              </a:rPr>
              <a:pPr defTabSz="685783"/>
              <a:t>‹#›</a:t>
            </a:fld>
            <a:endParaRPr lang="en-US" kern="0">
              <a:solidFill>
                <a:sysClr val="windowText" lastClr="000000"/>
              </a:solidFill>
            </a:endParaRPr>
          </a:p>
        </p:txBody>
      </p:sp>
    </p:spTree>
    <p:extLst>
      <p:ext uri="{BB962C8B-B14F-4D97-AF65-F5344CB8AC3E}">
        <p14:creationId xmlns:p14="http://schemas.microsoft.com/office/powerpoint/2010/main" val="1801856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5">
            <a:extLst>
              <a:ext uri="{FF2B5EF4-FFF2-40B4-BE49-F238E27FC236}">
                <a16:creationId xmlns:a16="http://schemas.microsoft.com/office/drawing/2014/main" id="{78404BBC-4CA2-421C-9152-3F6F64719FD2}"/>
              </a:ext>
            </a:extLst>
          </p:cNvPr>
          <p:cNvSpPr>
            <a:spLocks noGrp="1"/>
          </p:cNvSpPr>
          <p:nvPr>
            <p:ph type="sldNum" sz="quarter" idx="12"/>
          </p:nvPr>
        </p:nvSpPr>
        <p:spPr>
          <a:xfrm>
            <a:off x="176052" y="6386239"/>
            <a:ext cx="413929" cy="325369"/>
          </a:xfrm>
          <a:prstGeom prst="rect">
            <a:avLst/>
          </a:prstGeom>
        </p:spPr>
        <p:txBody>
          <a:bodyPr/>
          <a:lstStyle>
            <a:lvl1pPr>
              <a:defRPr sz="900"/>
            </a:lvl1pPr>
          </a:lstStyle>
          <a:p>
            <a:pPr defTabSz="685783"/>
            <a:fld id="{0C8928E7-7344-452D-93C3-EE59AF78ED29}" type="slidenum">
              <a:rPr lang="en-US" kern="0" smtClean="0">
                <a:solidFill>
                  <a:sysClr val="windowText" lastClr="000000"/>
                </a:solidFill>
              </a:rPr>
              <a:pPr defTabSz="685783"/>
              <a:t>‹#›</a:t>
            </a:fld>
            <a:endParaRPr lang="en-US" kern="0">
              <a:solidFill>
                <a:sysClr val="windowText" lastClr="000000"/>
              </a:solidFill>
            </a:endParaRPr>
          </a:p>
        </p:txBody>
      </p:sp>
    </p:spTree>
    <p:extLst>
      <p:ext uri="{BB962C8B-B14F-4D97-AF65-F5344CB8AC3E}">
        <p14:creationId xmlns:p14="http://schemas.microsoft.com/office/powerpoint/2010/main" val="1010367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5">
            <a:extLst>
              <a:ext uri="{FF2B5EF4-FFF2-40B4-BE49-F238E27FC236}">
                <a16:creationId xmlns:a16="http://schemas.microsoft.com/office/drawing/2014/main" id="{E594C18E-2D9B-4902-89AF-977944D707B2}"/>
              </a:ext>
            </a:extLst>
          </p:cNvPr>
          <p:cNvSpPr>
            <a:spLocks noGrp="1"/>
          </p:cNvSpPr>
          <p:nvPr>
            <p:ph type="sldNum" sz="quarter" idx="12"/>
          </p:nvPr>
        </p:nvSpPr>
        <p:spPr>
          <a:xfrm>
            <a:off x="176052" y="6386239"/>
            <a:ext cx="413929" cy="325369"/>
          </a:xfrm>
          <a:prstGeom prst="rect">
            <a:avLst/>
          </a:prstGeom>
        </p:spPr>
        <p:txBody>
          <a:bodyPr/>
          <a:lstStyle>
            <a:lvl1pPr>
              <a:defRPr sz="900"/>
            </a:lvl1pPr>
          </a:lstStyle>
          <a:p>
            <a:pPr defTabSz="685783"/>
            <a:fld id="{0C8928E7-7344-452D-93C3-EE59AF78ED29}" type="slidenum">
              <a:rPr lang="en-US" kern="0" smtClean="0">
                <a:solidFill>
                  <a:sysClr val="windowText" lastClr="000000"/>
                </a:solidFill>
              </a:rPr>
              <a:pPr defTabSz="685783"/>
              <a:t>‹#›</a:t>
            </a:fld>
            <a:endParaRPr lang="en-US" kern="0">
              <a:solidFill>
                <a:sysClr val="windowText" lastClr="000000"/>
              </a:solidFill>
            </a:endParaRPr>
          </a:p>
        </p:txBody>
      </p:sp>
    </p:spTree>
    <p:extLst>
      <p:ext uri="{BB962C8B-B14F-4D97-AF65-F5344CB8AC3E}">
        <p14:creationId xmlns:p14="http://schemas.microsoft.com/office/powerpoint/2010/main" val="3304259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Slide Number Placeholder 5">
            <a:extLst>
              <a:ext uri="{FF2B5EF4-FFF2-40B4-BE49-F238E27FC236}">
                <a16:creationId xmlns:a16="http://schemas.microsoft.com/office/drawing/2014/main" id="{7DD31EF8-D758-4815-A119-C1D98ADF06A9}"/>
              </a:ext>
            </a:extLst>
          </p:cNvPr>
          <p:cNvSpPr>
            <a:spLocks noGrp="1"/>
          </p:cNvSpPr>
          <p:nvPr>
            <p:ph type="sldNum" sz="quarter" idx="12"/>
          </p:nvPr>
        </p:nvSpPr>
        <p:spPr>
          <a:xfrm>
            <a:off x="176052" y="6386239"/>
            <a:ext cx="413929" cy="325369"/>
          </a:xfrm>
          <a:prstGeom prst="rect">
            <a:avLst/>
          </a:prstGeom>
        </p:spPr>
        <p:txBody>
          <a:bodyPr/>
          <a:lstStyle>
            <a:lvl1pPr>
              <a:defRPr sz="900"/>
            </a:lvl1pPr>
          </a:lstStyle>
          <a:p>
            <a:pPr defTabSz="685783"/>
            <a:fld id="{0C8928E7-7344-452D-93C3-EE59AF78ED29}" type="slidenum">
              <a:rPr lang="en-US" kern="0" smtClean="0">
                <a:solidFill>
                  <a:sysClr val="windowText" lastClr="000000"/>
                </a:solidFill>
              </a:rPr>
              <a:pPr defTabSz="685783"/>
              <a:t>‹#›</a:t>
            </a:fld>
            <a:endParaRPr lang="en-US" kern="0">
              <a:solidFill>
                <a:sysClr val="windowText" lastClr="000000"/>
              </a:solidFill>
            </a:endParaRPr>
          </a:p>
        </p:txBody>
      </p:sp>
    </p:spTree>
    <p:extLst>
      <p:ext uri="{BB962C8B-B14F-4D97-AF65-F5344CB8AC3E}">
        <p14:creationId xmlns:p14="http://schemas.microsoft.com/office/powerpoint/2010/main" val="242800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1AF08A09-B5E8-4D3D-9C8D-2CAA0074BB94}"/>
              </a:ext>
            </a:extLst>
          </p:cNvPr>
          <p:cNvSpPr>
            <a:spLocks noGrp="1"/>
          </p:cNvSpPr>
          <p:nvPr>
            <p:ph type="sldNum" sz="quarter" idx="12"/>
          </p:nvPr>
        </p:nvSpPr>
        <p:spPr>
          <a:xfrm>
            <a:off x="176052" y="6386239"/>
            <a:ext cx="413929" cy="325369"/>
          </a:xfrm>
          <a:prstGeom prst="rect">
            <a:avLst/>
          </a:prstGeom>
        </p:spPr>
        <p:txBody>
          <a:bodyPr/>
          <a:lstStyle>
            <a:lvl1pPr>
              <a:defRPr sz="900"/>
            </a:lvl1pPr>
          </a:lstStyle>
          <a:p>
            <a:pPr defTabSz="685783"/>
            <a:fld id="{0C8928E7-7344-452D-93C3-EE59AF78ED29}" type="slidenum">
              <a:rPr lang="en-US" kern="0" smtClean="0">
                <a:solidFill>
                  <a:sysClr val="windowText" lastClr="000000"/>
                </a:solidFill>
              </a:rPr>
              <a:pPr defTabSz="685783"/>
              <a:t>‹#›</a:t>
            </a:fld>
            <a:endParaRPr lang="en-US" kern="0">
              <a:solidFill>
                <a:sysClr val="windowText" lastClr="000000"/>
              </a:solidFill>
            </a:endParaRPr>
          </a:p>
        </p:txBody>
      </p:sp>
    </p:spTree>
    <p:extLst>
      <p:ext uri="{BB962C8B-B14F-4D97-AF65-F5344CB8AC3E}">
        <p14:creationId xmlns:p14="http://schemas.microsoft.com/office/powerpoint/2010/main" val="1985503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16" name="Slide Number Placeholder 5">
            <a:extLst>
              <a:ext uri="{FF2B5EF4-FFF2-40B4-BE49-F238E27FC236}">
                <a16:creationId xmlns:a16="http://schemas.microsoft.com/office/drawing/2014/main" id="{9B03E7B1-134C-4D13-B7BD-1C0DBD87432C}"/>
              </a:ext>
            </a:extLst>
          </p:cNvPr>
          <p:cNvSpPr>
            <a:spLocks noGrp="1"/>
          </p:cNvSpPr>
          <p:nvPr>
            <p:ph type="sldNum" sz="quarter" idx="12"/>
          </p:nvPr>
        </p:nvSpPr>
        <p:spPr>
          <a:xfrm>
            <a:off x="176052" y="6386239"/>
            <a:ext cx="413929" cy="325369"/>
          </a:xfrm>
          <a:prstGeom prst="rect">
            <a:avLst/>
          </a:prstGeom>
        </p:spPr>
        <p:txBody>
          <a:bodyPr/>
          <a:lstStyle>
            <a:lvl1pPr>
              <a:defRPr sz="900"/>
            </a:lvl1pPr>
          </a:lstStyle>
          <a:p>
            <a:pPr defTabSz="685783"/>
            <a:fld id="{0C8928E7-7344-452D-93C3-EE59AF78ED29}" type="slidenum">
              <a:rPr lang="en-US" kern="0" smtClean="0">
                <a:solidFill>
                  <a:sysClr val="windowText" lastClr="000000"/>
                </a:solidFill>
              </a:rPr>
              <a:pPr defTabSz="685783"/>
              <a:t>‹#›</a:t>
            </a:fld>
            <a:endParaRPr lang="en-US" kern="0">
              <a:solidFill>
                <a:sysClr val="windowText" lastClr="000000"/>
              </a:solidFill>
            </a:endParaRPr>
          </a:p>
        </p:txBody>
      </p:sp>
    </p:spTree>
    <p:extLst>
      <p:ext uri="{BB962C8B-B14F-4D97-AF65-F5344CB8AC3E}">
        <p14:creationId xmlns:p14="http://schemas.microsoft.com/office/powerpoint/2010/main" val="1559663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31"/>
            <a:ext cx="617220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16" name="Slide Number Placeholder 5">
            <a:extLst>
              <a:ext uri="{FF2B5EF4-FFF2-40B4-BE49-F238E27FC236}">
                <a16:creationId xmlns:a16="http://schemas.microsoft.com/office/drawing/2014/main" id="{03D48DCC-7F4E-40D1-A2EE-99CE969BAB9B}"/>
              </a:ext>
            </a:extLst>
          </p:cNvPr>
          <p:cNvSpPr>
            <a:spLocks noGrp="1"/>
          </p:cNvSpPr>
          <p:nvPr>
            <p:ph type="sldNum" sz="quarter" idx="12"/>
          </p:nvPr>
        </p:nvSpPr>
        <p:spPr>
          <a:xfrm>
            <a:off x="176052" y="6386239"/>
            <a:ext cx="413929" cy="325369"/>
          </a:xfrm>
          <a:prstGeom prst="rect">
            <a:avLst/>
          </a:prstGeom>
        </p:spPr>
        <p:txBody>
          <a:bodyPr/>
          <a:lstStyle>
            <a:lvl1pPr>
              <a:defRPr sz="900"/>
            </a:lvl1pPr>
          </a:lstStyle>
          <a:p>
            <a:pPr defTabSz="685783"/>
            <a:fld id="{0C8928E7-7344-452D-93C3-EE59AF78ED29}" type="slidenum">
              <a:rPr lang="en-US" kern="0" smtClean="0">
                <a:solidFill>
                  <a:sysClr val="windowText" lastClr="000000"/>
                </a:solidFill>
              </a:rPr>
              <a:pPr defTabSz="685783"/>
              <a:t>‹#›</a:t>
            </a:fld>
            <a:endParaRPr lang="en-US" kern="0">
              <a:solidFill>
                <a:sysClr val="windowText" lastClr="000000"/>
              </a:solidFill>
            </a:endParaRPr>
          </a:p>
        </p:txBody>
      </p:sp>
    </p:spTree>
    <p:extLst>
      <p:ext uri="{BB962C8B-B14F-4D97-AF65-F5344CB8AC3E}">
        <p14:creationId xmlns:p14="http://schemas.microsoft.com/office/powerpoint/2010/main" val="33932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23000">
              <a:schemeClr val="bg1">
                <a:lumMod val="95000"/>
              </a:schemeClr>
            </a:gs>
            <a:gs pos="47000">
              <a:schemeClr val="accent2">
                <a:lumMod val="20000"/>
                <a:lumOff val="80000"/>
                <a:alpha val="50000"/>
              </a:schemeClr>
            </a:gs>
            <a:gs pos="76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57914"/>
            <a:ext cx="10515600" cy="9393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5" y="1571947"/>
            <a:ext cx="10515595" cy="44235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4A351F82-5629-48F3-BCE1-81A55732EA93}"/>
              </a:ext>
            </a:extLst>
          </p:cNvPr>
          <p:cNvSpPr/>
          <p:nvPr userDrawn="1"/>
        </p:nvSpPr>
        <p:spPr>
          <a:xfrm>
            <a:off x="7276249" y="6108890"/>
            <a:ext cx="4024543" cy="369332"/>
          </a:xfrm>
          <a:prstGeom prst="rect">
            <a:avLst/>
          </a:prstGeom>
        </p:spPr>
        <p:txBody>
          <a:bodyPr wrap="square">
            <a:spAutoFit/>
          </a:bodyPr>
          <a:lstStyle/>
          <a:p>
            <a:pPr marL="0" marR="0" lvl="0" indent="0" algn="r" defTabSz="68578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accent2">
                    <a:lumMod val="50000"/>
                  </a:schemeClr>
                </a:solidFill>
                <a:effectLst/>
                <a:uLnTx/>
                <a:uFillTx/>
              </a:rPr>
              <a:t>Center for Integrated Pest Management</a:t>
            </a:r>
          </a:p>
          <a:p>
            <a:pPr marL="0" marR="0" lvl="0" indent="0" algn="r" defTabSz="685783"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chemeClr val="accent6">
                    <a:lumMod val="75000"/>
                  </a:schemeClr>
                </a:solidFill>
                <a:effectLst/>
                <a:uLnTx/>
                <a:uFillTx/>
              </a:rPr>
              <a:t>epa.gov/ipm</a:t>
            </a:r>
            <a:r>
              <a:rPr kumimoji="0" lang="en-US" sz="900" b="0" i="0" u="none" strike="noStrike" kern="0" cap="none" spc="0" normalizeH="0" baseline="0" noProof="0">
                <a:ln>
                  <a:noFill/>
                </a:ln>
                <a:solidFill>
                  <a:sysClr val="windowText" lastClr="000000"/>
                </a:solidFill>
                <a:effectLst/>
                <a:uLnTx/>
                <a:uFillTx/>
              </a:rPr>
              <a:t> </a:t>
            </a:r>
            <a:r>
              <a:rPr kumimoji="0" lang="en-US" sz="900" b="0" i="0" u="none" strike="noStrike" kern="0" cap="none" spc="0" normalizeH="0" baseline="0" noProof="0">
                <a:ln>
                  <a:noFill/>
                </a:ln>
                <a:solidFill>
                  <a:schemeClr val="accent2">
                    <a:lumMod val="50000"/>
                  </a:schemeClr>
                </a:solidFill>
                <a:effectLst/>
                <a:uLnTx/>
                <a:uFillTx/>
              </a:rPr>
              <a:t>|  </a:t>
            </a:r>
            <a:r>
              <a:rPr kumimoji="0" lang="en-US" sz="900" b="0" i="0" u="none" strike="noStrike" kern="0" cap="none" spc="0" normalizeH="0" baseline="0" noProof="0">
                <a:ln>
                  <a:noFill/>
                </a:ln>
                <a:solidFill>
                  <a:schemeClr val="accent6">
                    <a:lumMod val="75000"/>
                  </a:schemeClr>
                </a:solidFill>
                <a:effectLst/>
                <a:uLnTx/>
                <a:uFillTx/>
              </a:rPr>
              <a:t>ipm@epa.gov</a:t>
            </a:r>
          </a:p>
        </p:txBody>
      </p:sp>
      <p:cxnSp>
        <p:nvCxnSpPr>
          <p:cNvPr id="10" name="Straight Connector 9">
            <a:extLst>
              <a:ext uri="{FF2B5EF4-FFF2-40B4-BE49-F238E27FC236}">
                <a16:creationId xmlns:a16="http://schemas.microsoft.com/office/drawing/2014/main" id="{084CBAC8-EDB0-4FB1-B14E-674EF48CD755}"/>
              </a:ext>
            </a:extLst>
          </p:cNvPr>
          <p:cNvCxnSpPr>
            <a:cxnSpLocks/>
          </p:cNvCxnSpPr>
          <p:nvPr userDrawn="1"/>
        </p:nvCxnSpPr>
        <p:spPr>
          <a:xfrm>
            <a:off x="8794679" y="6083588"/>
            <a:ext cx="2426676" cy="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B5799F9-D842-48DF-8FFC-A79D70B4F44B}"/>
              </a:ext>
            </a:extLst>
          </p:cNvPr>
          <p:cNvSpPr>
            <a:spLocks noGrp="1"/>
          </p:cNvSpPr>
          <p:nvPr>
            <p:ph type="sldNum" sz="quarter" idx="4"/>
          </p:nvPr>
        </p:nvSpPr>
        <p:spPr>
          <a:xfrm>
            <a:off x="176052" y="6232129"/>
            <a:ext cx="413929" cy="325369"/>
          </a:xfrm>
          <a:prstGeom prst="rect">
            <a:avLst/>
          </a:prstGeom>
        </p:spPr>
        <p:txBody>
          <a:bodyPr/>
          <a:lstStyle>
            <a:lvl1pPr>
              <a:defRPr sz="900"/>
            </a:lvl1pPr>
          </a:lstStyle>
          <a:p>
            <a:pPr defTabSz="685783"/>
            <a:fld id="{0C8928E7-7344-452D-93C3-EE59AF78ED29}" type="slidenum">
              <a:rPr lang="en-US" kern="0" smtClean="0">
                <a:solidFill>
                  <a:sysClr val="windowText" lastClr="000000"/>
                </a:solidFill>
              </a:rPr>
              <a:pPr defTabSz="685783"/>
              <a:t>‹#›</a:t>
            </a:fld>
            <a:endParaRPr lang="en-US" kern="0">
              <a:solidFill>
                <a:sysClr val="windowText" lastClr="000000"/>
              </a:solidFill>
            </a:endParaRPr>
          </a:p>
        </p:txBody>
      </p:sp>
      <p:pic>
        <p:nvPicPr>
          <p:cNvPr id="12" name="Picture 11">
            <a:extLst>
              <a:ext uri="{FF2B5EF4-FFF2-40B4-BE49-F238E27FC236}">
                <a16:creationId xmlns:a16="http://schemas.microsoft.com/office/drawing/2014/main" id="{26437D5D-FCEA-4686-BB8E-A33283C84A19}"/>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1237733" y="5761754"/>
            <a:ext cx="857314" cy="716697"/>
          </a:xfrm>
          <a:prstGeom prst="rect">
            <a:avLst/>
          </a:prstGeom>
        </p:spPr>
      </p:pic>
    </p:spTree>
    <p:extLst>
      <p:ext uri="{BB962C8B-B14F-4D97-AF65-F5344CB8AC3E}">
        <p14:creationId xmlns:p14="http://schemas.microsoft.com/office/powerpoint/2010/main" val="41446663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epa.gov/ip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5" Type="http://schemas.openxmlformats.org/officeDocument/2006/relationships/chart" Target="../charts/chart4.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37539" y="2131632"/>
            <a:ext cx="8880720" cy="1885404"/>
          </a:xfrm>
        </p:spPr>
        <p:txBody>
          <a:bodyPr anchor="t">
            <a:normAutofit/>
          </a:bodyPr>
          <a:lstStyle/>
          <a:p>
            <a:r>
              <a:rPr lang="en-US" sz="5400" b="1" i="1"/>
              <a:t>Integrated Pest Management Outreach</a:t>
            </a:r>
          </a:p>
        </p:txBody>
      </p:sp>
      <p:sp>
        <p:nvSpPr>
          <p:cNvPr id="4" name="Subtitle 2"/>
          <p:cNvSpPr txBox="1">
            <a:spLocks/>
          </p:cNvSpPr>
          <p:nvPr/>
        </p:nvSpPr>
        <p:spPr>
          <a:xfrm>
            <a:off x="3510825" y="4826000"/>
            <a:ext cx="7334149" cy="1033887"/>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latin typeface="+mj-lt"/>
            </a:endParaRPr>
          </a:p>
          <a:p>
            <a:r>
              <a:rPr lang="en-US" sz="2800"/>
              <a:t>Biopesticides and Pollution Prevention Division</a:t>
            </a:r>
          </a:p>
          <a:p>
            <a:r>
              <a:rPr lang="en-US" sz="2800">
                <a:latin typeface="+mj-lt"/>
              </a:rPr>
              <a:t>Office of Pesticide Programs</a:t>
            </a:r>
            <a:endParaRPr lang="en-US">
              <a:latin typeface="+mj-lt"/>
            </a:endParaRPr>
          </a:p>
        </p:txBody>
      </p:sp>
    </p:spTree>
    <p:extLst>
      <p:ext uri="{BB962C8B-B14F-4D97-AF65-F5344CB8AC3E}">
        <p14:creationId xmlns:p14="http://schemas.microsoft.com/office/powerpoint/2010/main" val="1994045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EB01-58A0-4404-AFEF-F5CC5A50D582}"/>
              </a:ext>
            </a:extLst>
          </p:cNvPr>
          <p:cNvSpPr>
            <a:spLocks noGrp="1"/>
          </p:cNvSpPr>
          <p:nvPr>
            <p:ph type="title"/>
          </p:nvPr>
        </p:nvSpPr>
        <p:spPr>
          <a:xfrm>
            <a:off x="6564019" y="554009"/>
            <a:ext cx="4789763" cy="884373"/>
          </a:xfrm>
        </p:spPr>
        <p:txBody>
          <a:bodyPr>
            <a:normAutofit/>
          </a:bodyPr>
          <a:lstStyle/>
          <a:p>
            <a:r>
              <a:rPr lang="en-US" sz="4000"/>
              <a:t>Additional IPM Efforts</a:t>
            </a:r>
            <a:endParaRPr lang="en-US" sz="4000" i="1"/>
          </a:p>
        </p:txBody>
      </p:sp>
      <p:sp>
        <p:nvSpPr>
          <p:cNvPr id="4" name="Content Placeholder 3">
            <a:extLst>
              <a:ext uri="{FF2B5EF4-FFF2-40B4-BE49-F238E27FC236}">
                <a16:creationId xmlns:a16="http://schemas.microsoft.com/office/drawing/2014/main" id="{951C36FC-2F05-DFD5-58DA-573D1E933B31}"/>
              </a:ext>
            </a:extLst>
          </p:cNvPr>
          <p:cNvSpPr>
            <a:spLocks noGrp="1"/>
          </p:cNvSpPr>
          <p:nvPr>
            <p:ph idx="1"/>
          </p:nvPr>
        </p:nvSpPr>
        <p:spPr>
          <a:xfrm>
            <a:off x="6373697" y="1561672"/>
            <a:ext cx="5400488" cy="4564233"/>
          </a:xfrm>
        </p:spPr>
        <p:txBody>
          <a:bodyPr>
            <a:normAutofit/>
          </a:bodyPr>
          <a:lstStyle/>
          <a:p>
            <a:r>
              <a:rPr lang="en-US" sz="1900" b="1">
                <a:latin typeface="Calibri" panose="020F0502020204030204" pitchFamily="34" charset="0"/>
                <a:ea typeface="Calibri" panose="020F0502020204030204" pitchFamily="34" charset="0"/>
              </a:rPr>
              <a:t>Center for IPM </a:t>
            </a:r>
          </a:p>
          <a:p>
            <a:pPr lvl="1"/>
            <a:r>
              <a:rPr lang="en-US" sz="1900">
                <a:latin typeface="Calibri" panose="020F0502020204030204" pitchFamily="34" charset="0"/>
                <a:ea typeface="Calibri" panose="020F0502020204030204" pitchFamily="34" charset="0"/>
              </a:rPr>
              <a:t>Provides IPM program support and responds to pest-specific inquiries</a:t>
            </a:r>
          </a:p>
          <a:p>
            <a:pPr lvl="1">
              <a:spcAft>
                <a:spcPts val="600"/>
              </a:spcAft>
            </a:pPr>
            <a:r>
              <a:rPr lang="en-US" sz="1900">
                <a:effectLst/>
                <a:latin typeface="Calibri" panose="020F0502020204030204" pitchFamily="34" charset="0"/>
                <a:ea typeface="Calibri" panose="020F0502020204030204" pitchFamily="34" charset="0"/>
              </a:rPr>
              <a:t>Supports EPA Regional IPM activities</a:t>
            </a:r>
          </a:p>
          <a:p>
            <a:r>
              <a:rPr lang="en-US" sz="1900" b="1">
                <a:latin typeface="Calibri" panose="020F0502020204030204" pitchFamily="34" charset="0"/>
                <a:ea typeface="Calibri" panose="020F0502020204030204" pitchFamily="34" charset="0"/>
              </a:rPr>
              <a:t>IPM Grants</a:t>
            </a:r>
          </a:p>
          <a:p>
            <a:pPr lvl="1">
              <a:spcAft>
                <a:spcPts val="1200"/>
              </a:spcAft>
            </a:pPr>
            <a:r>
              <a:rPr lang="en-US">
                <a:latin typeface="Calibri" panose="020F0502020204030204" pitchFamily="34" charset="0"/>
                <a:ea typeface="Calibri" panose="020F0502020204030204" pitchFamily="34" charset="0"/>
              </a:rPr>
              <a:t>Six agricultural IPM grants ($750k) concluding by early 2025</a:t>
            </a:r>
            <a:endParaRPr lang="en-US" b="1">
              <a:effectLst/>
              <a:latin typeface="Calibri" panose="020F0502020204030204" pitchFamily="34" charset="0"/>
              <a:ea typeface="Calibri" panose="020F0502020204030204" pitchFamily="34" charset="0"/>
            </a:endParaRPr>
          </a:p>
          <a:p>
            <a:r>
              <a:rPr lang="en-US" sz="1900" b="1">
                <a:latin typeface="Calibri" panose="020F0502020204030204" pitchFamily="34" charset="0"/>
                <a:ea typeface="Calibri" panose="020F0502020204030204" pitchFamily="34" charset="0"/>
              </a:rPr>
              <a:t>Educational Field Experiences</a:t>
            </a:r>
          </a:p>
          <a:p>
            <a:pPr lvl="1"/>
            <a:r>
              <a:rPr lang="en-US">
                <a:latin typeface="Calibri" panose="020F0502020204030204" pitchFamily="34" charset="0"/>
                <a:ea typeface="Calibri" panose="020F0502020204030204" pitchFamily="34" charset="0"/>
              </a:rPr>
              <a:t>Provide opportunities for senior OCSPP/OPP leaders to see IPM in action </a:t>
            </a:r>
          </a:p>
          <a:p>
            <a:pPr lvl="1"/>
            <a:r>
              <a:rPr lang="en-US">
                <a:latin typeface="Calibri" panose="020F0502020204030204" pitchFamily="34" charset="0"/>
                <a:ea typeface="Calibri" panose="020F0502020204030204" pitchFamily="34" charset="0"/>
              </a:rPr>
              <a:t>IPM for schools, mosquitoes, rodents in AZ, CA, FL, IN, LA, TX</a:t>
            </a:r>
          </a:p>
          <a:p>
            <a:pPr lvl="1"/>
            <a:endParaRPr lang="en-US" sz="1600" b="1">
              <a:latin typeface="Calibri" panose="020F0502020204030204" pitchFamily="34" charset="0"/>
              <a:ea typeface="Calibri" panose="020F0502020204030204" pitchFamily="34" charset="0"/>
            </a:endParaRPr>
          </a:p>
          <a:p>
            <a:pPr lvl="1"/>
            <a:endParaRPr lang="en-US" sz="1900" b="1">
              <a:effectLst/>
              <a:latin typeface="Calibri" panose="020F0502020204030204" pitchFamily="34" charset="0"/>
              <a:ea typeface="Calibri" panose="020F0502020204030204" pitchFamily="34" charset="0"/>
            </a:endParaRPr>
          </a:p>
          <a:p>
            <a:endParaRPr lang="en-US" sz="1900"/>
          </a:p>
        </p:txBody>
      </p:sp>
      <p:pic>
        <p:nvPicPr>
          <p:cNvPr id="8" name="Picture 7" descr="A picture containing tree, outdoor, person, sky&#10;&#10;Description automatically generated">
            <a:extLst>
              <a:ext uri="{FF2B5EF4-FFF2-40B4-BE49-F238E27FC236}">
                <a16:creationId xmlns:a16="http://schemas.microsoft.com/office/drawing/2014/main" id="{845F16E4-549A-C42B-E3C2-5A148F15BECC}"/>
              </a:ext>
            </a:extLst>
          </p:cNvPr>
          <p:cNvPicPr>
            <a:picLocks noChangeAspect="1"/>
          </p:cNvPicPr>
          <p:nvPr/>
        </p:nvPicPr>
        <p:blipFill rotWithShape="1">
          <a:blip r:embed="rId3">
            <a:extLst>
              <a:ext uri="{28A0092B-C50C-407E-A947-70E740481C1C}">
                <a14:useLocalDpi xmlns:a14="http://schemas.microsoft.com/office/drawing/2010/main" val="0"/>
              </a:ext>
            </a:extLst>
          </a:blip>
          <a:srcRect r="-3" b="2276"/>
          <a:stretch/>
        </p:blipFill>
        <p:spPr>
          <a:xfrm>
            <a:off x="20" y="10"/>
            <a:ext cx="3003103" cy="3912881"/>
          </a:xfrm>
          <a:prstGeom prst="rect">
            <a:avLst/>
          </a:prstGeom>
        </p:spPr>
      </p:pic>
      <p:pic>
        <p:nvPicPr>
          <p:cNvPr id="10" name="Picture 9" descr="A group of people standing outside&#10;&#10;Description automatically generated with medium confidence">
            <a:extLst>
              <a:ext uri="{FF2B5EF4-FFF2-40B4-BE49-F238E27FC236}">
                <a16:creationId xmlns:a16="http://schemas.microsoft.com/office/drawing/2014/main" id="{8EAC4E20-36CC-8EE9-6691-26843A540F9F}"/>
              </a:ext>
            </a:extLst>
          </p:cNvPr>
          <p:cNvPicPr>
            <a:picLocks noChangeAspect="1"/>
          </p:cNvPicPr>
          <p:nvPr/>
        </p:nvPicPr>
        <p:blipFill rotWithShape="1">
          <a:blip r:embed="rId4">
            <a:extLst>
              <a:ext uri="{28A0092B-C50C-407E-A947-70E740481C1C}">
                <a14:useLocalDpi xmlns:a14="http://schemas.microsoft.com/office/drawing/2010/main" val="0"/>
              </a:ext>
            </a:extLst>
          </a:blip>
          <a:srcRect r="3" b="1723"/>
          <a:stretch/>
        </p:blipFill>
        <p:spPr>
          <a:xfrm>
            <a:off x="3180257" y="10"/>
            <a:ext cx="3016307" cy="2223328"/>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A0D955A8-B7F2-BF45-B27C-D2F319C0B035}"/>
              </a:ext>
            </a:extLst>
          </p:cNvPr>
          <p:cNvPicPr>
            <a:picLocks noChangeAspect="1"/>
          </p:cNvPicPr>
          <p:nvPr/>
        </p:nvPicPr>
        <p:blipFill rotWithShape="1">
          <a:blip r:embed="rId5">
            <a:extLst>
              <a:ext uri="{28A0092B-C50C-407E-A947-70E740481C1C}">
                <a14:useLocalDpi xmlns:a14="http://schemas.microsoft.com/office/drawing/2010/main" val="0"/>
              </a:ext>
            </a:extLst>
          </a:blip>
          <a:srcRect r="3" b="536"/>
          <a:stretch/>
        </p:blipFill>
        <p:spPr>
          <a:xfrm>
            <a:off x="-1" y="4079988"/>
            <a:ext cx="3003123" cy="2778013"/>
          </a:xfrm>
          <a:prstGeom prst="rect">
            <a:avLst/>
          </a:prstGeom>
        </p:spPr>
      </p:pic>
      <p:pic>
        <p:nvPicPr>
          <p:cNvPr id="11" name="Picture 10" descr="A picture containing text, person&#10;&#10;Description automatically generated">
            <a:extLst>
              <a:ext uri="{FF2B5EF4-FFF2-40B4-BE49-F238E27FC236}">
                <a16:creationId xmlns:a16="http://schemas.microsoft.com/office/drawing/2014/main" id="{B3496179-2A19-507A-E538-311BBFC40071}"/>
              </a:ext>
            </a:extLst>
          </p:cNvPr>
          <p:cNvPicPr>
            <a:picLocks noChangeAspect="1"/>
          </p:cNvPicPr>
          <p:nvPr/>
        </p:nvPicPr>
        <p:blipFill rotWithShape="1">
          <a:blip r:embed="rId6">
            <a:extLst>
              <a:ext uri="{28A0092B-C50C-407E-A947-70E740481C1C}">
                <a14:useLocalDpi xmlns:a14="http://schemas.microsoft.com/office/drawing/2010/main" val="0"/>
              </a:ext>
            </a:extLst>
          </a:blip>
          <a:srcRect r="3" b="9149"/>
          <a:stretch/>
        </p:blipFill>
        <p:spPr>
          <a:xfrm>
            <a:off x="3180256" y="2395057"/>
            <a:ext cx="3016307" cy="2055326"/>
          </a:xfrm>
          <a:prstGeom prst="rect">
            <a:avLst/>
          </a:prstGeom>
        </p:spPr>
      </p:pic>
      <p:pic>
        <p:nvPicPr>
          <p:cNvPr id="12" name="Picture 11" descr="A group of people in a room&#10;&#10;Description automatically generated with medium confidence">
            <a:extLst>
              <a:ext uri="{FF2B5EF4-FFF2-40B4-BE49-F238E27FC236}">
                <a16:creationId xmlns:a16="http://schemas.microsoft.com/office/drawing/2014/main" id="{000FB504-7D21-8F1F-9341-3502B158711A}"/>
              </a:ext>
            </a:extLst>
          </p:cNvPr>
          <p:cNvPicPr>
            <a:picLocks noChangeAspect="1"/>
          </p:cNvPicPr>
          <p:nvPr/>
        </p:nvPicPr>
        <p:blipFill rotWithShape="1">
          <a:blip r:embed="rId7">
            <a:extLst>
              <a:ext uri="{28A0092B-C50C-407E-A947-70E740481C1C}">
                <a14:useLocalDpi xmlns:a14="http://schemas.microsoft.com/office/drawing/2010/main" val="0"/>
              </a:ext>
            </a:extLst>
          </a:blip>
          <a:srcRect r="2" b="30360"/>
          <a:stretch/>
        </p:blipFill>
        <p:spPr>
          <a:xfrm>
            <a:off x="3180257" y="4629236"/>
            <a:ext cx="3016307" cy="2228765"/>
          </a:xfrm>
          <a:prstGeom prst="rect">
            <a:avLst/>
          </a:prstGeom>
        </p:spPr>
      </p:pic>
    </p:spTree>
    <p:extLst>
      <p:ext uri="{BB962C8B-B14F-4D97-AF65-F5344CB8AC3E}">
        <p14:creationId xmlns:p14="http://schemas.microsoft.com/office/powerpoint/2010/main" val="260287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BCAC3-60A1-08A0-A8DE-86DE98099515}"/>
              </a:ext>
            </a:extLst>
          </p:cNvPr>
          <p:cNvSpPr>
            <a:spLocks noGrp="1"/>
          </p:cNvSpPr>
          <p:nvPr>
            <p:ph type="title"/>
          </p:nvPr>
        </p:nvSpPr>
        <p:spPr/>
        <p:txBody>
          <a:bodyPr/>
          <a:lstStyle/>
          <a:p>
            <a:r>
              <a:rPr lang="en-US"/>
              <a:t>Overview</a:t>
            </a:r>
          </a:p>
        </p:txBody>
      </p:sp>
      <p:sp>
        <p:nvSpPr>
          <p:cNvPr id="3" name="Content Placeholder 2">
            <a:extLst>
              <a:ext uri="{FF2B5EF4-FFF2-40B4-BE49-F238E27FC236}">
                <a16:creationId xmlns:a16="http://schemas.microsoft.com/office/drawing/2014/main" id="{965A8404-8BC2-1A76-4920-01F2B3FF6164}"/>
              </a:ext>
            </a:extLst>
          </p:cNvPr>
          <p:cNvSpPr>
            <a:spLocks noGrp="1"/>
          </p:cNvSpPr>
          <p:nvPr>
            <p:ph idx="1"/>
          </p:nvPr>
        </p:nvSpPr>
        <p:spPr/>
        <p:txBody>
          <a:bodyPr vert="horz" lIns="91440" tIns="45720" rIns="91440" bIns="45720" rtlCol="0" anchor="t">
            <a:normAutofit/>
          </a:bodyPr>
          <a:lstStyle/>
          <a:p>
            <a:pPr marL="170815" indent="-170815"/>
            <a:r>
              <a:rPr lang="en-US"/>
              <a:t>IPM Webinars</a:t>
            </a:r>
          </a:p>
          <a:p>
            <a:pPr marL="513715" lvl="1" indent="-170815"/>
            <a:r>
              <a:rPr lang="en-US"/>
              <a:t>Participation</a:t>
            </a:r>
            <a:endParaRPr lang="en-US">
              <a:cs typeface="Calibri" panose="020F0502020204030204"/>
            </a:endParaRPr>
          </a:p>
          <a:p>
            <a:pPr marL="513715" lvl="1" indent="-170815"/>
            <a:r>
              <a:rPr lang="en-US"/>
              <a:t>Increasing the Value Proposition</a:t>
            </a:r>
            <a:endParaRPr lang="en-US">
              <a:cs typeface="Calibri" panose="020F0502020204030204"/>
            </a:endParaRPr>
          </a:p>
          <a:p>
            <a:pPr marL="170815" indent="-170815"/>
            <a:r>
              <a:rPr lang="en-US"/>
              <a:t>Extending Outreach</a:t>
            </a:r>
            <a:endParaRPr lang="en-US">
              <a:cs typeface="Calibri" panose="020F0502020204030204"/>
            </a:endParaRPr>
          </a:p>
          <a:p>
            <a:pPr marL="513715" lvl="1" indent="-170815"/>
            <a:r>
              <a:rPr lang="en-US" err="1"/>
              <a:t>Teleclasses</a:t>
            </a:r>
            <a:endParaRPr lang="en-US">
              <a:cs typeface="Calibri" panose="020F0502020204030204"/>
            </a:endParaRPr>
          </a:p>
          <a:p>
            <a:pPr marL="513715" lvl="1" indent="-170815"/>
            <a:r>
              <a:rPr lang="en-US"/>
              <a:t>Center for IPM Inquiries</a:t>
            </a:r>
            <a:endParaRPr lang="en-US">
              <a:cs typeface="Calibri" panose="020F0502020204030204"/>
            </a:endParaRPr>
          </a:p>
          <a:p>
            <a:pPr marL="513715" lvl="1" indent="-170815"/>
            <a:r>
              <a:rPr lang="en-US">
                <a:cs typeface="Calibri" panose="020F0502020204030204"/>
              </a:rPr>
              <a:t>Mass email distribution platform (GovDelivery)</a:t>
            </a:r>
          </a:p>
          <a:p>
            <a:pPr marL="170815" indent="-170815"/>
            <a:r>
              <a:rPr lang="en-US"/>
              <a:t>Supporting OPP and Regional Outreach</a:t>
            </a:r>
            <a:endParaRPr lang="en-US">
              <a:cs typeface="Calibri" panose="020F0502020204030204"/>
            </a:endParaRPr>
          </a:p>
          <a:p>
            <a:pPr marL="170815" indent="-170815"/>
            <a:r>
              <a:rPr lang="en-US"/>
              <a:t>Additional IPM Efforts</a:t>
            </a:r>
            <a:endParaRPr lang="en-US">
              <a:cs typeface="Calibri" panose="020F0502020204030204"/>
            </a:endParaRPr>
          </a:p>
          <a:p>
            <a:pPr marL="170815" indent="-170815"/>
            <a:endParaRPr lang="en-US">
              <a:cs typeface="Calibri" panose="020F0502020204030204"/>
            </a:endParaRPr>
          </a:p>
          <a:p>
            <a:pPr marL="170815" indent="-170815"/>
            <a:endParaRPr lang="en-US">
              <a:cs typeface="Calibri" panose="020F0502020204030204"/>
            </a:endParaRPr>
          </a:p>
          <a:p>
            <a:pPr marL="170815" indent="-170815"/>
            <a:endParaRPr lang="en-US">
              <a:cs typeface="Calibri" panose="020F0502020204030204"/>
            </a:endParaRPr>
          </a:p>
        </p:txBody>
      </p:sp>
    </p:spTree>
    <p:extLst>
      <p:ext uri="{BB962C8B-B14F-4D97-AF65-F5344CB8AC3E}">
        <p14:creationId xmlns:p14="http://schemas.microsoft.com/office/powerpoint/2010/main" val="29105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21">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23">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le 1">
            <a:extLst>
              <a:ext uri="{FF2B5EF4-FFF2-40B4-BE49-F238E27FC236}">
                <a16:creationId xmlns:a16="http://schemas.microsoft.com/office/drawing/2014/main" id="{5D4B77A0-70B3-DC82-FBB9-1BC65455B2BD}"/>
              </a:ext>
            </a:extLst>
          </p:cNvPr>
          <p:cNvSpPr>
            <a:spLocks noGrp="1"/>
          </p:cNvSpPr>
          <p:nvPr>
            <p:ph type="title"/>
          </p:nvPr>
        </p:nvSpPr>
        <p:spPr>
          <a:xfrm>
            <a:off x="1246824" y="643467"/>
            <a:ext cx="8521180" cy="1800526"/>
          </a:xfrm>
        </p:spPr>
        <p:txBody>
          <a:bodyPr>
            <a:normAutofit/>
          </a:bodyPr>
          <a:lstStyle/>
          <a:p>
            <a:r>
              <a:rPr lang="en-US"/>
              <a:t>Integrated Pest Management Webinar Series</a:t>
            </a:r>
          </a:p>
        </p:txBody>
      </p:sp>
      <p:sp>
        <p:nvSpPr>
          <p:cNvPr id="3" name="Content Placeholder 2">
            <a:extLst>
              <a:ext uri="{FF2B5EF4-FFF2-40B4-BE49-F238E27FC236}">
                <a16:creationId xmlns:a16="http://schemas.microsoft.com/office/drawing/2014/main" id="{9BEE9282-5F01-0A1C-0528-8CD41FEEA103}"/>
              </a:ext>
            </a:extLst>
          </p:cNvPr>
          <p:cNvSpPr>
            <a:spLocks noGrp="1"/>
          </p:cNvSpPr>
          <p:nvPr>
            <p:ph idx="1"/>
          </p:nvPr>
        </p:nvSpPr>
        <p:spPr>
          <a:xfrm>
            <a:off x="1246824" y="2623381"/>
            <a:ext cx="7008534" cy="3553581"/>
          </a:xfrm>
        </p:spPr>
        <p:txBody>
          <a:bodyPr vert="horz" lIns="91440" tIns="45720" rIns="91440" bIns="45720" rtlCol="0" anchor="t">
            <a:normAutofit/>
          </a:bodyPr>
          <a:lstStyle/>
          <a:p>
            <a:r>
              <a:rPr lang="en-US" sz="2000" dirty="0"/>
              <a:t>Steady growth since 2014</a:t>
            </a:r>
          </a:p>
          <a:p>
            <a:pPr lvl="1"/>
            <a:r>
              <a:rPr lang="en-US" sz="2000" dirty="0"/>
              <a:t>Most webinars draw </a:t>
            </a:r>
            <a:r>
              <a:rPr lang="en-US" sz="2000" b="1" dirty="0"/>
              <a:t>&gt;1,000 participants</a:t>
            </a:r>
          </a:p>
          <a:p>
            <a:pPr marL="513715" lvl="1" indent="-170815"/>
            <a:r>
              <a:rPr lang="en-US" sz="2000" dirty="0"/>
              <a:t>Announcements reaching </a:t>
            </a:r>
            <a:r>
              <a:rPr lang="en-US" sz="2000" b="1" dirty="0"/>
              <a:t>41,500+ IPM subscribers</a:t>
            </a:r>
            <a:endParaRPr lang="en-US" sz="2000" b="1" dirty="0">
              <a:cs typeface="Calibri"/>
            </a:endParaRPr>
          </a:p>
          <a:p>
            <a:r>
              <a:rPr lang="en-US" sz="2000" dirty="0"/>
              <a:t>Most states and several professional organizations offering continuing education credits to licensees for their attendance</a:t>
            </a:r>
          </a:p>
          <a:p>
            <a:r>
              <a:rPr lang="en-US" sz="2000" dirty="0"/>
              <a:t>Online repository for past webinars - </a:t>
            </a:r>
            <a:r>
              <a:rPr lang="en-US" sz="2000" dirty="0">
                <a:hlinkClick r:id="rId3"/>
              </a:rPr>
              <a:t>epa.gov/ipm</a:t>
            </a:r>
            <a:endParaRPr lang="en-US" sz="2000" dirty="0"/>
          </a:p>
          <a:p>
            <a:endParaRPr lang="en-US" sz="2000" dirty="0"/>
          </a:p>
          <a:p>
            <a:endParaRPr lang="en-US" sz="2000" dirty="0"/>
          </a:p>
          <a:p>
            <a:endParaRPr lang="en-US" sz="2000" dirty="0"/>
          </a:p>
          <a:p>
            <a:pPr lvl="1"/>
            <a:endParaRPr lang="en-US" sz="2000" dirty="0"/>
          </a:p>
          <a:p>
            <a:pPr lvl="1"/>
            <a:endParaRPr lang="en-US" sz="2000" dirty="0"/>
          </a:p>
        </p:txBody>
      </p:sp>
      <p:grpSp>
        <p:nvGrpSpPr>
          <p:cNvPr id="8" name="Group 7">
            <a:extLst>
              <a:ext uri="{FF2B5EF4-FFF2-40B4-BE49-F238E27FC236}">
                <a16:creationId xmlns:a16="http://schemas.microsoft.com/office/drawing/2014/main" id="{BA774AB1-E1CD-9625-AB30-EF2E6DD984F4}"/>
              </a:ext>
            </a:extLst>
          </p:cNvPr>
          <p:cNvGrpSpPr/>
          <p:nvPr/>
        </p:nvGrpSpPr>
        <p:grpSpPr>
          <a:xfrm>
            <a:off x="8926622" y="3777912"/>
            <a:ext cx="2320173" cy="2551774"/>
            <a:chOff x="9300887" y="1087972"/>
            <a:chExt cx="2520462" cy="2862594"/>
          </a:xfrm>
        </p:grpSpPr>
        <p:pic>
          <p:nvPicPr>
            <p:cNvPr id="6" name="Picture 5" descr="Qr code pointing to EPA website:  www.epa.gov/ipm/upcoming-integrated-pest-management-webinars">
              <a:extLst>
                <a:ext uri="{FF2B5EF4-FFF2-40B4-BE49-F238E27FC236}">
                  <a16:creationId xmlns:a16="http://schemas.microsoft.com/office/drawing/2014/main" id="{52B2BCDB-B5CC-9616-03B5-4514A09D9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0887" y="1087972"/>
              <a:ext cx="2520462" cy="2520462"/>
            </a:xfrm>
            <a:prstGeom prst="rect">
              <a:avLst/>
            </a:prstGeom>
          </p:spPr>
        </p:pic>
        <p:sp>
          <p:nvSpPr>
            <p:cNvPr id="7" name="TextBox 6">
              <a:extLst>
                <a:ext uri="{FF2B5EF4-FFF2-40B4-BE49-F238E27FC236}">
                  <a16:creationId xmlns:a16="http://schemas.microsoft.com/office/drawing/2014/main" id="{CF29560A-961C-BF8D-CCC3-B3438388D99E}"/>
                </a:ext>
              </a:extLst>
            </p:cNvPr>
            <p:cNvSpPr txBox="1"/>
            <p:nvPr/>
          </p:nvSpPr>
          <p:spPr>
            <a:xfrm>
              <a:off x="9742692" y="3639086"/>
              <a:ext cx="1636850" cy="311480"/>
            </a:xfrm>
            <a:prstGeom prst="rect">
              <a:avLst/>
            </a:prstGeom>
            <a:noFill/>
          </p:spPr>
          <p:txBody>
            <a:bodyPr wrap="none" rtlCol="0">
              <a:spAutoFit/>
            </a:bodyPr>
            <a:lstStyle/>
            <a:p>
              <a:pPr defTabSz="558607">
                <a:spcAft>
                  <a:spcPts val="492"/>
                </a:spcAft>
              </a:pPr>
              <a:r>
                <a:rPr lang="en-US" sz="1312" i="1" kern="1200">
                  <a:solidFill>
                    <a:schemeClr val="tx1"/>
                  </a:solidFill>
                  <a:latin typeface="+mn-lt"/>
                  <a:ea typeface="+mn-ea"/>
                  <a:cs typeface="+mn-cs"/>
                </a:rPr>
                <a:t>Upcoming webinars</a:t>
              </a:r>
              <a:endParaRPr lang="en-US" sz="1100" i="1"/>
            </a:p>
          </p:txBody>
        </p:sp>
      </p:grpSp>
    </p:spTree>
    <p:extLst>
      <p:ext uri="{BB962C8B-B14F-4D97-AF65-F5344CB8AC3E}">
        <p14:creationId xmlns:p14="http://schemas.microsoft.com/office/powerpoint/2010/main" val="1827577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14A90E-251B-0AD9-0163-9B21D8439B5F}"/>
              </a:ext>
            </a:extLst>
          </p:cNvPr>
          <p:cNvSpPr>
            <a:spLocks noGrp="1"/>
          </p:cNvSpPr>
          <p:nvPr>
            <p:ph type="title"/>
          </p:nvPr>
        </p:nvSpPr>
        <p:spPr>
          <a:xfrm>
            <a:off x="838200" y="457914"/>
            <a:ext cx="10515600" cy="430728"/>
          </a:xfrm>
        </p:spPr>
        <p:txBody>
          <a:bodyPr>
            <a:normAutofit fontScale="90000"/>
          </a:bodyPr>
          <a:lstStyle/>
          <a:p>
            <a:r>
              <a:rPr lang="en-US"/>
              <a:t>IPM Webinar Participation</a:t>
            </a:r>
          </a:p>
        </p:txBody>
      </p:sp>
      <p:graphicFrame>
        <p:nvGraphicFramePr>
          <p:cNvPr id="21" name="Chart 20">
            <a:extLst>
              <a:ext uri="{FF2B5EF4-FFF2-40B4-BE49-F238E27FC236}">
                <a16:creationId xmlns:a16="http://schemas.microsoft.com/office/drawing/2014/main" id="{88444596-7528-4696-ABC7-73B3795961E4}"/>
              </a:ext>
              <a:ext uri="{147F2762-F138-4A5C-976F-8EAC2B608ADB}">
                <a16:predDERef xmlns:a16="http://schemas.microsoft.com/office/drawing/2014/main" pred="{D563428A-7261-4019-814E-6A642EA2C6BE}"/>
              </a:ext>
            </a:extLst>
          </p:cNvPr>
          <p:cNvGraphicFramePr>
            <a:graphicFrameLocks/>
          </p:cNvGraphicFramePr>
          <p:nvPr>
            <p:extLst>
              <p:ext uri="{D42A27DB-BD31-4B8C-83A1-F6EECF244321}">
                <p14:modId xmlns:p14="http://schemas.microsoft.com/office/powerpoint/2010/main" val="3896822513"/>
              </p:ext>
            </p:extLst>
          </p:nvPr>
        </p:nvGraphicFramePr>
        <p:xfrm>
          <a:off x="476172" y="993518"/>
          <a:ext cx="4993057" cy="30473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9" name="Chart 28">
            <a:extLst>
              <a:ext uri="{FF2B5EF4-FFF2-40B4-BE49-F238E27FC236}">
                <a16:creationId xmlns:a16="http://schemas.microsoft.com/office/drawing/2014/main" id="{D563428A-7261-4019-814E-6A642EA2C6BE}"/>
              </a:ext>
              <a:ext uri="{147F2762-F138-4A5C-976F-8EAC2B608ADB}">
                <a16:predDERef xmlns:a16="http://schemas.microsoft.com/office/drawing/2014/main" pred="{14FF04C2-204A-4524-90DF-5BD0F7CF2554}"/>
              </a:ext>
            </a:extLst>
          </p:cNvPr>
          <p:cNvGraphicFramePr>
            <a:graphicFrameLocks/>
          </p:cNvGraphicFramePr>
          <p:nvPr>
            <p:extLst>
              <p:ext uri="{D42A27DB-BD31-4B8C-83A1-F6EECF244321}">
                <p14:modId xmlns:p14="http://schemas.microsoft.com/office/powerpoint/2010/main" val="1233764880"/>
              </p:ext>
            </p:extLst>
          </p:nvPr>
        </p:nvGraphicFramePr>
        <p:xfrm>
          <a:off x="6437448" y="1179513"/>
          <a:ext cx="5431441" cy="28613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29">
            <a:extLst>
              <a:ext uri="{FF2B5EF4-FFF2-40B4-BE49-F238E27FC236}">
                <a16:creationId xmlns:a16="http://schemas.microsoft.com/office/drawing/2014/main" id="{94D63437-A229-468E-B74E-0286601D95D7}"/>
              </a:ext>
              <a:ext uri="{147F2762-F138-4A5C-976F-8EAC2B608ADB}">
                <a16:predDERef xmlns:a16="http://schemas.microsoft.com/office/drawing/2014/main" pred="{FF27B5AD-51CD-4956-9A72-43D47950CAD1}"/>
              </a:ext>
            </a:extLst>
          </p:cNvPr>
          <p:cNvGraphicFramePr>
            <a:graphicFrameLocks/>
          </p:cNvGraphicFramePr>
          <p:nvPr>
            <p:extLst>
              <p:ext uri="{D42A27DB-BD31-4B8C-83A1-F6EECF244321}">
                <p14:modId xmlns:p14="http://schemas.microsoft.com/office/powerpoint/2010/main" val="3961839442"/>
              </p:ext>
            </p:extLst>
          </p:nvPr>
        </p:nvGraphicFramePr>
        <p:xfrm>
          <a:off x="6722772" y="4275786"/>
          <a:ext cx="4860794" cy="2330362"/>
        </p:xfrm>
        <a:graphic>
          <a:graphicData uri="http://schemas.openxmlformats.org/drawingml/2006/chart">
            <c:chart xmlns:c="http://schemas.openxmlformats.org/drawingml/2006/chart" xmlns:r="http://schemas.openxmlformats.org/officeDocument/2006/relationships" r:id="rId4"/>
          </a:graphicData>
        </a:graphic>
      </p:graphicFrame>
      <p:sp>
        <p:nvSpPr>
          <p:cNvPr id="31" name="TextBox 30">
            <a:extLst>
              <a:ext uri="{FF2B5EF4-FFF2-40B4-BE49-F238E27FC236}">
                <a16:creationId xmlns:a16="http://schemas.microsoft.com/office/drawing/2014/main" id="{A130BFEE-7811-B6C2-757F-F6DD1A9D7313}"/>
              </a:ext>
            </a:extLst>
          </p:cNvPr>
          <p:cNvSpPr txBox="1"/>
          <p:nvPr/>
        </p:nvSpPr>
        <p:spPr>
          <a:xfrm>
            <a:off x="10056677" y="5731098"/>
            <a:ext cx="1143839" cy="369332"/>
          </a:xfrm>
          <a:prstGeom prst="rect">
            <a:avLst/>
          </a:prstGeom>
          <a:solidFill>
            <a:schemeClr val="accent3">
              <a:lumMod val="60000"/>
              <a:lumOff val="40000"/>
              <a:alpha val="45000"/>
            </a:schemeClr>
          </a:solidFill>
        </p:spPr>
        <p:txBody>
          <a:bodyPr wrap="none" rtlCol="0">
            <a:spAutoFit/>
          </a:bodyPr>
          <a:lstStyle/>
          <a:p>
            <a:r>
              <a:rPr lang="en-US"/>
              <a:t>Avg = 60%</a:t>
            </a:r>
          </a:p>
        </p:txBody>
      </p:sp>
      <p:graphicFrame>
        <p:nvGraphicFramePr>
          <p:cNvPr id="32" name="Chart 31">
            <a:extLst>
              <a:ext uri="{FF2B5EF4-FFF2-40B4-BE49-F238E27FC236}">
                <a16:creationId xmlns:a16="http://schemas.microsoft.com/office/drawing/2014/main" id="{B4350619-4FE0-41A2-94DE-14A79BE336F8}"/>
              </a:ext>
              <a:ext uri="{147F2762-F138-4A5C-976F-8EAC2B608ADB}">
                <a16:predDERef xmlns:a16="http://schemas.microsoft.com/office/drawing/2014/main" pred="{B46C9DF3-C4D9-43D7-8520-AF18C9CD1B2F}"/>
              </a:ext>
            </a:extLst>
          </p:cNvPr>
          <p:cNvGraphicFramePr>
            <a:graphicFrameLocks/>
          </p:cNvGraphicFramePr>
          <p:nvPr>
            <p:extLst>
              <p:ext uri="{D42A27DB-BD31-4B8C-83A1-F6EECF244321}">
                <p14:modId xmlns:p14="http://schemas.microsoft.com/office/powerpoint/2010/main" val="3184910789"/>
              </p:ext>
            </p:extLst>
          </p:nvPr>
        </p:nvGraphicFramePr>
        <p:xfrm>
          <a:off x="1428812" y="4275786"/>
          <a:ext cx="2783266" cy="217427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52979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3" name="Rectangle 33">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C4B48-DA44-B810-4B6D-9DFBD767E0DE}"/>
              </a:ext>
            </a:extLst>
          </p:cNvPr>
          <p:cNvSpPr>
            <a:spLocks noGrp="1"/>
          </p:cNvSpPr>
          <p:nvPr>
            <p:ph type="title"/>
          </p:nvPr>
        </p:nvSpPr>
        <p:spPr>
          <a:xfrm>
            <a:off x="630936" y="640080"/>
            <a:ext cx="4818888" cy="1481328"/>
          </a:xfrm>
        </p:spPr>
        <p:txBody>
          <a:bodyPr anchor="b">
            <a:normAutofit/>
          </a:bodyPr>
          <a:lstStyle/>
          <a:p>
            <a:r>
              <a:rPr lang="en-US" sz="3000"/>
              <a:t>Extending Outreach Through Partnerships: </a:t>
            </a:r>
            <a:br>
              <a:rPr lang="en-US" sz="3000"/>
            </a:br>
            <a:r>
              <a:rPr lang="en-US" sz="2800" i="1"/>
              <a:t>Continuing Education Credits</a:t>
            </a:r>
            <a:endParaRPr lang="en-US" sz="3000" i="1"/>
          </a:p>
        </p:txBody>
      </p:sp>
      <p:sp>
        <p:nvSpPr>
          <p:cNvPr id="6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6EFF96C-C4F6-AD8D-0F27-8238BC4DF7FD}"/>
              </a:ext>
            </a:extLst>
          </p:cNvPr>
          <p:cNvSpPr>
            <a:spLocks noGrp="1"/>
          </p:cNvSpPr>
          <p:nvPr>
            <p:ph idx="1"/>
          </p:nvPr>
        </p:nvSpPr>
        <p:spPr>
          <a:xfrm>
            <a:off x="630936" y="2660904"/>
            <a:ext cx="4818888" cy="3547872"/>
          </a:xfrm>
        </p:spPr>
        <p:txBody>
          <a:bodyPr anchor="t">
            <a:normAutofit fontScale="92500" lnSpcReduction="20000"/>
          </a:bodyPr>
          <a:lstStyle/>
          <a:p>
            <a:pPr marL="0" indent="0" fontAlgn="b">
              <a:spcBef>
                <a:spcPts val="0"/>
              </a:spcBef>
              <a:buNone/>
            </a:pPr>
            <a:r>
              <a:rPr lang="en-US" sz="2000">
                <a:latin typeface="Calibri" panose="020F0502020204030204" pitchFamily="34" charset="0"/>
              </a:rPr>
              <a:t>Partnerships with most states and many professional organizations to support IPM-related continuing education credits.</a:t>
            </a:r>
          </a:p>
          <a:p>
            <a:pPr marL="0" indent="0" fontAlgn="b">
              <a:spcBef>
                <a:spcPts val="0"/>
              </a:spcBef>
              <a:buNone/>
            </a:pPr>
            <a:endParaRPr lang="en-US" sz="2000">
              <a:latin typeface="Calibri" panose="020F0502020204030204" pitchFamily="34" charset="0"/>
            </a:endParaRPr>
          </a:p>
          <a:p>
            <a:pPr marL="0" indent="0" fontAlgn="b">
              <a:spcBef>
                <a:spcPts val="0"/>
              </a:spcBef>
              <a:buNone/>
            </a:pPr>
            <a:r>
              <a:rPr lang="en-US" sz="2000">
                <a:latin typeface="Calibri" panose="020F0502020204030204" pitchFamily="34" charset="0"/>
              </a:rPr>
              <a:t>Significantly increased the value proposition for IPM webinar participation.</a:t>
            </a:r>
            <a:br>
              <a:rPr lang="en-US" sz="2000">
                <a:latin typeface="Calibri" panose="020F0502020204030204" pitchFamily="34" charset="0"/>
              </a:rPr>
            </a:br>
            <a:endParaRPr lang="en-US" sz="2000" b="0" i="0" u="none" strike="noStrike" kern="1200" spc="0">
              <a:effectLst/>
              <a:latin typeface="Calibri" panose="020F0502020204030204" pitchFamily="34" charset="0"/>
            </a:endParaRPr>
          </a:p>
          <a:p>
            <a:pPr fontAlgn="b">
              <a:spcBef>
                <a:spcPts val="0"/>
              </a:spcBef>
            </a:pPr>
            <a:r>
              <a:rPr lang="en-US" sz="2000" b="0" i="0" u="none" strike="noStrike" kern="1200" spc="0">
                <a:effectLst/>
                <a:latin typeface="Calibri" panose="020F0502020204030204" pitchFamily="34" charset="0"/>
              </a:rPr>
              <a:t>State Partnerships </a:t>
            </a:r>
            <a:r>
              <a:rPr lang="en-US" sz="2000" b="0" i="1" u="none" strike="noStrike" kern="1200" spc="0">
                <a:effectLst/>
                <a:latin typeface="Calibri" panose="020F0502020204030204" pitchFamily="34" charset="0"/>
              </a:rPr>
              <a:t>(initiated in 2020)</a:t>
            </a:r>
          </a:p>
          <a:p>
            <a:pPr lvl="1" fontAlgn="b">
              <a:spcBef>
                <a:spcPts val="0"/>
              </a:spcBef>
            </a:pPr>
            <a:r>
              <a:rPr lang="en-US" sz="2000">
                <a:latin typeface="Calibri" panose="020F0502020204030204" pitchFamily="34" charset="0"/>
              </a:rPr>
              <a:t>State lead agencies for pesticides</a:t>
            </a:r>
          </a:p>
          <a:p>
            <a:pPr lvl="1" fontAlgn="b">
              <a:spcBef>
                <a:spcPts val="0"/>
              </a:spcBef>
            </a:pPr>
            <a:r>
              <a:rPr lang="en-US" sz="2000" b="0" i="0" u="none" strike="noStrike" kern="1200" spc="0">
                <a:effectLst/>
                <a:latin typeface="Calibri" panose="020F0502020204030204" pitchFamily="34" charset="0"/>
              </a:rPr>
              <a:t>State health departments / sanitarians </a:t>
            </a:r>
            <a:br>
              <a:rPr lang="en-US" sz="2000" b="0" i="0" u="none" strike="noStrike" kern="1200" spc="0">
                <a:effectLst/>
                <a:latin typeface="Calibri" panose="020F0502020204030204" pitchFamily="34" charset="0"/>
              </a:rPr>
            </a:br>
            <a:endParaRPr lang="en-US" sz="2000" b="0" i="0" u="none" strike="noStrike" kern="1200" spc="0">
              <a:effectLst/>
              <a:latin typeface="Calibri" panose="020F0502020204030204" pitchFamily="34" charset="0"/>
            </a:endParaRPr>
          </a:p>
          <a:p>
            <a:pPr fontAlgn="b">
              <a:spcBef>
                <a:spcPts val="0"/>
              </a:spcBef>
            </a:pPr>
            <a:r>
              <a:rPr lang="en-US" sz="2000" b="0" i="0" u="none" strike="noStrike" kern="1200" spc="0">
                <a:effectLst/>
                <a:latin typeface="Calibri" panose="020F0502020204030204" pitchFamily="34" charset="0"/>
              </a:rPr>
              <a:t>Professional Organizations</a:t>
            </a:r>
          </a:p>
          <a:p>
            <a:pPr lvl="1" fontAlgn="b">
              <a:spcBef>
                <a:spcPts val="0"/>
              </a:spcBef>
            </a:pPr>
            <a:r>
              <a:rPr lang="en-US" sz="2000" b="0" i="0" u="none" strike="noStrike" kern="1200" spc="0">
                <a:effectLst/>
                <a:latin typeface="Calibri" panose="020F0502020204030204" pitchFamily="34" charset="0"/>
              </a:rPr>
              <a:t>International Society of Arboriculture</a:t>
            </a:r>
          </a:p>
          <a:p>
            <a:pPr lvl="1" fontAlgn="b">
              <a:spcBef>
                <a:spcPts val="0"/>
              </a:spcBef>
            </a:pPr>
            <a:r>
              <a:rPr lang="en-US" sz="2000" b="0" i="0" u="none" strike="noStrike" kern="1200" spc="0">
                <a:effectLst/>
                <a:latin typeface="Calibri" panose="020F0502020204030204" pitchFamily="34" charset="0"/>
              </a:rPr>
              <a:t>Society of American Foresters</a:t>
            </a:r>
            <a:endParaRPr lang="en-US" sz="2000">
              <a:latin typeface="Calibri" panose="020F0502020204030204" pitchFamily="34" charset="0"/>
            </a:endParaRPr>
          </a:p>
          <a:p>
            <a:pPr lvl="1" fontAlgn="b">
              <a:spcBef>
                <a:spcPts val="0"/>
              </a:spcBef>
            </a:pPr>
            <a:r>
              <a:rPr lang="en-US" sz="2000" b="0" i="0" u="none" strike="noStrike" kern="1200" spc="0">
                <a:effectLst/>
                <a:latin typeface="Calibri" panose="020F0502020204030204" pitchFamily="34" charset="0"/>
              </a:rPr>
              <a:t>NJ Licensed Tree Care Experts</a:t>
            </a:r>
          </a:p>
          <a:p>
            <a:pPr fontAlgn="b">
              <a:spcBef>
                <a:spcPts val="0"/>
              </a:spcBef>
            </a:pPr>
            <a:endParaRPr lang="en-US" sz="2000" b="0" i="0" u="none" strike="noStrike">
              <a:effectLst/>
              <a:latin typeface="Arial" panose="020B0604020202020204" pitchFamily="34" charset="0"/>
            </a:endParaRPr>
          </a:p>
          <a:p>
            <a:endParaRPr lang="en-US" sz="2000"/>
          </a:p>
        </p:txBody>
      </p:sp>
      <p:graphicFrame>
        <p:nvGraphicFramePr>
          <p:cNvPr id="4" name="Chart 3">
            <a:extLst>
              <a:ext uri="{FF2B5EF4-FFF2-40B4-BE49-F238E27FC236}">
                <a16:creationId xmlns:a16="http://schemas.microsoft.com/office/drawing/2014/main" id="{F57600E3-4296-8EF8-7CBE-2C2453CEDC3B}"/>
              </a:ext>
            </a:extLst>
          </p:cNvPr>
          <p:cNvGraphicFramePr>
            <a:graphicFrameLocks/>
          </p:cNvGraphicFramePr>
          <p:nvPr>
            <p:extLst>
              <p:ext uri="{D42A27DB-BD31-4B8C-83A1-F6EECF244321}">
                <p14:modId xmlns:p14="http://schemas.microsoft.com/office/powerpoint/2010/main" val="1675017202"/>
              </p:ext>
            </p:extLst>
          </p:nvPr>
        </p:nvGraphicFramePr>
        <p:xfrm>
          <a:off x="6099048" y="640080"/>
          <a:ext cx="5458968" cy="55778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76717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2AC4B48-DA44-B810-4B6D-9DFBD767E0DE}"/>
              </a:ext>
            </a:extLst>
          </p:cNvPr>
          <p:cNvSpPr>
            <a:spLocks noGrp="1"/>
          </p:cNvSpPr>
          <p:nvPr>
            <p:ph type="title"/>
          </p:nvPr>
        </p:nvSpPr>
        <p:spPr>
          <a:xfrm>
            <a:off x="1137034" y="609597"/>
            <a:ext cx="9392421" cy="1330841"/>
          </a:xfrm>
        </p:spPr>
        <p:txBody>
          <a:bodyPr>
            <a:normAutofit/>
          </a:bodyPr>
          <a:lstStyle/>
          <a:p>
            <a:r>
              <a:rPr lang="en-US"/>
              <a:t>Extending Outreach Through Partnerships: </a:t>
            </a:r>
            <a:r>
              <a:rPr lang="en-US" err="1"/>
              <a:t>Teleclasses</a:t>
            </a:r>
            <a:endParaRPr lang="en-US"/>
          </a:p>
        </p:txBody>
      </p:sp>
      <p:sp>
        <p:nvSpPr>
          <p:cNvPr id="3" name="Content Placeholder 2">
            <a:extLst>
              <a:ext uri="{FF2B5EF4-FFF2-40B4-BE49-F238E27FC236}">
                <a16:creationId xmlns:a16="http://schemas.microsoft.com/office/drawing/2014/main" id="{26EFF96C-C4F6-AD8D-0F27-8238BC4DF7FD}"/>
              </a:ext>
            </a:extLst>
          </p:cNvPr>
          <p:cNvSpPr>
            <a:spLocks noGrp="1"/>
          </p:cNvSpPr>
          <p:nvPr>
            <p:ph idx="1"/>
          </p:nvPr>
        </p:nvSpPr>
        <p:spPr>
          <a:xfrm>
            <a:off x="1137033" y="2198362"/>
            <a:ext cx="5212251" cy="3917773"/>
          </a:xfrm>
        </p:spPr>
        <p:txBody>
          <a:bodyPr>
            <a:normAutofit/>
          </a:bodyPr>
          <a:lstStyle/>
          <a:p>
            <a:pPr marL="0" indent="0">
              <a:buNone/>
            </a:pPr>
            <a:r>
              <a:rPr lang="en-US" sz="1900" b="1">
                <a:effectLst/>
                <a:latin typeface="Calibri" panose="020F0502020204030204" pitchFamily="34" charset="0"/>
                <a:ea typeface="Calibri" panose="020F0502020204030204" pitchFamily="34" charset="0"/>
              </a:rPr>
              <a:t>Bed Bug </a:t>
            </a:r>
            <a:r>
              <a:rPr lang="en-US" sz="1900" b="1" err="1">
                <a:effectLst/>
                <a:latin typeface="Calibri" panose="020F0502020204030204" pitchFamily="34" charset="0"/>
                <a:ea typeface="Calibri" panose="020F0502020204030204" pitchFamily="34" charset="0"/>
              </a:rPr>
              <a:t>Teleclasses</a:t>
            </a:r>
            <a:r>
              <a:rPr lang="en-US" sz="1900" b="1">
                <a:effectLst/>
                <a:latin typeface="Calibri" panose="020F0502020204030204" pitchFamily="34" charset="0"/>
                <a:ea typeface="Calibri" panose="020F0502020204030204" pitchFamily="34" charset="0"/>
              </a:rPr>
              <a:t> Reach Worldwide Audience</a:t>
            </a:r>
            <a:endParaRPr lang="en-US" sz="1900" b="1">
              <a:latin typeface="Calibri" panose="020F0502020204030204" pitchFamily="34" charset="0"/>
              <a:ea typeface="Calibri" panose="020F0502020204030204" pitchFamily="34" charset="0"/>
            </a:endParaRPr>
          </a:p>
          <a:p>
            <a:pPr fontAlgn="b">
              <a:spcBef>
                <a:spcPts val="0"/>
              </a:spcBef>
            </a:pPr>
            <a:endParaRPr lang="en-US" sz="2000" b="0" i="0" u="none" strike="noStrike" kern="1200" spc="0">
              <a:effectLst/>
              <a:latin typeface="Calibri" panose="020F0502020204030204" pitchFamily="34" charset="0"/>
            </a:endParaRPr>
          </a:p>
          <a:p>
            <a:pPr fontAlgn="b">
              <a:spcBef>
                <a:spcPts val="0"/>
              </a:spcBef>
            </a:pPr>
            <a:r>
              <a:rPr lang="en-US" sz="2000" b="0" i="0" u="none" strike="noStrike" kern="1200" spc="0">
                <a:effectLst/>
                <a:latin typeface="Calibri" panose="020F0502020204030204" pitchFamily="34" charset="0"/>
              </a:rPr>
              <a:t>Encountering Bed Bugs While Traveling </a:t>
            </a:r>
            <a:r>
              <a:rPr lang="en-US" sz="1800" b="0" i="1" strike="noStrike" kern="1200" spc="0">
                <a:effectLst/>
                <a:latin typeface="Calibri" panose="020F0502020204030204" pitchFamily="34" charset="0"/>
              </a:rPr>
              <a:t>(2024) </a:t>
            </a:r>
            <a:endParaRPr lang="en-US" sz="2000" b="0" i="1" strike="noStrike" kern="1200" spc="0">
              <a:effectLst/>
              <a:latin typeface="Calibri" panose="020F0502020204030204" pitchFamily="34" charset="0"/>
            </a:endParaRPr>
          </a:p>
          <a:p>
            <a:pPr lvl="1" fontAlgn="b">
              <a:spcBef>
                <a:spcPts val="0"/>
              </a:spcBef>
            </a:pPr>
            <a:r>
              <a:rPr lang="en-US" sz="1700" b="0" i="0" u="none" strike="noStrike" kern="1200" spc="0">
                <a:effectLst/>
                <a:latin typeface="Calibri" panose="020F0502020204030204" pitchFamily="34" charset="0"/>
              </a:rPr>
              <a:t>8,600 participants in live event</a:t>
            </a:r>
          </a:p>
          <a:p>
            <a:pPr lvl="1" fontAlgn="b">
              <a:spcBef>
                <a:spcPts val="0"/>
              </a:spcBef>
            </a:pPr>
            <a:r>
              <a:rPr lang="en-US" sz="1700">
                <a:latin typeface="Calibri" panose="020F0502020204030204" pitchFamily="34" charset="0"/>
              </a:rPr>
              <a:t>29,000+ views of online recording</a:t>
            </a:r>
            <a:br>
              <a:rPr lang="en-US" sz="1700" b="0" i="0" u="none" strike="noStrike" kern="1200" spc="0">
                <a:effectLst/>
                <a:latin typeface="Calibri" panose="020F0502020204030204" pitchFamily="34" charset="0"/>
              </a:rPr>
            </a:br>
            <a:endParaRPr lang="en-US" sz="1700" b="0" i="0" u="none" strike="noStrike" kern="1200" spc="0">
              <a:effectLst/>
              <a:latin typeface="Calibri" panose="020F0502020204030204" pitchFamily="34" charset="0"/>
            </a:endParaRPr>
          </a:p>
          <a:p>
            <a:pPr fontAlgn="b">
              <a:spcBef>
                <a:spcPts val="0"/>
              </a:spcBef>
            </a:pPr>
            <a:r>
              <a:rPr lang="en-US" sz="2000">
                <a:latin typeface="Calibri" panose="020F0502020204030204" pitchFamily="34" charset="0"/>
              </a:rPr>
              <a:t>Bed Bug Considerations for Health Care and Social Service Providers </a:t>
            </a:r>
            <a:r>
              <a:rPr lang="en-US" sz="1800" i="1">
                <a:latin typeface="Calibri" panose="020F0502020204030204" pitchFamily="34" charset="0"/>
              </a:rPr>
              <a:t>(2019) </a:t>
            </a:r>
          </a:p>
          <a:p>
            <a:pPr lvl="1" fontAlgn="b">
              <a:spcBef>
                <a:spcPts val="0"/>
              </a:spcBef>
            </a:pPr>
            <a:r>
              <a:rPr lang="en-US" sz="1700">
                <a:latin typeface="Calibri" panose="020F0502020204030204" pitchFamily="34" charset="0"/>
              </a:rPr>
              <a:t>950 participants in live event</a:t>
            </a:r>
            <a:endParaRPr lang="en-US" sz="1700" b="0" i="0" u="none" strike="noStrike">
              <a:effectLst/>
              <a:latin typeface="Arial" panose="020B0604020202020204" pitchFamily="34" charset="0"/>
            </a:endParaRPr>
          </a:p>
          <a:p>
            <a:endParaRPr lang="en-US" sz="2000"/>
          </a:p>
        </p:txBody>
      </p:sp>
      <p:pic>
        <p:nvPicPr>
          <p:cNvPr id="5" name="Picture 4">
            <a:extLst>
              <a:ext uri="{FF2B5EF4-FFF2-40B4-BE49-F238E27FC236}">
                <a16:creationId xmlns:a16="http://schemas.microsoft.com/office/drawing/2014/main" id="{D566E92F-4749-3CF1-9E6C-A5395B7923EF}"/>
              </a:ext>
            </a:extLst>
          </p:cNvPr>
          <p:cNvPicPr>
            <a:picLocks noChangeAspect="1"/>
          </p:cNvPicPr>
          <p:nvPr/>
        </p:nvPicPr>
        <p:blipFill>
          <a:blip r:embed="rId2"/>
          <a:stretch>
            <a:fillRect/>
          </a:stretch>
        </p:blipFill>
        <p:spPr>
          <a:xfrm>
            <a:off x="6719367" y="2303096"/>
            <a:ext cx="4788505" cy="3519551"/>
          </a:xfrm>
          <a:prstGeom prst="rect">
            <a:avLst/>
          </a:prstGeom>
        </p:spPr>
      </p:pic>
      <p:sp>
        <p:nvSpPr>
          <p:cNvPr id="29"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90077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D71C56-0CDB-98CF-B9BA-214ABD92E49B}"/>
              </a:ext>
            </a:extLst>
          </p:cNvPr>
          <p:cNvSpPr>
            <a:spLocks noGrp="1"/>
          </p:cNvSpPr>
          <p:nvPr>
            <p:ph type="title"/>
          </p:nvPr>
        </p:nvSpPr>
        <p:spPr>
          <a:xfrm>
            <a:off x="838200" y="244700"/>
            <a:ext cx="10515600" cy="706582"/>
          </a:xfrm>
        </p:spPr>
        <p:txBody>
          <a:bodyPr>
            <a:normAutofit/>
          </a:bodyPr>
          <a:lstStyle/>
          <a:p>
            <a:r>
              <a:rPr lang="en-US"/>
              <a:t>Center for IPM - Inquiries</a:t>
            </a:r>
          </a:p>
        </p:txBody>
      </p:sp>
      <p:graphicFrame>
        <p:nvGraphicFramePr>
          <p:cNvPr id="7" name="Chart 6">
            <a:extLst>
              <a:ext uri="{FF2B5EF4-FFF2-40B4-BE49-F238E27FC236}">
                <a16:creationId xmlns:a16="http://schemas.microsoft.com/office/drawing/2014/main" id="{99F12A3E-F183-1D02-3F5C-FFCB908117E2}"/>
              </a:ext>
            </a:extLst>
          </p:cNvPr>
          <p:cNvGraphicFramePr>
            <a:graphicFrameLocks/>
          </p:cNvGraphicFramePr>
          <p:nvPr>
            <p:extLst>
              <p:ext uri="{D42A27DB-BD31-4B8C-83A1-F6EECF244321}">
                <p14:modId xmlns:p14="http://schemas.microsoft.com/office/powerpoint/2010/main" val="2733988029"/>
              </p:ext>
            </p:extLst>
          </p:nvPr>
        </p:nvGraphicFramePr>
        <p:xfrm>
          <a:off x="217486" y="1371742"/>
          <a:ext cx="5691391" cy="40713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034736A7-17D7-43B9-A622-34F2B2128231}"/>
              </a:ext>
            </a:extLst>
          </p:cNvPr>
          <p:cNvGraphicFramePr>
            <a:graphicFrameLocks/>
          </p:cNvGraphicFramePr>
          <p:nvPr>
            <p:extLst>
              <p:ext uri="{D42A27DB-BD31-4B8C-83A1-F6EECF244321}">
                <p14:modId xmlns:p14="http://schemas.microsoft.com/office/powerpoint/2010/main" val="3498019105"/>
              </p:ext>
            </p:extLst>
          </p:nvPr>
        </p:nvGraphicFramePr>
        <p:xfrm>
          <a:off x="5871694" y="1393333"/>
          <a:ext cx="5482106" cy="40713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06432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0" name="Rectangle 19">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D1D767-F3F7-AE9F-DE6B-636110120F30}"/>
              </a:ext>
            </a:extLst>
          </p:cNvPr>
          <p:cNvSpPr>
            <a:spLocks noGrp="1"/>
          </p:cNvSpPr>
          <p:nvPr>
            <p:ph type="title"/>
          </p:nvPr>
        </p:nvSpPr>
        <p:spPr>
          <a:xfrm>
            <a:off x="599609" y="679731"/>
            <a:ext cx="4171994" cy="3736540"/>
          </a:xfrm>
        </p:spPr>
        <p:txBody>
          <a:bodyPr vert="horz" lIns="91440" tIns="45720" rIns="91440" bIns="45720" rtlCol="0" anchor="b">
            <a:normAutofit/>
          </a:bodyPr>
          <a:lstStyle/>
          <a:p>
            <a:pPr defTabSz="914400"/>
            <a:r>
              <a:rPr lang="en-US" sz="6000" kern="1200">
                <a:solidFill>
                  <a:schemeClr val="tx1"/>
                </a:solidFill>
                <a:latin typeface="+mj-lt"/>
                <a:ea typeface="+mj-ea"/>
                <a:cs typeface="+mj-cs"/>
              </a:rPr>
              <a:t> IPM GovDelivery Subscribers </a:t>
            </a:r>
          </a:p>
        </p:txBody>
      </p:sp>
      <p:grpSp>
        <p:nvGrpSpPr>
          <p:cNvPr id="41" name="Group 2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3" name="Straight Connector 2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42" name="Rectangle 2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2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id="{7DC3262C-2C8C-3CA5-D7D4-F887F0CDEA08}"/>
              </a:ext>
            </a:extLst>
          </p:cNvPr>
          <p:cNvGraphicFramePr>
            <a:graphicFrameLocks/>
          </p:cNvGraphicFramePr>
          <p:nvPr>
            <p:extLst>
              <p:ext uri="{D42A27DB-BD31-4B8C-83A1-F6EECF244321}">
                <p14:modId xmlns:p14="http://schemas.microsoft.com/office/powerpoint/2010/main" val="584250893"/>
              </p:ext>
            </p:extLst>
          </p:nvPr>
        </p:nvGraphicFramePr>
        <p:xfrm>
          <a:off x="5640572" y="557360"/>
          <a:ext cx="5608830" cy="56327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58850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1" name="Rectangle 10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8F422CE-815B-2F15-73B6-6CB04348C4F1}"/>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Supporting OPP and Regional Outreach</a:t>
            </a:r>
          </a:p>
        </p:txBody>
      </p:sp>
      <p:graphicFrame>
        <p:nvGraphicFramePr>
          <p:cNvPr id="6" name="Content Placeholder 5">
            <a:extLst>
              <a:ext uri="{FF2B5EF4-FFF2-40B4-BE49-F238E27FC236}">
                <a16:creationId xmlns:a16="http://schemas.microsoft.com/office/drawing/2014/main" id="{6619847A-664A-DFCE-D627-FFC246454B2D}"/>
              </a:ext>
            </a:extLst>
          </p:cNvPr>
          <p:cNvGraphicFramePr>
            <a:graphicFrameLocks noGrp="1"/>
          </p:cNvGraphicFramePr>
          <p:nvPr>
            <p:ph idx="1"/>
            <p:extLst>
              <p:ext uri="{D42A27DB-BD31-4B8C-83A1-F6EECF244321}">
                <p14:modId xmlns:p14="http://schemas.microsoft.com/office/powerpoint/2010/main" val="3276040341"/>
              </p:ext>
            </p:extLst>
          </p:nvPr>
        </p:nvGraphicFramePr>
        <p:xfrm>
          <a:off x="1994947" y="2120326"/>
          <a:ext cx="8797322" cy="3969032"/>
        </p:xfrm>
        <a:graphic>
          <a:graphicData uri="http://schemas.openxmlformats.org/drawingml/2006/table">
            <a:tbl>
              <a:tblPr firstRow="1" bandRow="1">
                <a:noFill/>
                <a:tableStyleId>{5C22544A-7EE6-4342-B048-85BDC9FD1C3A}</a:tableStyleId>
              </a:tblPr>
              <a:tblGrid>
                <a:gridCol w="6616414">
                  <a:extLst>
                    <a:ext uri="{9D8B030D-6E8A-4147-A177-3AD203B41FA5}">
                      <a16:colId xmlns:a16="http://schemas.microsoft.com/office/drawing/2014/main" val="1650566679"/>
                    </a:ext>
                  </a:extLst>
                </a:gridCol>
                <a:gridCol w="1472797">
                  <a:extLst>
                    <a:ext uri="{9D8B030D-6E8A-4147-A177-3AD203B41FA5}">
                      <a16:colId xmlns:a16="http://schemas.microsoft.com/office/drawing/2014/main" val="680200601"/>
                    </a:ext>
                  </a:extLst>
                </a:gridCol>
                <a:gridCol w="708111">
                  <a:extLst>
                    <a:ext uri="{9D8B030D-6E8A-4147-A177-3AD203B41FA5}">
                      <a16:colId xmlns:a16="http://schemas.microsoft.com/office/drawing/2014/main" val="1603056409"/>
                    </a:ext>
                  </a:extLst>
                </a:gridCol>
              </a:tblGrid>
              <a:tr h="223780">
                <a:tc>
                  <a:txBody>
                    <a:bodyPr/>
                    <a:lstStyle/>
                    <a:p>
                      <a:pPr algn="l" fontAlgn="b"/>
                      <a:endParaRPr lang="nn-NO" sz="1200" b="1"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solidFill>
                        <a:schemeClr val="accent1"/>
                      </a:solidFill>
                      <a:prstDash val="solid"/>
                    </a:lnT>
                    <a:lnB w="12700" cmpd="sng">
                      <a:noFill/>
                      <a:prstDash val="solid"/>
                    </a:lnB>
                    <a:noFill/>
                  </a:tcPr>
                </a:tc>
                <a:tc>
                  <a:txBody>
                    <a:bodyPr/>
                    <a:lstStyle/>
                    <a:p>
                      <a:pPr algn="ctr" fontAlgn="b"/>
                      <a:r>
                        <a:rPr lang="en-US" sz="1200" b="0" i="0" u="sng" strike="noStrike" cap="none" spc="0">
                          <a:solidFill>
                            <a:schemeClr val="tx1"/>
                          </a:solidFill>
                          <a:effectLst/>
                          <a:latin typeface="Calibri" panose="020F0502020204030204" pitchFamily="34" charset="0"/>
                        </a:rPr>
                        <a:t>Date</a:t>
                      </a:r>
                    </a:p>
                  </a:txBody>
                  <a:tcPr marL="0" marR="0" marT="0" marB="0" anchor="b">
                    <a:lnL w="12700" cmpd="sng">
                      <a:noFill/>
                      <a:prstDash val="solid"/>
                    </a:lnL>
                    <a:lnR w="12700" cmpd="sng">
                      <a:noFill/>
                      <a:prstDash val="solid"/>
                    </a:lnR>
                    <a:lnT w="12700" cap="flat" cmpd="sng" algn="ctr">
                      <a:solidFill>
                        <a:schemeClr val="accent1"/>
                      </a:solidFill>
                      <a:prstDash val="solid"/>
                    </a:lnT>
                    <a:lnB w="12700" cmpd="sng">
                      <a:noFill/>
                      <a:prstDash val="solid"/>
                    </a:lnB>
                    <a:noFill/>
                  </a:tcPr>
                </a:tc>
                <a:tc>
                  <a:txBody>
                    <a:bodyPr/>
                    <a:lstStyle/>
                    <a:p>
                      <a:pPr algn="r" fontAlgn="b"/>
                      <a:r>
                        <a:rPr lang="en-US" sz="1200" b="0" i="0" u="sng" strike="noStrike" cap="none" spc="0">
                          <a:solidFill>
                            <a:schemeClr val="tx1"/>
                          </a:solidFill>
                          <a:effectLst/>
                          <a:latin typeface="Calibri" panose="020F0502020204030204" pitchFamily="34" charset="0"/>
                        </a:rPr>
                        <a:t>Attendees</a:t>
                      </a:r>
                    </a:p>
                  </a:txBody>
                  <a:tcPr marL="0" marR="0" marT="0" marB="0" anchor="b">
                    <a:lnL w="12700" cmpd="sng">
                      <a:noFill/>
                      <a:prstDash val="solid"/>
                    </a:lnL>
                    <a:lnR w="12700" cmpd="sng">
                      <a:noFill/>
                      <a:prstDash val="solid"/>
                    </a:lnR>
                    <a:lnT w="12700" cap="flat" cmpd="sng" algn="ctr">
                      <a:solidFill>
                        <a:schemeClr val="accent1"/>
                      </a:solidFill>
                      <a:prstDash val="solid"/>
                    </a:lnT>
                    <a:lnB w="12700" cmpd="sng">
                      <a:noFill/>
                      <a:prstDash val="solid"/>
                    </a:lnB>
                    <a:noFill/>
                  </a:tcPr>
                </a:tc>
                <a:extLst>
                  <a:ext uri="{0D108BD9-81ED-4DB2-BD59-A6C34878D82A}">
                    <a16:rowId xmlns:a16="http://schemas.microsoft.com/office/drawing/2014/main" val="3141977394"/>
                  </a:ext>
                </a:extLst>
              </a:tr>
              <a:tr h="223780">
                <a:tc>
                  <a:txBody>
                    <a:bodyPr/>
                    <a:lstStyle/>
                    <a:p>
                      <a:pPr algn="l" fontAlgn="b"/>
                      <a:r>
                        <a:rPr lang="nn-NO" sz="1200" b="1" i="0" u="none" strike="noStrike" cap="none" spc="0">
                          <a:solidFill>
                            <a:schemeClr val="tx1"/>
                          </a:solidFill>
                          <a:effectLst/>
                          <a:latin typeface="Calibri" panose="020F0502020204030204" pitchFamily="34" charset="0"/>
                        </a:rPr>
                        <a:t>Office of Pesticide Programs</a:t>
                      </a: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fontAlgn="b"/>
                      <a:endParaRPr lang="en-US" sz="1200" b="0" i="0" u="sng"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r" fontAlgn="b"/>
                      <a:endParaRPr lang="en-US" sz="1200" b="0" i="0" u="sng"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2560280457"/>
                  </a:ext>
                </a:extLst>
              </a:tr>
              <a:tr h="223780">
                <a:tc>
                  <a:txBody>
                    <a:bodyPr/>
                    <a:lstStyle/>
                    <a:p>
                      <a:pPr lvl="1" algn="l" fontAlgn="b"/>
                      <a:r>
                        <a:rPr lang="nn-NO" sz="1200" u="none" strike="noStrike" cap="none" spc="0">
                          <a:solidFill>
                            <a:schemeClr val="tx1"/>
                          </a:solidFill>
                          <a:effectLst/>
                        </a:rPr>
                        <a:t>Pesticide Registration Review</a:t>
                      </a:r>
                      <a:endParaRPr lang="nn-NO"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fontAlgn="b"/>
                      <a:r>
                        <a:rPr lang="en-US" sz="1200" u="none" strike="noStrike" cap="none" spc="0">
                          <a:solidFill>
                            <a:schemeClr val="tx1"/>
                          </a:solidFill>
                          <a:effectLst/>
                        </a:rPr>
                        <a:t>11/2022</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r" fontAlgn="b"/>
                      <a:r>
                        <a:rPr lang="en-US" sz="1200" u="none" strike="noStrike" cap="none" spc="0">
                          <a:solidFill>
                            <a:schemeClr val="tx1"/>
                          </a:solidFill>
                          <a:effectLst/>
                        </a:rPr>
                        <a:t>        901 </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3791757569"/>
                  </a:ext>
                </a:extLst>
              </a:tr>
              <a:tr h="223780">
                <a:tc>
                  <a:txBody>
                    <a:bodyPr/>
                    <a:lstStyle/>
                    <a:p>
                      <a:pPr marL="342891" marR="0" lvl="1" indent="0" algn="l" defTabSz="685783" rtl="0" eaLnBrk="1" fontAlgn="b" latinLnBrk="0" hangingPunct="1">
                        <a:lnSpc>
                          <a:spcPct val="100000"/>
                        </a:lnSpc>
                        <a:spcBef>
                          <a:spcPts val="0"/>
                        </a:spcBef>
                        <a:spcAft>
                          <a:spcPts val="0"/>
                        </a:spcAft>
                        <a:buClrTx/>
                        <a:buSzTx/>
                        <a:buFontTx/>
                        <a:buNone/>
                        <a:tabLst/>
                        <a:defRPr/>
                      </a:pPr>
                      <a:r>
                        <a:rPr lang="en-US" sz="1200" u="none" strike="noStrike" cap="none" spc="0">
                          <a:solidFill>
                            <a:schemeClr val="tx1"/>
                          </a:solidFill>
                          <a:effectLst/>
                        </a:rPr>
                        <a:t>PIPs Final Rule </a:t>
                      </a:r>
                      <a:r>
                        <a:rPr lang="en-US" sz="1200" i="1" u="none" strike="noStrike" cap="none" spc="0">
                          <a:solidFill>
                            <a:schemeClr val="tx1"/>
                          </a:solidFill>
                          <a:effectLst/>
                        </a:rPr>
                        <a:t>(</a:t>
                      </a:r>
                      <a:r>
                        <a:rPr lang="nn-NO" sz="1200" b="0" i="1" u="none" strike="noStrike" cap="none" spc="0">
                          <a:solidFill>
                            <a:schemeClr val="tx1"/>
                          </a:solidFill>
                          <a:effectLst/>
                          <a:latin typeface="Calibri" panose="020F0502020204030204" pitchFamily="34" charset="0"/>
                        </a:rPr>
                        <a:t>BPPD</a:t>
                      </a:r>
                      <a:r>
                        <a:rPr lang="en-US" sz="1200" b="0" i="1" u="none" strike="noStrike" cap="none" spc="0">
                          <a:solidFill>
                            <a:schemeClr val="tx1"/>
                          </a:solidFill>
                          <a:effectLst/>
                          <a:latin typeface="Calibri" panose="020F0502020204030204" pitchFamily="34" charset="0"/>
                        </a:rPr>
                        <a:t>)</a:t>
                      </a:r>
                      <a:endParaRPr lang="nn-NO" sz="1200" b="0" i="1"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fontAlgn="b"/>
                      <a:r>
                        <a:rPr lang="en-US" sz="1200" u="none" strike="noStrike" cap="none" spc="0">
                          <a:solidFill>
                            <a:schemeClr val="tx1"/>
                          </a:solidFill>
                          <a:effectLst/>
                        </a:rPr>
                        <a:t>06/2023</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r" fontAlgn="b"/>
                      <a:r>
                        <a:rPr lang="en-US" sz="1200" u="none" strike="noStrike" cap="none" spc="0">
                          <a:solidFill>
                            <a:schemeClr val="tx1"/>
                          </a:solidFill>
                          <a:effectLst/>
                        </a:rPr>
                        <a:t>        157 </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2063984707"/>
                  </a:ext>
                </a:extLst>
              </a:tr>
              <a:tr h="223780">
                <a:tc>
                  <a:txBody>
                    <a:bodyPr/>
                    <a:lstStyle/>
                    <a:p>
                      <a:pPr marL="342891" marR="0" lvl="1" indent="0" algn="l" defTabSz="685783" rtl="0" eaLnBrk="1" fontAlgn="b" latinLnBrk="0" hangingPunct="1">
                        <a:lnSpc>
                          <a:spcPct val="100000"/>
                        </a:lnSpc>
                        <a:spcBef>
                          <a:spcPts val="0"/>
                        </a:spcBef>
                        <a:spcAft>
                          <a:spcPts val="0"/>
                        </a:spcAft>
                        <a:buClrTx/>
                        <a:buSzTx/>
                        <a:buFontTx/>
                        <a:buNone/>
                        <a:tabLst/>
                        <a:defRPr/>
                      </a:pPr>
                      <a:r>
                        <a:rPr lang="en-US" sz="1200" u="none" strike="noStrike" cap="none" spc="0">
                          <a:solidFill>
                            <a:schemeClr val="tx1"/>
                          </a:solidFill>
                          <a:effectLst/>
                        </a:rPr>
                        <a:t>Electronic Submission Portal for PIPs </a:t>
                      </a:r>
                      <a:r>
                        <a:rPr lang="en-US" sz="1200" i="1" u="none" strike="noStrike" cap="none" spc="0">
                          <a:solidFill>
                            <a:schemeClr val="tx1"/>
                          </a:solidFill>
                          <a:effectLst/>
                        </a:rPr>
                        <a:t>(BPPD)</a:t>
                      </a:r>
                      <a:endParaRPr lang="nn-NO" sz="1200" b="0" i="1"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fontAlgn="b"/>
                      <a:r>
                        <a:rPr lang="en-US" sz="1200" u="none" strike="noStrike" cap="none" spc="0">
                          <a:solidFill>
                            <a:schemeClr val="tx1"/>
                          </a:solidFill>
                          <a:effectLst/>
                        </a:rPr>
                        <a:t>07/2023</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r" fontAlgn="b"/>
                      <a:r>
                        <a:rPr lang="en-US" sz="1200" u="none" strike="noStrike" cap="none" spc="0">
                          <a:solidFill>
                            <a:schemeClr val="tx1"/>
                          </a:solidFill>
                          <a:effectLst/>
                        </a:rPr>
                        <a:t>          40 </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2382571929"/>
                  </a:ext>
                </a:extLst>
              </a:tr>
              <a:tr h="223780">
                <a:tc>
                  <a:txBody>
                    <a:bodyPr/>
                    <a:lstStyle/>
                    <a:p>
                      <a:pPr lvl="1" algn="l" fontAlgn="b"/>
                      <a:r>
                        <a:rPr lang="en-US" sz="1200" u="none" strike="noStrike" cap="none" spc="0">
                          <a:solidFill>
                            <a:schemeClr val="tx1"/>
                          </a:solidFill>
                          <a:effectLst/>
                        </a:rPr>
                        <a:t>Bee Kill Investigations </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fontAlgn="b"/>
                      <a:r>
                        <a:rPr lang="en-US" sz="1200" u="none" strike="noStrike" cap="none" spc="0">
                          <a:solidFill>
                            <a:schemeClr val="tx1"/>
                          </a:solidFill>
                          <a:effectLst/>
                        </a:rPr>
                        <a:t>09/2023</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r" fontAlgn="b"/>
                      <a:r>
                        <a:rPr lang="en-US" sz="1200" u="none" strike="noStrike" cap="none" spc="0">
                          <a:solidFill>
                            <a:schemeClr val="tx1"/>
                          </a:solidFill>
                          <a:effectLst/>
                        </a:rPr>
                        <a:t>        560 </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4242057588"/>
                  </a:ext>
                </a:extLst>
              </a:tr>
              <a:tr h="223780">
                <a:tc>
                  <a:txBody>
                    <a:bodyPr/>
                    <a:lstStyle/>
                    <a:p>
                      <a:pPr lvl="1" algn="l" fontAlgn="b"/>
                      <a:r>
                        <a:rPr lang="en-US" sz="1200" u="none" strike="noStrike" cap="none" spc="0">
                          <a:solidFill>
                            <a:schemeClr val="tx1"/>
                          </a:solidFill>
                          <a:effectLst/>
                        </a:rPr>
                        <a:t>Bulletins LIVE! Two </a:t>
                      </a:r>
                      <a:r>
                        <a:rPr lang="en-US" sz="1200" i="1" u="none" strike="noStrike" cap="none" spc="0">
                          <a:solidFill>
                            <a:schemeClr val="tx1"/>
                          </a:solidFill>
                          <a:effectLst/>
                        </a:rPr>
                        <a:t>(PRD/EFED)</a:t>
                      </a:r>
                      <a:endParaRPr lang="en-US" sz="1200" b="0" i="1"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fontAlgn="b"/>
                      <a:r>
                        <a:rPr lang="en-US" sz="1200" u="none" strike="noStrike" cap="none" spc="0">
                          <a:solidFill>
                            <a:schemeClr val="tx1"/>
                          </a:solidFill>
                          <a:effectLst/>
                        </a:rPr>
                        <a:t>11/2023</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r" fontAlgn="b"/>
                      <a:r>
                        <a:rPr lang="en-US" sz="1200" u="none" strike="noStrike" cap="none" spc="0">
                          <a:solidFill>
                            <a:schemeClr val="tx1"/>
                          </a:solidFill>
                          <a:effectLst/>
                        </a:rPr>
                        <a:t>    1,114 </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4002954443"/>
                  </a:ext>
                </a:extLst>
              </a:tr>
              <a:tr h="223780">
                <a:tc>
                  <a:txBody>
                    <a:bodyPr/>
                    <a:lstStyle/>
                    <a:p>
                      <a:pPr marL="342891" marR="0" lvl="1" indent="0" algn="l" defTabSz="685783" rtl="0" eaLnBrk="1" fontAlgn="b" latinLnBrk="0" hangingPunct="1">
                        <a:lnSpc>
                          <a:spcPct val="100000"/>
                        </a:lnSpc>
                        <a:spcBef>
                          <a:spcPts val="0"/>
                        </a:spcBef>
                        <a:spcAft>
                          <a:spcPts val="0"/>
                        </a:spcAft>
                        <a:buClrTx/>
                        <a:buSzTx/>
                        <a:buFontTx/>
                        <a:buNone/>
                        <a:tabLst/>
                        <a:defRPr/>
                      </a:pPr>
                      <a:r>
                        <a:rPr lang="en-US" sz="1200" u="none" strike="noStrike" cap="none" spc="0">
                          <a:solidFill>
                            <a:schemeClr val="tx1"/>
                          </a:solidFill>
                          <a:effectLst/>
                        </a:rPr>
                        <a:t>Best Practices for Antimicrobial Product Registration </a:t>
                      </a:r>
                      <a:r>
                        <a:rPr lang="en-US" sz="1200" i="1" u="none" strike="noStrike" cap="none" spc="0">
                          <a:solidFill>
                            <a:schemeClr val="tx1"/>
                          </a:solidFill>
                          <a:effectLst/>
                        </a:rPr>
                        <a:t>(</a:t>
                      </a:r>
                      <a:r>
                        <a:rPr lang="nn-NO" sz="1200" b="0" i="1" u="none" strike="noStrike" cap="none" spc="0">
                          <a:solidFill>
                            <a:schemeClr val="tx1"/>
                          </a:solidFill>
                          <a:effectLst/>
                          <a:latin typeface="Calibri" panose="020F0502020204030204" pitchFamily="34" charset="0"/>
                        </a:rPr>
                        <a:t>AD</a:t>
                      </a:r>
                      <a:r>
                        <a:rPr lang="en-US" sz="1200" b="0" i="1" u="none" strike="noStrike" cap="none" spc="0">
                          <a:solidFill>
                            <a:schemeClr val="tx1"/>
                          </a:solidFill>
                          <a:effectLst/>
                          <a:latin typeface="Calibri" panose="020F0502020204030204" pitchFamily="34" charset="0"/>
                        </a:rPr>
                        <a:t>)</a:t>
                      </a:r>
                      <a:endParaRPr lang="nn-NO" sz="1200" b="0" i="1"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fontAlgn="b"/>
                      <a:r>
                        <a:rPr lang="en-US" sz="1200" u="none" strike="noStrike" cap="none" spc="0">
                          <a:solidFill>
                            <a:schemeClr val="tx1"/>
                          </a:solidFill>
                          <a:effectLst/>
                        </a:rPr>
                        <a:t>03/2024</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r" fontAlgn="b"/>
                      <a:r>
                        <a:rPr lang="en-US" sz="1200" u="none" strike="noStrike" cap="none" spc="0">
                          <a:solidFill>
                            <a:schemeClr val="tx1"/>
                          </a:solidFill>
                          <a:effectLst/>
                        </a:rPr>
                        <a:t>        494 </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3098029181"/>
                  </a:ext>
                </a:extLst>
              </a:tr>
              <a:tr h="244933">
                <a:tc>
                  <a:txBody>
                    <a:bodyPr/>
                    <a:lstStyle/>
                    <a:p>
                      <a:pPr lvl="1" algn="l" fontAlgn="b"/>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fontAlgn="b"/>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r" fontAlgn="b"/>
                      <a:endParaRPr lang="en-US" sz="1200" b="0" i="0" u="none" strike="noStrike" cap="none" spc="0" dirty="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346530182"/>
                  </a:ext>
                </a:extLst>
              </a:tr>
              <a:tr h="223780">
                <a:tc>
                  <a:txBody>
                    <a:bodyPr/>
                    <a:lstStyle/>
                    <a:p>
                      <a:pPr marL="0" marR="0" lvl="0" indent="0" algn="l" defTabSz="685783" rtl="0" eaLnBrk="1" fontAlgn="b" latinLnBrk="0" hangingPunct="1">
                        <a:lnSpc>
                          <a:spcPct val="100000"/>
                        </a:lnSpc>
                        <a:spcBef>
                          <a:spcPts val="0"/>
                        </a:spcBef>
                        <a:spcAft>
                          <a:spcPts val="0"/>
                        </a:spcAft>
                        <a:buClrTx/>
                        <a:buSzTx/>
                        <a:buFontTx/>
                        <a:buNone/>
                        <a:tabLst/>
                        <a:defRPr/>
                      </a:pPr>
                      <a:r>
                        <a:rPr lang="en-US" sz="1200" b="1" u="none" strike="noStrike" cap="none" spc="0">
                          <a:solidFill>
                            <a:schemeClr val="tx1"/>
                          </a:solidFill>
                          <a:effectLst/>
                        </a:rPr>
                        <a:t>EPA Region 6</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fontAlgn="b"/>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r" fontAlgn="b"/>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1350975532"/>
                  </a:ext>
                </a:extLst>
              </a:tr>
              <a:tr h="223780">
                <a:tc>
                  <a:txBody>
                    <a:bodyPr/>
                    <a:lstStyle/>
                    <a:p>
                      <a:pPr lvl="1" algn="l" fontAlgn="b"/>
                      <a:r>
                        <a:rPr lang="en-US" sz="1200" b="0" u="none" strike="noStrike" cap="none" spc="0">
                          <a:solidFill>
                            <a:schemeClr val="tx1"/>
                          </a:solidFill>
                          <a:effectLst/>
                        </a:rPr>
                        <a:t>Integrated Rodent Management in Commercial Properties</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ctr" fontAlgn="b"/>
                      <a:r>
                        <a:rPr lang="en-US" sz="1200" b="0" u="none" strike="noStrike" cap="none" spc="0">
                          <a:solidFill>
                            <a:schemeClr val="tx1"/>
                          </a:solidFill>
                          <a:effectLst/>
                        </a:rPr>
                        <a:t>01/2022</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tc>
                  <a:txBody>
                    <a:bodyPr/>
                    <a:lstStyle/>
                    <a:p>
                      <a:pPr algn="r" fontAlgn="b"/>
                      <a:r>
                        <a:rPr lang="en-US" sz="1200" b="0" u="none" strike="noStrike" cap="none" spc="0">
                          <a:solidFill>
                            <a:schemeClr val="tx1"/>
                          </a:solidFill>
                          <a:effectLst/>
                        </a:rPr>
                        <a:t>650 </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ap="flat" cmpd="sng" algn="ctr">
                      <a:noFill/>
                      <a:prstDash val="solid"/>
                    </a:lnT>
                    <a:lnB w="12700" cmpd="sng">
                      <a:noFill/>
                      <a:prstDash val="solid"/>
                    </a:lnB>
                    <a:noFill/>
                  </a:tcPr>
                </a:tc>
                <a:extLst>
                  <a:ext uri="{0D108BD9-81ED-4DB2-BD59-A6C34878D82A}">
                    <a16:rowId xmlns:a16="http://schemas.microsoft.com/office/drawing/2014/main" val="987432637"/>
                  </a:ext>
                </a:extLst>
              </a:tr>
              <a:tr h="223780">
                <a:tc>
                  <a:txBody>
                    <a:bodyPr/>
                    <a:lstStyle/>
                    <a:p>
                      <a:pPr lvl="1" algn="l" fontAlgn="b"/>
                      <a:r>
                        <a:rPr lang="en-US" sz="1200" u="none" strike="noStrike" cap="none" spc="0">
                          <a:solidFill>
                            <a:schemeClr val="tx1"/>
                          </a:solidFill>
                          <a:effectLst/>
                        </a:rPr>
                        <a:t>Reducing Pesticides in Surface Water: An Introduction to the Problem</a:t>
                      </a:r>
                    </a:p>
                  </a:txBody>
                  <a:tcPr marL="0" marR="0" marT="0" marB="0"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200" u="none" strike="noStrike" cap="none" spc="0">
                          <a:solidFill>
                            <a:schemeClr val="tx1"/>
                          </a:solidFill>
                          <a:effectLst/>
                        </a:rPr>
                        <a:t>06/2022</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r>
                        <a:rPr lang="en-US" sz="1200" u="none" strike="noStrike" cap="none" spc="0">
                          <a:solidFill>
                            <a:schemeClr val="tx1"/>
                          </a:solidFill>
                          <a:effectLst/>
                        </a:rPr>
                        <a:t> 361 </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49823787"/>
                  </a:ext>
                </a:extLst>
              </a:tr>
              <a:tr h="223780">
                <a:tc>
                  <a:txBody>
                    <a:bodyPr/>
                    <a:lstStyle/>
                    <a:p>
                      <a:pPr lvl="1" algn="l" fontAlgn="b"/>
                      <a:r>
                        <a:rPr lang="en-US" sz="1200" u="none" strike="noStrike" cap="none" spc="0">
                          <a:solidFill>
                            <a:schemeClr val="tx1"/>
                          </a:solidFill>
                          <a:effectLst/>
                        </a:rPr>
                        <a:t>Integrated Approaches to Control Invasive and Noxious Plants in Riparian Areas and Watersheds</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200" u="none" strike="noStrike" cap="none" spc="0">
                          <a:solidFill>
                            <a:schemeClr val="tx1"/>
                          </a:solidFill>
                          <a:effectLst/>
                        </a:rPr>
                        <a:t>07/2022</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r>
                        <a:rPr lang="en-US" sz="1200" u="none" strike="noStrike" cap="none" spc="0">
                          <a:solidFill>
                            <a:schemeClr val="tx1"/>
                          </a:solidFill>
                          <a:effectLst/>
                        </a:rPr>
                        <a:t>          54 </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441373644"/>
                  </a:ext>
                </a:extLst>
              </a:tr>
              <a:tr h="223780">
                <a:tc>
                  <a:txBody>
                    <a:bodyPr/>
                    <a:lstStyle/>
                    <a:p>
                      <a:pPr lvl="1" algn="l" fontAlgn="b"/>
                      <a:r>
                        <a:rPr lang="en-US" sz="1200" u="none" strike="noStrike" cap="none" spc="0">
                          <a:solidFill>
                            <a:schemeClr val="tx1"/>
                          </a:solidFill>
                          <a:effectLst/>
                        </a:rPr>
                        <a:t>Integrated Pest Management in Agriculture using Low Toxicity Pesticides</a:t>
                      </a:r>
                    </a:p>
                  </a:txBody>
                  <a:tcPr marL="0" marR="0" marT="0" marB="0"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200" u="none" strike="noStrike" cap="none" spc="0">
                          <a:solidFill>
                            <a:schemeClr val="tx1"/>
                          </a:solidFill>
                          <a:effectLst/>
                        </a:rPr>
                        <a:t>08/2022</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r>
                        <a:rPr lang="en-US" sz="1200" u="none" strike="noStrike" cap="none" spc="0">
                          <a:solidFill>
                            <a:schemeClr val="tx1"/>
                          </a:solidFill>
                          <a:effectLst/>
                        </a:rPr>
                        <a:t>          56 </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550823420"/>
                  </a:ext>
                </a:extLst>
              </a:tr>
              <a:tr h="223780">
                <a:tc>
                  <a:txBody>
                    <a:bodyPr/>
                    <a:lstStyle/>
                    <a:p>
                      <a:pPr lvl="1" algn="l" fontAlgn="b"/>
                      <a:r>
                        <a:rPr lang="en-US" sz="1200" u="none" strike="noStrike" cap="none" spc="0">
                          <a:solidFill>
                            <a:schemeClr val="tx1"/>
                          </a:solidFill>
                          <a:effectLst/>
                        </a:rPr>
                        <a:t>Reducing Pesticides in Water in Indian Country: IPM in Agriculture Along Rivers &amp; Streams</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200" u="none" strike="noStrike" cap="none" spc="0">
                          <a:solidFill>
                            <a:schemeClr val="tx1"/>
                          </a:solidFill>
                          <a:effectLst/>
                        </a:rPr>
                        <a:t>09/2022</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r>
                        <a:rPr lang="en-US" sz="1200" u="none" strike="noStrike" cap="none" spc="0">
                          <a:solidFill>
                            <a:schemeClr val="tx1"/>
                          </a:solidFill>
                          <a:effectLst/>
                        </a:rPr>
                        <a:t>          32 </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40299660"/>
                  </a:ext>
                </a:extLst>
              </a:tr>
              <a:tr h="591179">
                <a:tc>
                  <a:txBody>
                    <a:bodyPr/>
                    <a:lstStyle/>
                    <a:p>
                      <a:pPr algn="l" fontAlgn="b"/>
                      <a:endParaRPr lang="pt-BR" sz="1200" u="none" strike="noStrike" cap="none" spc="0">
                        <a:solidFill>
                          <a:schemeClr val="tx1"/>
                        </a:solidFill>
                        <a:effectLst/>
                      </a:endParaRPr>
                    </a:p>
                    <a:p>
                      <a:pPr algn="l" fontAlgn="b"/>
                      <a:r>
                        <a:rPr lang="pt-BR" sz="1200" b="1" u="none" strike="noStrike" cap="none" spc="0">
                          <a:solidFill>
                            <a:schemeClr val="tx1"/>
                          </a:solidFill>
                          <a:effectLst/>
                        </a:rPr>
                        <a:t>EPA Region 3 </a:t>
                      </a:r>
                      <a:endParaRPr lang="pt-BR" sz="1200" u="none" strike="noStrike" cap="none" spc="0">
                        <a:solidFill>
                          <a:schemeClr val="tx1"/>
                        </a:solidFill>
                        <a:effectLst/>
                      </a:endParaRPr>
                    </a:p>
                    <a:p>
                      <a:pPr lvl="1" algn="l" fontAlgn="b"/>
                      <a:r>
                        <a:rPr lang="pt-BR" sz="1200" u="none" strike="noStrike" cap="none" spc="0">
                          <a:solidFill>
                            <a:schemeClr val="tx1"/>
                          </a:solidFill>
                          <a:effectLst/>
                        </a:rPr>
                        <a:t> Varroa Mite IPM</a:t>
                      </a:r>
                      <a:endParaRPr lang="pt-BR"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mpd="sng">
                      <a:noFill/>
                      <a:prstDash val="solid"/>
                    </a:lnT>
                    <a:lnB w="12700" cmpd="sng">
                      <a:noFill/>
                      <a:prstDash val="solid"/>
                    </a:lnB>
                    <a:noFill/>
                  </a:tcPr>
                </a:tc>
                <a:tc>
                  <a:txBody>
                    <a:bodyPr/>
                    <a:lstStyle/>
                    <a:p>
                      <a:pPr algn="ctr" fontAlgn="b"/>
                      <a:r>
                        <a:rPr lang="en-US" sz="1200" u="none" strike="noStrike" cap="none" spc="0">
                          <a:solidFill>
                            <a:schemeClr val="tx1"/>
                          </a:solidFill>
                          <a:effectLst/>
                        </a:rPr>
                        <a:t>08/2022</a:t>
                      </a:r>
                      <a:endParaRPr lang="en-US" sz="1200" b="0" i="0" u="none" strike="noStrike" cap="none" spc="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mpd="sng">
                      <a:noFill/>
                      <a:prstDash val="solid"/>
                    </a:lnT>
                    <a:lnB w="12700" cmpd="sng">
                      <a:noFill/>
                      <a:prstDash val="solid"/>
                    </a:lnB>
                    <a:noFill/>
                  </a:tcPr>
                </a:tc>
                <a:tc>
                  <a:txBody>
                    <a:bodyPr/>
                    <a:lstStyle/>
                    <a:p>
                      <a:pPr algn="r" fontAlgn="b"/>
                      <a:r>
                        <a:rPr lang="en-US" sz="1200" u="none" strike="noStrike" cap="none" spc="0" dirty="0">
                          <a:solidFill>
                            <a:schemeClr val="tx1"/>
                          </a:solidFill>
                          <a:effectLst/>
                        </a:rPr>
                        <a:t>        728 </a:t>
                      </a:r>
                      <a:endParaRPr lang="en-US" sz="1200" b="0" i="0" u="none" strike="noStrike" cap="none" spc="0" dirty="0">
                        <a:solidFill>
                          <a:schemeClr val="tx1"/>
                        </a:solidFill>
                        <a:effectLst/>
                        <a:latin typeface="Calibri" panose="020F0502020204030204" pitchFamily="34" charset="0"/>
                      </a:endParaRPr>
                    </a:p>
                  </a:txBody>
                  <a:tcPr marL="0" marR="0" marT="0" marB="0" anchor="b">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932075068"/>
                  </a:ext>
                </a:extLst>
              </a:tr>
            </a:tbl>
          </a:graphicData>
        </a:graphic>
      </p:graphicFrame>
    </p:spTree>
    <p:extLst>
      <p:ext uri="{BB962C8B-B14F-4D97-AF65-F5344CB8AC3E}">
        <p14:creationId xmlns:p14="http://schemas.microsoft.com/office/powerpoint/2010/main" val="1742222766"/>
      </p:ext>
    </p:extLst>
  </p:cSld>
  <p:clrMapOvr>
    <a:masterClrMapping/>
  </p:clrMapOvr>
</p:sld>
</file>

<file path=ppt/theme/theme1.xml><?xml version="1.0" encoding="utf-8"?>
<a:theme xmlns:a="http://schemas.openxmlformats.org/drawingml/2006/main" name="1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rator template - widescreen.potx" id="{FCD15A74-1536-42DA-B48E-FF448E8E1DB8}" vid="{37BAFA73-AE34-40B1-9B39-C158E3DA61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29f62856-1543-49d4-a736-4569d363f533" ContentTypeId="0x01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E9B8B3C998B3D4BA7E1CC5110F1E5C5" ma:contentTypeVersion="40" ma:contentTypeDescription="Create a new document." ma:contentTypeScope="" ma:versionID="731caa6c3960b3ea52d198b9e1846ff7">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c44bc93c-0991-4e6e-8ea2-5cb6aac44768" xmlns:ns6="dd14fe15-0d7f-4779-a09d-34ffa4936108" xmlns:ns7="3b856fba-d648-419b-8889-1e67d05d98d5" targetNamespace="http://schemas.microsoft.com/office/2006/metadata/properties" ma:root="true" ma:fieldsID="a379e6eeabf4be08138ff31c8fe3aeac" ns1:_="" ns2:_="" ns3:_="" ns4:_="" ns5:_="" ns6:_="" ns7:_="">
    <xsd:import namespace="http://schemas.microsoft.com/sharepoint/v3"/>
    <xsd:import namespace="4ffa91fb-a0ff-4ac5-b2db-65c790d184a4"/>
    <xsd:import namespace="http://schemas.microsoft.com/sharepoint.v3"/>
    <xsd:import namespace="http://schemas.microsoft.com/sharepoint/v3/fields"/>
    <xsd:import namespace="c44bc93c-0991-4e6e-8ea2-5cb6aac44768"/>
    <xsd:import namespace="dd14fe15-0d7f-4779-a09d-34ffa4936108"/>
    <xsd:import namespace="3b856fba-d648-419b-8889-1e67d05d98d5"/>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SharedWithUsers" minOccurs="0"/>
                <xsd:element ref="ns5:SharingHintHash" minOccurs="0"/>
                <xsd:element ref="ns6:SharedWithDetails" minOccurs="0"/>
                <xsd:element ref="ns6:LastSharedByUser" minOccurs="0"/>
                <xsd:element ref="ns6:LastSharedByTime" minOccurs="0"/>
                <xsd:element ref="ns7:MediaServiceMetadata" minOccurs="0"/>
                <xsd:element ref="ns7:MediaServiceFastMetadata" minOccurs="0"/>
                <xsd:element ref="ns7:MediaServiceDateTaken" minOccurs="0"/>
                <xsd:element ref="ns7:MediaServiceAutoTags" minOccurs="0"/>
                <xsd:element ref="ns7:MediaServiceLocation" minOccurs="0"/>
                <xsd:element ref="ns7:MediaServiceOCR" minOccurs="0"/>
                <xsd:element ref="ns7:MediaServiceEventHashCode" minOccurs="0"/>
                <xsd:element ref="ns7:MediaServiceGenerationTime" minOccurs="0"/>
                <xsd:element ref="ns7:MediaServiceAutoKeyPoints" minOccurs="0"/>
                <xsd:element ref="ns7:MediaServiceKeyPoints" minOccurs="0"/>
                <xsd:element ref="ns1:_ip_UnifiedCompliancePolicyProperties" minOccurs="0"/>
                <xsd:element ref="ns1:_ip_UnifiedCompliancePolicyUIAction" minOccurs="0"/>
                <xsd:element ref="ns7:lcf76f155ced4ddcb4097134ff3c332f" minOccurs="0"/>
                <xsd:element ref="ns7:MediaServiceObjectDetectorVersions" minOccurs="0"/>
                <xsd:element ref="ns7: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44" nillable="true" ma:displayName="Unified Compliance Policy Properties" ma:hidden="true" ma:internalName="_ip_UnifiedCompliancePolicyProperties">
      <xsd:simpleType>
        <xsd:restriction base="dms:Note"/>
      </xsd:simpleType>
    </xsd:element>
    <xsd:element name="_ip_UnifiedCompliancePolicyUIAction" ma:index="4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12331871-f22f-4f1e-b241-7c04b4cb386a}" ma:internalName="TaxCatchAllLabel" ma:readOnly="true" ma:showField="CatchAllDataLabel" ma:web="a5d1ca4e-0a3f-4119-b619-e20b93ebd1aa">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12331871-f22f-4f1e-b241-7c04b4cb386a}" ma:internalName="TaxCatchAll" ma:showField="CatchAllData" ma:web="a5d1ca4e-0a3f-4119-b619-e20b93ebd1aa">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4bc93c-0991-4e6e-8ea2-5cb6aac44768" elementFormDefault="qualified">
    <xsd:import namespace="http://schemas.microsoft.com/office/2006/documentManagement/types"/>
    <xsd:import namespace="http://schemas.microsoft.com/office/infopath/2007/PartnerControls"/>
    <xsd:element name="SharedWithUsers" ma:index="2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30"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d14fe15-0d7f-4779-a09d-34ffa4936108" elementFormDefault="qualified">
    <xsd:import namespace="http://schemas.microsoft.com/office/2006/documentManagement/types"/>
    <xsd:import namespace="http://schemas.microsoft.com/office/infopath/2007/PartnerControls"/>
    <xsd:element name="SharedWithDetails" ma:index="31" nillable="true" ma:displayName="Shared With Details" ma:internalName="SharedWithDetails" ma:readOnly="true">
      <xsd:simpleType>
        <xsd:restriction base="dms:Note">
          <xsd:maxLength value="255"/>
        </xsd:restriction>
      </xsd:simpleType>
    </xsd:element>
    <xsd:element name="LastSharedByUser" ma:index="32" nillable="true" ma:displayName="Last Shared By User" ma:description="" ma:internalName="LastSharedByUser" ma:readOnly="true">
      <xsd:simpleType>
        <xsd:restriction base="dms:Note">
          <xsd:maxLength value="255"/>
        </xsd:restriction>
      </xsd:simpleType>
    </xsd:element>
    <xsd:element name="LastSharedByTime" ma:index="3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b856fba-d648-419b-8889-1e67d05d98d5" elementFormDefault="qualified">
    <xsd:import namespace="http://schemas.microsoft.com/office/2006/documentManagement/types"/>
    <xsd:import namespace="http://schemas.microsoft.com/office/infopath/2007/PartnerControls"/>
    <xsd:element name="MediaServiceMetadata" ma:index="34" nillable="true" ma:displayName="MediaServiceMetadata" ma:description="" ma:hidden="true" ma:internalName="MediaServiceMetadata" ma:readOnly="true">
      <xsd:simpleType>
        <xsd:restriction base="dms:Note"/>
      </xsd:simpleType>
    </xsd:element>
    <xsd:element name="MediaServiceFastMetadata" ma:index="35" nillable="true" ma:displayName="MediaServiceFastMetadata" ma:description="" ma:hidden="true" ma:internalName="MediaServiceFastMetadata" ma:readOnly="true">
      <xsd:simpleType>
        <xsd:restriction base="dms:Note"/>
      </xsd:simpleType>
    </xsd:element>
    <xsd:element name="MediaServiceDateTaken" ma:index="36" nillable="true" ma:displayName="MediaServiceDateTaken" ma:description="" ma:hidden="true" ma:internalName="MediaServiceDateTaken" ma:readOnly="true">
      <xsd:simpleType>
        <xsd:restriction base="dms:Text"/>
      </xsd:simpleType>
    </xsd:element>
    <xsd:element name="MediaServiceAutoTags" ma:index="37" nillable="true" ma:displayName="MediaServiceAutoTags" ma:description="" ma:internalName="MediaServiceAutoTags" ma:readOnly="true">
      <xsd:simpleType>
        <xsd:restriction base="dms:Text"/>
      </xsd:simpleType>
    </xsd:element>
    <xsd:element name="MediaServiceLocation" ma:index="38" nillable="true" ma:displayName="MediaServiceLocation" ma:description="" ma:internalName="MediaServiceLocation" ma:readOnly="true">
      <xsd:simpleType>
        <xsd:restriction base="dms:Text"/>
      </xsd:simpleType>
    </xsd:element>
    <xsd:element name="MediaServiceOCR" ma:index="39" nillable="true" ma:displayName="MediaServiceOCR" ma:internalName="MediaServiceOCR" ma:readOnly="true">
      <xsd:simpleType>
        <xsd:restriction base="dms:Note">
          <xsd:maxLength value="255"/>
        </xsd:restriction>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ServiceGenerationTime" ma:index="41" nillable="true" ma:displayName="MediaServiceGenerationTime" ma:hidden="true" ma:internalName="MediaServiceGenerationTime" ma:readOnly="true">
      <xsd:simpleType>
        <xsd:restriction base="dms:Text"/>
      </xsd:simpleType>
    </xsd:element>
    <xsd:element name="MediaServiceAutoKeyPoints" ma:index="42" nillable="true" ma:displayName="MediaServiceAutoKeyPoints" ma:hidden="true" ma:internalName="MediaServiceAutoKeyPoints" ma:readOnly="true">
      <xsd:simpleType>
        <xsd:restriction base="dms:Note"/>
      </xsd:simpleType>
    </xsd:element>
    <xsd:element name="MediaServiceKeyPoints" ma:index="43" nillable="true" ma:displayName="KeyPoints" ma:internalName="MediaServiceKeyPoints" ma:readOnly="true">
      <xsd:simpleType>
        <xsd:restriction base="dms:Note">
          <xsd:maxLength value="255"/>
        </xsd:restriction>
      </xsd:simpleType>
    </xsd:element>
    <xsd:element name="lcf76f155ced4ddcb4097134ff3c332f" ma:index="47"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8" nillable="true" ma:displayName="MediaServiceObjectDetectorVersions" ma:hidden="true" ma:indexed="true" ma:internalName="MediaServiceObjectDetectorVersions" ma:readOnly="true">
      <xsd:simpleType>
        <xsd:restriction base="dms:Text"/>
      </xsd:simpleType>
    </xsd:element>
    <xsd:element name="MediaServiceSearchProperties" ma:index="4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Document_x0020_Creation_x0020_Date xmlns="4ffa91fb-a0ff-4ac5-b2db-65c790d184a4">2024-02-21T07:14:23+00:00</Document_x0020_Creation_x0020_Date>
    <Language xmlns="http://schemas.microsoft.com/sharepoint/v3">English</Language>
    <_Source xmlns="http://schemas.microsoft.com/sharepoint/v3/fields" xsi:nil="true"/>
    <_ip_UnifiedCompliancePolicyUIAction xmlns="http://schemas.microsoft.com/sharepoint/v3"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lcf76f155ced4ddcb4097134ff3c332f xmlns="3b856fba-d648-419b-8889-1e67d05d98d5">
      <Terms xmlns="http://schemas.microsoft.com/office/infopath/2007/PartnerControls"/>
    </lcf76f155ced4ddcb4097134ff3c332f>
    <External_x0020_Contributor xmlns="4ffa91fb-a0ff-4ac5-b2db-65c790d184a4" xsi:nil="true"/>
    <TaxKeywordTaxHTField xmlns="4ffa91fb-a0ff-4ac5-b2db-65c790d184a4">
      <Terms xmlns="http://schemas.microsoft.com/office/infopath/2007/PartnerControls"/>
    </TaxKeywordTaxHTField>
    <_ip_UnifiedCompliancePolicyProperties xmlns="http://schemas.microsoft.com/sharepoint/v3" xsi:nil="true"/>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documentManagement>
</p:properties>
</file>

<file path=customXml/itemProps1.xml><?xml version="1.0" encoding="utf-8"?>
<ds:datastoreItem xmlns:ds="http://schemas.openxmlformats.org/officeDocument/2006/customXml" ds:itemID="{B09A22BC-885E-4C00-AF38-01B6CC3502FB}">
  <ds:schemaRefs>
    <ds:schemaRef ds:uri="Microsoft.SharePoint.Taxonomy.ContentTypeSync"/>
  </ds:schemaRefs>
</ds:datastoreItem>
</file>

<file path=customXml/itemProps2.xml><?xml version="1.0" encoding="utf-8"?>
<ds:datastoreItem xmlns:ds="http://schemas.openxmlformats.org/officeDocument/2006/customXml" ds:itemID="{34FF09DF-8BF3-43BA-B1CF-86D0DF1E0450}">
  <ds:schemaRefs>
    <ds:schemaRef ds:uri="http://schemas.microsoft.com/sharepoint/v3/contenttype/forms"/>
  </ds:schemaRefs>
</ds:datastoreItem>
</file>

<file path=customXml/itemProps3.xml><?xml version="1.0" encoding="utf-8"?>
<ds:datastoreItem xmlns:ds="http://schemas.openxmlformats.org/officeDocument/2006/customXml" ds:itemID="{6BD1A5D7-F130-4405-8137-15F9A8555C93}">
  <ds:schemaRefs>
    <ds:schemaRef ds:uri="3b856fba-d648-419b-8889-1e67d05d98d5"/>
    <ds:schemaRef ds:uri="4ffa91fb-a0ff-4ac5-b2db-65c790d184a4"/>
    <ds:schemaRef ds:uri="c44bc93c-0991-4e6e-8ea2-5cb6aac44768"/>
    <ds:schemaRef ds:uri="dd14fe15-0d7f-4779-a09d-34ffa49361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AD638531-D4D8-441A-9AE2-2DDEC55EA8DB}">
  <ds:schemaRefs>
    <ds:schemaRef ds:uri="3b856fba-d648-419b-8889-1e67d05d98d5"/>
    <ds:schemaRef ds:uri="4ffa91fb-a0ff-4ac5-b2db-65c790d184a4"/>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
  <TotalTime>0</TotalTime>
  <Words>726</Words>
  <Application>Microsoft Office PowerPoint</Application>
  <PresentationFormat>Widescreen</PresentationFormat>
  <Paragraphs>127</Paragraphs>
  <Slides>10</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1_Office Theme</vt:lpstr>
      <vt:lpstr>Integrated Pest Management Outreach</vt:lpstr>
      <vt:lpstr>Overview</vt:lpstr>
      <vt:lpstr>Integrated Pest Management Webinar Series</vt:lpstr>
      <vt:lpstr>IPM Webinar Participation</vt:lpstr>
      <vt:lpstr>Extending Outreach Through Partnerships:  Continuing Education Credits</vt:lpstr>
      <vt:lpstr>Extending Outreach Through Partnerships: Teleclasses</vt:lpstr>
      <vt:lpstr>Center for IPM - Inquiries</vt:lpstr>
      <vt:lpstr> IPM GovDelivery Subscribers </vt:lpstr>
      <vt:lpstr>Supporting OPP and Regional Outreach</vt:lpstr>
      <vt:lpstr>Additional IPM Efforts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Ellis, Frank</dc:creator>
  <cp:lastModifiedBy>Ellis, Frank</cp:lastModifiedBy>
  <cp:revision>1</cp:revision>
  <dcterms:created xsi:type="dcterms:W3CDTF">2024-02-21T12:31:33Z</dcterms:created>
  <dcterms:modified xsi:type="dcterms:W3CDTF">2024-05-09T17:05:36Z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0x0101002E9B8B3C998B3D4BA7E1CC5110F1E5C5</vt:lpwstr>
  </property>
  <property fmtid="{D5CDD505-2E9C-101B-9397-08002B2CF9AE}" pid="3" name="TaxKeyword">
    <vt:lpwstr/>
  </property>
  <property fmtid="{D5CDD505-2E9C-101B-9397-08002B2CF9AE}" pid="4" name="MediaServiceImageTags">
    <vt:lpwstr/>
  </property>
  <property fmtid="{D5CDD505-2E9C-101B-9397-08002B2CF9AE}" pid="5" name="EPA Subject">
    <vt:lpwstr/>
  </property>
  <property fmtid="{D5CDD505-2E9C-101B-9397-08002B2CF9AE}" pid="6" name="Document Type">
    <vt:lpwstr/>
  </property>
</Properties>
</file>