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sldIdLst>
    <p:sldId id="256" r:id="rId6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8"/>
  </p:normalViewPr>
  <p:slideViewPr>
    <p:cSldViewPr snapToGrid="0">
      <p:cViewPr varScale="1">
        <p:scale>
          <a:sx n="69" d="100"/>
          <a:sy n="69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ustomXml" Target="../customXml/item5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84670" y="9512670"/>
            <a:ext cx="57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1AE1-2C00-3356-034C-D666C75A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8773" y="9512670"/>
            <a:ext cx="1061357" cy="3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659d2e-38ba-4bbd-a17a-f290998f6ed6">
      <Terms xmlns="http://schemas.microsoft.com/office/infopath/2007/PartnerControls"/>
    </lcf76f155ced4ddcb4097134ff3c332f>
    <TaxCatchAll xmlns="4ffa91fb-a0ff-4ac5-b2db-65c790d184a4" xsi:nil="true"/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2024-05-06T17:57:02+00:00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67F3676F-1E78-4B73-A6C3-4CB9F6F5555A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63659d2e-38ba-4bbd-a17a-f290998f6ed6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36ED73C6-ED43-4C67-BFAB-20B8DF91E7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1F3511-2236-4974-B52C-EF44AC4AB863}"/>
</file>

<file path=customXml/itemProps4.xml><?xml version="1.0" encoding="utf-8"?>
<ds:datastoreItem xmlns:ds="http://schemas.openxmlformats.org/officeDocument/2006/customXml" ds:itemID="{82996EC2-DFE2-4EA5-968A-0D7600DD2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63659d2e-38ba-4bbd-a17a-f290998f6ed6"/>
    <ds:schemaRef ds:uri="bc389ca0-6767-4b18-b4f3-467ba013d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2304169-46F4-4EEC-A8D0-6DCEA5D0DEA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10</cp:revision>
  <dcterms:created xsi:type="dcterms:W3CDTF">2022-08-19T18:28:50Z</dcterms:created>
  <dcterms:modified xsi:type="dcterms:W3CDTF">2024-05-06T17:17:34Z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</Properties>
</file>