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 snapToGrid="0">
      <p:cViewPr>
        <p:scale>
          <a:sx n="40" d="100"/>
          <a:sy n="40" d="100"/>
        </p:scale>
        <p:origin x="6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84670" y="9512670"/>
            <a:ext cx="57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1AE1-2C00-3356-034C-D666C75A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8773" y="9512670"/>
            <a:ext cx="1061357" cy="3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63659d2e-38ba-4bbd-a17a-f290998f6ed6">
      <Terms xmlns="http://schemas.microsoft.com/office/infopath/2007/PartnerControls"/>
    </lcf76f155ced4ddcb4097134ff3c332f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2022-08-31T15:45:25+00:00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AltText xmlns="63659d2e-38ba-4bbd-a17a-f290998f6ed6" xsi:nil="true"/>
  </documentManagement>
</p:properties>
</file>

<file path=customXml/itemProps1.xml><?xml version="1.0" encoding="utf-8"?>
<ds:datastoreItem xmlns:ds="http://schemas.openxmlformats.org/officeDocument/2006/customXml" ds:itemID="{9905DDB4-C6CC-451A-8EAF-799C85E5D350}"/>
</file>

<file path=customXml/itemProps2.xml><?xml version="1.0" encoding="utf-8"?>
<ds:datastoreItem xmlns:ds="http://schemas.openxmlformats.org/officeDocument/2006/customXml" ds:itemID="{9B6D40F5-11AD-47AD-9319-663C10A6ED8D}"/>
</file>

<file path=customXml/itemProps3.xml><?xml version="1.0" encoding="utf-8"?>
<ds:datastoreItem xmlns:ds="http://schemas.openxmlformats.org/officeDocument/2006/customXml" ds:itemID="{662C1366-BEF1-4202-B51F-D81836C9AC83}"/>
</file>

<file path=customXml/itemProps4.xml><?xml version="1.0" encoding="utf-8"?>
<ds:datastoreItem xmlns:ds="http://schemas.openxmlformats.org/officeDocument/2006/customXml" ds:itemID="{37934BBA-6554-4754-B73F-71D041D6A5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Kathleen Brady</cp:lastModifiedBy>
  <cp:revision>11</cp:revision>
  <dcterms:created xsi:type="dcterms:W3CDTF">2022-08-19T18:28:50Z</dcterms:created>
  <dcterms:modified xsi:type="dcterms:W3CDTF">2022-08-23T01:11:17Z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</Properties>
</file>