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79" d="100"/>
          <a:sy n="79" d="100"/>
        </p:scale>
        <p:origin x="2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28600" y="966651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organization’s URL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D9AAD-3B60-F345-A3D8-1ED21AA4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9296" y="9645810"/>
            <a:ext cx="874776" cy="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2024-03-13T18:26:25+00:00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15782F61-7886-4867-A00D-268810467296}"/>
</file>

<file path=customXml/itemProps2.xml><?xml version="1.0" encoding="utf-8"?>
<ds:datastoreItem xmlns:ds="http://schemas.openxmlformats.org/officeDocument/2006/customXml" ds:itemID="{4543BFE4-AA1E-49B0-A335-531726B5F8AC}"/>
</file>

<file path=customXml/itemProps3.xml><?xml version="1.0" encoding="utf-8"?>
<ds:datastoreItem xmlns:ds="http://schemas.openxmlformats.org/officeDocument/2006/customXml" ds:itemID="{253C7CD3-1CAB-412B-9B97-030FCD5E50B7}"/>
</file>

<file path=customXml/itemProps4.xml><?xml version="1.0" encoding="utf-8"?>
<ds:datastoreItem xmlns:ds="http://schemas.openxmlformats.org/officeDocument/2006/customXml" ds:itemID="{DD37279E-7143-47D1-890E-C1D951AAE0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9</cp:revision>
  <dcterms:created xsi:type="dcterms:W3CDTF">2022-08-19T18:28:50Z</dcterms:created>
  <dcterms:modified xsi:type="dcterms:W3CDTF">2024-03-12T14:41:49Z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