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6"/>
    <p:sldMasterId id="2147483680" r:id="rId7"/>
    <p:sldMasterId id="2147483682" r:id="rId8"/>
  </p:sldMasterIdLst>
  <p:notesMasterIdLst>
    <p:notesMasterId r:id="rId51"/>
  </p:notesMasterIdLst>
  <p:sldIdLst>
    <p:sldId id="483" r:id="rId9"/>
    <p:sldId id="487" r:id="rId10"/>
    <p:sldId id="512" r:id="rId11"/>
    <p:sldId id="428" r:id="rId12"/>
    <p:sldId id="497" r:id="rId13"/>
    <p:sldId id="431" r:id="rId14"/>
    <p:sldId id="513" r:id="rId15"/>
    <p:sldId id="495" r:id="rId16"/>
    <p:sldId id="433" r:id="rId17"/>
    <p:sldId id="482" r:id="rId18"/>
    <p:sldId id="434" r:id="rId19"/>
    <p:sldId id="454" r:id="rId20"/>
    <p:sldId id="463" r:id="rId21"/>
    <p:sldId id="464" r:id="rId22"/>
    <p:sldId id="500" r:id="rId23"/>
    <p:sldId id="466" r:id="rId24"/>
    <p:sldId id="467" r:id="rId25"/>
    <p:sldId id="484" r:id="rId26"/>
    <p:sldId id="435" r:id="rId27"/>
    <p:sldId id="509" r:id="rId28"/>
    <p:sldId id="505" r:id="rId29"/>
    <p:sldId id="506" r:id="rId30"/>
    <p:sldId id="439" r:id="rId31"/>
    <p:sldId id="440" r:id="rId32"/>
    <p:sldId id="1166" r:id="rId33"/>
    <p:sldId id="441" r:id="rId34"/>
    <p:sldId id="256" r:id="rId35"/>
    <p:sldId id="267" r:id="rId36"/>
    <p:sldId id="418" r:id="rId37"/>
    <p:sldId id="419" r:id="rId38"/>
    <p:sldId id="420" r:id="rId39"/>
    <p:sldId id="421" r:id="rId40"/>
    <p:sldId id="491" r:id="rId41"/>
    <p:sldId id="490" r:id="rId42"/>
    <p:sldId id="493" r:id="rId43"/>
    <p:sldId id="498" r:id="rId44"/>
    <p:sldId id="1164" r:id="rId45"/>
    <p:sldId id="1165" r:id="rId46"/>
    <p:sldId id="455" r:id="rId47"/>
    <p:sldId id="456" r:id="rId48"/>
    <p:sldId id="496" r:id="rId49"/>
    <p:sldId id="44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61E5BC-D2BC-DD23-DEBC-D4E8B8332EC5}" name="Dietrick, Margaret" initials="DM" userId="S::Dietrick.Margaret@epa.gov::d89c818a-6d15-43ac-bade-25e58a283859" providerId="AD"/>
  <p188:author id="{092E5FE9-8693-60D3-FD64-682AFCDCE962}" name="Richards, April" initials="RA" userId="S::Richards.April@epa.gov::c03a6cd6-38aa-400a-8e52-96bb348b36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etrick, Margaret" initials="DM" lastIdx="1" clrIdx="0">
    <p:extLst>
      <p:ext uri="{19B8F6BF-5375-455C-9EA6-DF929625EA0E}">
        <p15:presenceInfo xmlns:p15="http://schemas.microsoft.com/office/powerpoint/2012/main" userId="S::Dietrick.Margaret@epa.gov::d89c818a-6d15-43ac-bade-25e58a283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4A85"/>
    <a:srgbClr val="666666"/>
    <a:srgbClr val="E79391"/>
    <a:srgbClr val="D853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customXml" Target="../customXml/item5.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6/11/relationships/changesInfo" Target="changesInfos/changesInfo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iter, Megan" userId="92eb4303-cfd4-4c08-a95f-77f133746544" providerId="ADAL" clId="{17EBC80F-7D3F-41CC-940E-0625ADB547A6}"/>
    <pc:docChg chg="custSel modSld">
      <pc:chgData name="Fliter, Megan" userId="92eb4303-cfd4-4c08-a95f-77f133746544" providerId="ADAL" clId="{17EBC80F-7D3F-41CC-940E-0625ADB547A6}" dt="2024-05-28T13:43:20.628" v="28" actId="20577"/>
      <pc:docMkLst>
        <pc:docMk/>
      </pc:docMkLst>
      <pc:sldChg chg="modSp mod">
        <pc:chgData name="Fliter, Megan" userId="92eb4303-cfd4-4c08-a95f-77f133746544" providerId="ADAL" clId="{17EBC80F-7D3F-41CC-940E-0625ADB547A6}" dt="2024-05-28T13:43:20.628" v="28" actId="20577"/>
        <pc:sldMkLst>
          <pc:docMk/>
          <pc:sldMk cId="3881749678" sldId="441"/>
        </pc:sldMkLst>
        <pc:spChg chg="mod">
          <ac:chgData name="Fliter, Megan" userId="92eb4303-cfd4-4c08-a95f-77f133746544" providerId="ADAL" clId="{17EBC80F-7D3F-41CC-940E-0625ADB547A6}" dt="2024-05-28T13:43:20.628" v="28" actId="20577"/>
          <ac:spMkLst>
            <pc:docMk/>
            <pc:sldMk cId="3881749678" sldId="441"/>
            <ac:spMk id="3" creationId="{8F90130B-023D-4BBD-8738-99B176032F08}"/>
          </ac:spMkLst>
        </pc:spChg>
      </pc:sldChg>
    </pc:docChg>
  </pc:docChgLst>
  <pc:docChgLst>
    <pc:chgData name="Raeder, Paul" userId="f71b0268-9029-4433-ab59-1d3a95b8c8ae" providerId="ADAL" clId="{B67A68A3-E850-4F01-9FF5-4E2CC3D52EDA}"/>
    <pc:docChg chg="undo custSel addSld delSld modSld sldOrd">
      <pc:chgData name="Raeder, Paul" userId="f71b0268-9029-4433-ab59-1d3a95b8c8ae" providerId="ADAL" clId="{B67A68A3-E850-4F01-9FF5-4E2CC3D52EDA}" dt="2024-05-31T17:11:11.793" v="887" actId="3626"/>
      <pc:docMkLst>
        <pc:docMk/>
      </pc:docMkLst>
      <pc:sldChg chg="modSp mod">
        <pc:chgData name="Raeder, Paul" userId="f71b0268-9029-4433-ab59-1d3a95b8c8ae" providerId="ADAL" clId="{B67A68A3-E850-4F01-9FF5-4E2CC3D52EDA}" dt="2024-04-29T16:03:40.856" v="738" actId="20577"/>
        <pc:sldMkLst>
          <pc:docMk/>
          <pc:sldMk cId="3744976662" sldId="433"/>
        </pc:sldMkLst>
        <pc:spChg chg="mod">
          <ac:chgData name="Raeder, Paul" userId="f71b0268-9029-4433-ab59-1d3a95b8c8ae" providerId="ADAL" clId="{B67A68A3-E850-4F01-9FF5-4E2CC3D52EDA}" dt="2024-04-29T16:03:40.856" v="738" actId="20577"/>
          <ac:spMkLst>
            <pc:docMk/>
            <pc:sldMk cId="3744976662" sldId="433"/>
            <ac:spMk id="12" creationId="{C3443735-649C-4967-8D01-674871B79839}"/>
          </ac:spMkLst>
        </pc:spChg>
      </pc:sldChg>
      <pc:sldChg chg="modSp mod">
        <pc:chgData name="Raeder, Paul" userId="f71b0268-9029-4433-ab59-1d3a95b8c8ae" providerId="ADAL" clId="{B67A68A3-E850-4F01-9FF5-4E2CC3D52EDA}" dt="2024-04-29T16:04:39.932" v="749" actId="20577"/>
        <pc:sldMkLst>
          <pc:docMk/>
          <pc:sldMk cId="2545544893" sldId="434"/>
        </pc:sldMkLst>
        <pc:spChg chg="mod">
          <ac:chgData name="Raeder, Paul" userId="f71b0268-9029-4433-ab59-1d3a95b8c8ae" providerId="ADAL" clId="{B67A68A3-E850-4F01-9FF5-4E2CC3D52EDA}" dt="2024-04-29T16:04:39.932" v="749" actId="20577"/>
          <ac:spMkLst>
            <pc:docMk/>
            <pc:sldMk cId="2545544893" sldId="434"/>
            <ac:spMk id="9" creationId="{7C7E56EB-A42F-4586-9176-95E99E24CD20}"/>
          </ac:spMkLst>
        </pc:spChg>
      </pc:sldChg>
      <pc:sldChg chg="modSp mod">
        <pc:chgData name="Raeder, Paul" userId="f71b0268-9029-4433-ab59-1d3a95b8c8ae" providerId="ADAL" clId="{B67A68A3-E850-4F01-9FF5-4E2CC3D52EDA}" dt="2024-05-29T14:44:40.349" v="877" actId="20577"/>
        <pc:sldMkLst>
          <pc:docMk/>
          <pc:sldMk cId="417510719" sldId="440"/>
        </pc:sldMkLst>
        <pc:spChg chg="mod">
          <ac:chgData name="Raeder, Paul" userId="f71b0268-9029-4433-ab59-1d3a95b8c8ae" providerId="ADAL" clId="{B67A68A3-E850-4F01-9FF5-4E2CC3D52EDA}" dt="2024-05-29T14:44:40.349" v="877" actId="20577"/>
          <ac:spMkLst>
            <pc:docMk/>
            <pc:sldMk cId="417510719" sldId="440"/>
            <ac:spMk id="3" creationId="{8F90130B-023D-4BBD-8738-99B176032F08}"/>
          </ac:spMkLst>
        </pc:spChg>
      </pc:sldChg>
      <pc:sldChg chg="modSp mod">
        <pc:chgData name="Raeder, Paul" userId="f71b0268-9029-4433-ab59-1d3a95b8c8ae" providerId="ADAL" clId="{B67A68A3-E850-4F01-9FF5-4E2CC3D52EDA}" dt="2024-04-29T16:23:34.843" v="836" actId="1076"/>
        <pc:sldMkLst>
          <pc:docMk/>
          <pc:sldMk cId="3680862135" sldId="454"/>
        </pc:sldMkLst>
        <pc:spChg chg="mod">
          <ac:chgData name="Raeder, Paul" userId="f71b0268-9029-4433-ab59-1d3a95b8c8ae" providerId="ADAL" clId="{B67A68A3-E850-4F01-9FF5-4E2CC3D52EDA}" dt="2024-04-29T16:23:34.843" v="836" actId="1076"/>
          <ac:spMkLst>
            <pc:docMk/>
            <pc:sldMk cId="3680862135" sldId="454"/>
            <ac:spMk id="3" creationId="{8F90130B-023D-4BBD-8738-99B176032F08}"/>
          </ac:spMkLst>
        </pc:spChg>
        <pc:spChg chg="mod">
          <ac:chgData name="Raeder, Paul" userId="f71b0268-9029-4433-ab59-1d3a95b8c8ae" providerId="ADAL" clId="{B67A68A3-E850-4F01-9FF5-4E2CC3D52EDA}" dt="2024-04-29T16:23:34.843" v="836" actId="1076"/>
          <ac:spMkLst>
            <pc:docMk/>
            <pc:sldMk cId="3680862135" sldId="454"/>
            <ac:spMk id="8" creationId="{9DF78C58-CD44-42FA-8105-14723676A65F}"/>
          </ac:spMkLst>
        </pc:spChg>
      </pc:sldChg>
      <pc:sldChg chg="modSp mod">
        <pc:chgData name="Raeder, Paul" userId="f71b0268-9029-4433-ab59-1d3a95b8c8ae" providerId="ADAL" clId="{B67A68A3-E850-4F01-9FF5-4E2CC3D52EDA}" dt="2024-03-07T15:19:49.233" v="4" actId="14826"/>
        <pc:sldMkLst>
          <pc:docMk/>
          <pc:sldMk cId="379203179" sldId="455"/>
        </pc:sldMkLst>
        <pc:picChg chg="mod">
          <ac:chgData name="Raeder, Paul" userId="f71b0268-9029-4433-ab59-1d3a95b8c8ae" providerId="ADAL" clId="{B67A68A3-E850-4F01-9FF5-4E2CC3D52EDA}" dt="2024-03-07T15:19:49.233" v="4" actId="14826"/>
          <ac:picMkLst>
            <pc:docMk/>
            <pc:sldMk cId="379203179" sldId="455"/>
            <ac:picMk id="10" creationId="{2C0CB4D9-1164-4A2D-BEA7-D654E85864F0}"/>
          </ac:picMkLst>
        </pc:picChg>
      </pc:sldChg>
      <pc:sldChg chg="modSp mod">
        <pc:chgData name="Raeder, Paul" userId="f71b0268-9029-4433-ab59-1d3a95b8c8ae" providerId="ADAL" clId="{B67A68A3-E850-4F01-9FF5-4E2CC3D52EDA}" dt="2024-04-29T16:09:04.342" v="817" actId="2710"/>
        <pc:sldMkLst>
          <pc:docMk/>
          <pc:sldMk cId="2034677572" sldId="463"/>
        </pc:sldMkLst>
        <pc:spChg chg="mod">
          <ac:chgData name="Raeder, Paul" userId="f71b0268-9029-4433-ab59-1d3a95b8c8ae" providerId="ADAL" clId="{B67A68A3-E850-4F01-9FF5-4E2CC3D52EDA}" dt="2024-04-29T16:09:04.342" v="817" actId="2710"/>
          <ac:spMkLst>
            <pc:docMk/>
            <pc:sldMk cId="2034677572" sldId="463"/>
            <ac:spMk id="3" creationId="{8F90130B-023D-4BBD-8738-99B176032F08}"/>
          </ac:spMkLst>
        </pc:spChg>
      </pc:sldChg>
      <pc:sldChg chg="modSp mod">
        <pc:chgData name="Raeder, Paul" userId="f71b0268-9029-4433-ab59-1d3a95b8c8ae" providerId="ADAL" clId="{B67A68A3-E850-4F01-9FF5-4E2CC3D52EDA}" dt="2024-04-29T16:09:32.932" v="821" actId="2710"/>
        <pc:sldMkLst>
          <pc:docMk/>
          <pc:sldMk cId="2500669824" sldId="464"/>
        </pc:sldMkLst>
        <pc:spChg chg="mod">
          <ac:chgData name="Raeder, Paul" userId="f71b0268-9029-4433-ab59-1d3a95b8c8ae" providerId="ADAL" clId="{B67A68A3-E850-4F01-9FF5-4E2CC3D52EDA}" dt="2024-04-29T16:09:32.932" v="821" actId="2710"/>
          <ac:spMkLst>
            <pc:docMk/>
            <pc:sldMk cId="2500669824" sldId="464"/>
            <ac:spMk id="3" creationId="{8F90130B-023D-4BBD-8738-99B176032F08}"/>
          </ac:spMkLst>
        </pc:spChg>
      </pc:sldChg>
      <pc:sldChg chg="modSp mod">
        <pc:chgData name="Raeder, Paul" userId="f71b0268-9029-4433-ab59-1d3a95b8c8ae" providerId="ADAL" clId="{B67A68A3-E850-4F01-9FF5-4E2CC3D52EDA}" dt="2024-04-29T16:11:30.228" v="831" actId="2710"/>
        <pc:sldMkLst>
          <pc:docMk/>
          <pc:sldMk cId="1523132458" sldId="466"/>
        </pc:sldMkLst>
        <pc:spChg chg="mod">
          <ac:chgData name="Raeder, Paul" userId="f71b0268-9029-4433-ab59-1d3a95b8c8ae" providerId="ADAL" clId="{B67A68A3-E850-4F01-9FF5-4E2CC3D52EDA}" dt="2024-04-29T16:11:30.228" v="831" actId="2710"/>
          <ac:spMkLst>
            <pc:docMk/>
            <pc:sldMk cId="1523132458" sldId="466"/>
            <ac:spMk id="3" creationId="{8F90130B-023D-4BBD-8738-99B176032F08}"/>
          </ac:spMkLst>
        </pc:spChg>
      </pc:sldChg>
      <pc:sldChg chg="modSp mod ord">
        <pc:chgData name="Raeder, Paul" userId="f71b0268-9029-4433-ab59-1d3a95b8c8ae" providerId="ADAL" clId="{B67A68A3-E850-4F01-9FF5-4E2CC3D52EDA}" dt="2024-04-29T16:11:47.058" v="835" actId="2710"/>
        <pc:sldMkLst>
          <pc:docMk/>
          <pc:sldMk cId="395815544" sldId="467"/>
        </pc:sldMkLst>
        <pc:spChg chg="mod">
          <ac:chgData name="Raeder, Paul" userId="f71b0268-9029-4433-ab59-1d3a95b8c8ae" providerId="ADAL" clId="{B67A68A3-E850-4F01-9FF5-4E2CC3D52EDA}" dt="2024-04-29T16:11:47.058" v="835" actId="2710"/>
          <ac:spMkLst>
            <pc:docMk/>
            <pc:sldMk cId="395815544" sldId="467"/>
            <ac:spMk id="3" creationId="{8F90130B-023D-4BBD-8738-99B176032F08}"/>
          </ac:spMkLst>
        </pc:spChg>
      </pc:sldChg>
      <pc:sldChg chg="modSp mod">
        <pc:chgData name="Raeder, Paul" userId="f71b0268-9029-4433-ab59-1d3a95b8c8ae" providerId="ADAL" clId="{B67A68A3-E850-4F01-9FF5-4E2CC3D52EDA}" dt="2024-04-29T16:02:56.448" v="728" actId="20577"/>
        <pc:sldMkLst>
          <pc:docMk/>
          <pc:sldMk cId="105706585" sldId="483"/>
        </pc:sldMkLst>
        <pc:spChg chg="mod">
          <ac:chgData name="Raeder, Paul" userId="f71b0268-9029-4433-ab59-1d3a95b8c8ae" providerId="ADAL" clId="{B67A68A3-E850-4F01-9FF5-4E2CC3D52EDA}" dt="2024-04-29T16:02:56.448" v="728" actId="20577"/>
          <ac:spMkLst>
            <pc:docMk/>
            <pc:sldMk cId="105706585" sldId="483"/>
            <ac:spMk id="5" creationId="{38280A93-AD83-4750-8210-462421B270A9}"/>
          </ac:spMkLst>
        </pc:spChg>
        <pc:spChg chg="mod">
          <ac:chgData name="Raeder, Paul" userId="f71b0268-9029-4433-ab59-1d3a95b8c8ae" providerId="ADAL" clId="{B67A68A3-E850-4F01-9FF5-4E2CC3D52EDA}" dt="2024-04-29T16:02:49.443" v="724" actId="20577"/>
          <ac:spMkLst>
            <pc:docMk/>
            <pc:sldMk cId="105706585" sldId="483"/>
            <ac:spMk id="7" creationId="{D8EBF4A2-943B-441C-B1FD-B63F05646248}"/>
          </ac:spMkLst>
        </pc:spChg>
      </pc:sldChg>
      <pc:sldChg chg="modSp mod">
        <pc:chgData name="Raeder, Paul" userId="f71b0268-9029-4433-ab59-1d3a95b8c8ae" providerId="ADAL" clId="{B67A68A3-E850-4F01-9FF5-4E2CC3D52EDA}" dt="2024-05-29T15:13:17.954" v="885" actId="15"/>
        <pc:sldMkLst>
          <pc:docMk/>
          <pc:sldMk cId="721828995" sldId="487"/>
        </pc:sldMkLst>
        <pc:spChg chg="mod">
          <ac:chgData name="Raeder, Paul" userId="f71b0268-9029-4433-ab59-1d3a95b8c8ae" providerId="ADAL" clId="{B67A68A3-E850-4F01-9FF5-4E2CC3D52EDA}" dt="2024-05-29T15:13:17.954" v="885" actId="15"/>
          <ac:spMkLst>
            <pc:docMk/>
            <pc:sldMk cId="721828995" sldId="487"/>
            <ac:spMk id="3" creationId="{8F90130B-023D-4BBD-8738-99B176032F08}"/>
          </ac:spMkLst>
        </pc:spChg>
      </pc:sldChg>
      <pc:sldChg chg="del">
        <pc:chgData name="Raeder, Paul" userId="f71b0268-9029-4433-ab59-1d3a95b8c8ae" providerId="ADAL" clId="{B67A68A3-E850-4F01-9FF5-4E2CC3D52EDA}" dt="2024-04-29T16:09:50.569" v="822" actId="2696"/>
        <pc:sldMkLst>
          <pc:docMk/>
          <pc:sldMk cId="1285415884" sldId="499"/>
        </pc:sldMkLst>
      </pc:sldChg>
      <pc:sldChg chg="modSp mod">
        <pc:chgData name="Raeder, Paul" userId="f71b0268-9029-4433-ab59-1d3a95b8c8ae" providerId="ADAL" clId="{B67A68A3-E850-4F01-9FF5-4E2CC3D52EDA}" dt="2024-04-29T16:10:14.396" v="825" actId="403"/>
        <pc:sldMkLst>
          <pc:docMk/>
          <pc:sldMk cId="1998524999" sldId="500"/>
        </pc:sldMkLst>
        <pc:spChg chg="mod">
          <ac:chgData name="Raeder, Paul" userId="f71b0268-9029-4433-ab59-1d3a95b8c8ae" providerId="ADAL" clId="{B67A68A3-E850-4F01-9FF5-4E2CC3D52EDA}" dt="2024-04-29T16:10:14.396" v="825" actId="403"/>
          <ac:spMkLst>
            <pc:docMk/>
            <pc:sldMk cId="1998524999" sldId="500"/>
            <ac:spMk id="3" creationId="{8F90130B-023D-4BBD-8738-99B176032F08}"/>
          </ac:spMkLst>
        </pc:spChg>
      </pc:sldChg>
      <pc:sldChg chg="modSp mod">
        <pc:chgData name="Raeder, Paul" userId="f71b0268-9029-4433-ab59-1d3a95b8c8ae" providerId="ADAL" clId="{B67A68A3-E850-4F01-9FF5-4E2CC3D52EDA}" dt="2024-05-29T14:43:16.557" v="874" actId="15"/>
        <pc:sldMkLst>
          <pc:docMk/>
          <pc:sldMk cId="1437322895" sldId="512"/>
        </pc:sldMkLst>
        <pc:spChg chg="mod">
          <ac:chgData name="Raeder, Paul" userId="f71b0268-9029-4433-ab59-1d3a95b8c8ae" providerId="ADAL" clId="{B67A68A3-E850-4F01-9FF5-4E2CC3D52EDA}" dt="2024-05-29T14:43:16.557" v="874" actId="15"/>
          <ac:spMkLst>
            <pc:docMk/>
            <pc:sldMk cId="1437322895" sldId="512"/>
            <ac:spMk id="3" creationId="{8F90130B-023D-4BBD-8738-99B176032F08}"/>
          </ac:spMkLst>
        </pc:spChg>
      </pc:sldChg>
      <pc:sldChg chg="modSp delCm">
        <pc:chgData name="Raeder, Paul" userId="f71b0268-9029-4433-ab59-1d3a95b8c8ae" providerId="ADAL" clId="{B67A68A3-E850-4F01-9FF5-4E2CC3D52EDA}" dt="2024-05-29T12:59:27.457" v="837"/>
        <pc:sldMkLst>
          <pc:docMk/>
          <pc:sldMk cId="3104252569" sldId="513"/>
        </pc:sldMkLst>
        <pc:graphicFrameChg chg="mod">
          <ac:chgData name="Raeder, Paul" userId="f71b0268-9029-4433-ab59-1d3a95b8c8ae" providerId="ADAL" clId="{B67A68A3-E850-4F01-9FF5-4E2CC3D52EDA}" dt="2024-03-07T18:18:42.123" v="10" actId="20577"/>
          <ac:graphicFrameMkLst>
            <pc:docMk/>
            <pc:sldMk cId="3104252569" sldId="513"/>
            <ac:graphicFrameMk id="5" creationId="{62BAE66F-714D-B5C2-9653-DDD744D86490}"/>
          </ac:graphicFrameMkLst>
        </pc:graphicFrameChg>
        <pc:extLst>
          <p:ext xmlns:p="http://schemas.openxmlformats.org/presentationml/2006/main" uri="{D6D511B9-2390-475A-947B-AFAB55BFBCF1}">
            <pc226:cmChg xmlns:pc226="http://schemas.microsoft.com/office/powerpoint/2022/06/main/command" chg="del">
              <pc226:chgData name="Raeder, Paul" userId="f71b0268-9029-4433-ab59-1d3a95b8c8ae" providerId="ADAL" clId="{B67A68A3-E850-4F01-9FF5-4E2CC3D52EDA}" dt="2024-05-29T12:59:27.457" v="837"/>
              <pc2:cmMkLst xmlns:pc2="http://schemas.microsoft.com/office/powerpoint/2019/9/main/command">
                <pc:docMk/>
                <pc:sldMk cId="3104252569" sldId="513"/>
                <pc2:cmMk id="{6870740C-BABC-434C-8534-85EAB7BFDA87}"/>
              </pc2:cmMkLst>
            </pc226:cmChg>
          </p:ext>
        </pc:extLst>
      </pc:sldChg>
      <pc:sldChg chg="delCm">
        <pc:chgData name="Raeder, Paul" userId="f71b0268-9029-4433-ab59-1d3a95b8c8ae" providerId="ADAL" clId="{B67A68A3-E850-4F01-9FF5-4E2CC3D52EDA}" dt="2024-05-29T13:00:09.577" v="838"/>
        <pc:sldMkLst>
          <pc:docMk/>
          <pc:sldMk cId="2285515441" sldId="1164"/>
        </pc:sldMkLst>
        <pc:extLst>
          <p:ext xmlns:p="http://schemas.openxmlformats.org/presentationml/2006/main" uri="{D6D511B9-2390-475A-947B-AFAB55BFBCF1}">
            <pc226:cmChg xmlns:pc226="http://schemas.microsoft.com/office/powerpoint/2022/06/main/command" chg="del">
              <pc226:chgData name="Raeder, Paul" userId="f71b0268-9029-4433-ab59-1d3a95b8c8ae" providerId="ADAL" clId="{B67A68A3-E850-4F01-9FF5-4E2CC3D52EDA}" dt="2024-05-29T13:00:09.577" v="838"/>
              <pc2:cmMkLst xmlns:pc2="http://schemas.microsoft.com/office/powerpoint/2019/9/main/command">
                <pc:docMk/>
                <pc:sldMk cId="2285515441" sldId="1164"/>
                <pc2:cmMk id="{B70A983D-F5D0-456D-90FD-5867FF0ECE2F}"/>
              </pc2:cmMkLst>
            </pc226:cmChg>
          </p:ext>
        </pc:extLst>
      </pc:sldChg>
      <pc:sldChg chg="modSp add mod delCm">
        <pc:chgData name="Raeder, Paul" userId="f71b0268-9029-4433-ab59-1d3a95b8c8ae" providerId="ADAL" clId="{B67A68A3-E850-4F01-9FF5-4E2CC3D52EDA}" dt="2024-05-31T17:11:11.793" v="887" actId="3626"/>
        <pc:sldMkLst>
          <pc:docMk/>
          <pc:sldMk cId="3419120317" sldId="1166"/>
        </pc:sldMkLst>
        <pc:spChg chg="mod">
          <ac:chgData name="Raeder, Paul" userId="f71b0268-9029-4433-ab59-1d3a95b8c8ae" providerId="ADAL" clId="{B67A68A3-E850-4F01-9FF5-4E2CC3D52EDA}" dt="2024-03-13T14:40:35.682" v="25" actId="20577"/>
          <ac:spMkLst>
            <pc:docMk/>
            <pc:sldMk cId="3419120317" sldId="1166"/>
            <ac:spMk id="2" creationId="{34A9C5E5-0A7C-42A3-8EEB-3FD5B7E4D26B}"/>
          </ac:spMkLst>
        </pc:spChg>
        <pc:spChg chg="mod">
          <ac:chgData name="Raeder, Paul" userId="f71b0268-9029-4433-ab59-1d3a95b8c8ae" providerId="ADAL" clId="{B67A68A3-E850-4F01-9FF5-4E2CC3D52EDA}" dt="2024-05-31T17:11:11.793" v="887" actId="3626"/>
          <ac:spMkLst>
            <pc:docMk/>
            <pc:sldMk cId="3419120317" sldId="1166"/>
            <ac:spMk id="3" creationId="{8F90130B-023D-4BBD-8738-99B176032F08}"/>
          </ac:spMkLst>
        </pc:spChg>
        <pc:extLst>
          <p:ext xmlns:p="http://schemas.openxmlformats.org/presentationml/2006/main" uri="{D6D511B9-2390-475A-947B-AFAB55BFBCF1}">
            <pc226:cmChg xmlns:pc226="http://schemas.microsoft.com/office/powerpoint/2022/06/main/command" chg="del">
              <pc226:chgData name="Raeder, Paul" userId="f71b0268-9029-4433-ab59-1d3a95b8c8ae" providerId="ADAL" clId="{B67A68A3-E850-4F01-9FF5-4E2CC3D52EDA}" dt="2024-05-31T17:09:18.830" v="886"/>
              <pc2:cmMkLst xmlns:pc2="http://schemas.microsoft.com/office/powerpoint/2019/9/main/command">
                <pc:docMk/>
                <pc:sldMk cId="3419120317" sldId="1166"/>
                <pc2:cmMk id="{D0E00B3C-2AFE-4FE6-BD6E-6D5A6C313C44}"/>
              </pc2:cmMkLst>
            </pc226:cmChg>
          </p:ext>
        </pc:extLst>
      </pc:sldChg>
    </pc:docChg>
  </pc:docChgLst>
  <pc:docChgLst>
    <pc:chgData name="Richards, April" userId="c03a6cd6-38aa-400a-8e52-96bb348b3639" providerId="ADAL" clId="{A717E6AE-BC65-42E4-B0B7-54CDFD8280D2}"/>
    <pc:docChg chg="undo custSel addSld delSld modSld">
      <pc:chgData name="Richards, April" userId="c03a6cd6-38aa-400a-8e52-96bb348b3639" providerId="ADAL" clId="{A717E6AE-BC65-42E4-B0B7-54CDFD8280D2}" dt="2024-06-19T12:24:50.817" v="1364" actId="113"/>
      <pc:docMkLst>
        <pc:docMk/>
      </pc:docMkLst>
      <pc:sldChg chg="add">
        <pc:chgData name="Richards, April" userId="c03a6cd6-38aa-400a-8e52-96bb348b3639" providerId="ADAL" clId="{A717E6AE-BC65-42E4-B0B7-54CDFD8280D2}" dt="2024-05-29T16:05:05.953" v="890"/>
        <pc:sldMkLst>
          <pc:docMk/>
          <pc:sldMk cId="2496760219" sldId="256"/>
        </pc:sldMkLst>
      </pc:sldChg>
      <pc:sldChg chg="add">
        <pc:chgData name="Richards, April" userId="c03a6cd6-38aa-400a-8e52-96bb348b3639" providerId="ADAL" clId="{A717E6AE-BC65-42E4-B0B7-54CDFD8280D2}" dt="2024-05-29T16:05:05.953" v="890"/>
        <pc:sldMkLst>
          <pc:docMk/>
          <pc:sldMk cId="4186917263" sldId="267"/>
        </pc:sldMkLst>
      </pc:sldChg>
      <pc:sldChg chg="add">
        <pc:chgData name="Richards, April" userId="c03a6cd6-38aa-400a-8e52-96bb348b3639" providerId="ADAL" clId="{A717E6AE-BC65-42E4-B0B7-54CDFD8280D2}" dt="2024-05-29T16:05:05.953" v="890"/>
        <pc:sldMkLst>
          <pc:docMk/>
          <pc:sldMk cId="3534031331" sldId="418"/>
        </pc:sldMkLst>
      </pc:sldChg>
      <pc:sldChg chg="add">
        <pc:chgData name="Richards, April" userId="c03a6cd6-38aa-400a-8e52-96bb348b3639" providerId="ADAL" clId="{A717E6AE-BC65-42E4-B0B7-54CDFD8280D2}" dt="2024-05-29T16:05:05.953" v="890"/>
        <pc:sldMkLst>
          <pc:docMk/>
          <pc:sldMk cId="2201294574" sldId="419"/>
        </pc:sldMkLst>
      </pc:sldChg>
      <pc:sldChg chg="add">
        <pc:chgData name="Richards, April" userId="c03a6cd6-38aa-400a-8e52-96bb348b3639" providerId="ADAL" clId="{A717E6AE-BC65-42E4-B0B7-54CDFD8280D2}" dt="2024-05-29T16:05:05.953" v="890"/>
        <pc:sldMkLst>
          <pc:docMk/>
          <pc:sldMk cId="2023419122" sldId="420"/>
        </pc:sldMkLst>
      </pc:sldChg>
      <pc:sldChg chg="add">
        <pc:chgData name="Richards, April" userId="c03a6cd6-38aa-400a-8e52-96bb348b3639" providerId="ADAL" clId="{A717E6AE-BC65-42E4-B0B7-54CDFD8280D2}" dt="2024-05-29T16:05:05.953" v="890"/>
        <pc:sldMkLst>
          <pc:docMk/>
          <pc:sldMk cId="1609763378" sldId="421"/>
        </pc:sldMkLst>
      </pc:sldChg>
      <pc:sldChg chg="modSp mod">
        <pc:chgData name="Richards, April" userId="c03a6cd6-38aa-400a-8e52-96bb348b3639" providerId="ADAL" clId="{A717E6AE-BC65-42E4-B0B7-54CDFD8280D2}" dt="2024-06-04T17:27:15.970" v="1048" actId="6549"/>
        <pc:sldMkLst>
          <pc:docMk/>
          <pc:sldMk cId="475306421" sldId="428"/>
        </pc:sldMkLst>
        <pc:spChg chg="mod">
          <ac:chgData name="Richards, April" userId="c03a6cd6-38aa-400a-8e52-96bb348b3639" providerId="ADAL" clId="{A717E6AE-BC65-42E4-B0B7-54CDFD8280D2}" dt="2024-06-04T17:27:15.970" v="1048" actId="6549"/>
          <ac:spMkLst>
            <pc:docMk/>
            <pc:sldMk cId="475306421" sldId="428"/>
            <ac:spMk id="3" creationId="{8F90130B-023D-4BBD-8738-99B176032F08}"/>
          </ac:spMkLst>
        </pc:spChg>
      </pc:sldChg>
      <pc:sldChg chg="modSp mod">
        <pc:chgData name="Richards, April" userId="c03a6cd6-38aa-400a-8e52-96bb348b3639" providerId="ADAL" clId="{A717E6AE-BC65-42E4-B0B7-54CDFD8280D2}" dt="2024-05-10T13:34:18.758" v="279" actId="20577"/>
        <pc:sldMkLst>
          <pc:docMk/>
          <pc:sldMk cId="3744976662" sldId="433"/>
        </pc:sldMkLst>
        <pc:spChg chg="mod">
          <ac:chgData name="Richards, April" userId="c03a6cd6-38aa-400a-8e52-96bb348b3639" providerId="ADAL" clId="{A717E6AE-BC65-42E4-B0B7-54CDFD8280D2}" dt="2024-05-10T13:34:18.758" v="279" actId="20577"/>
          <ac:spMkLst>
            <pc:docMk/>
            <pc:sldMk cId="3744976662" sldId="433"/>
            <ac:spMk id="12" creationId="{C3443735-649C-4967-8D01-674871B79839}"/>
          </ac:spMkLst>
        </pc:spChg>
      </pc:sldChg>
      <pc:sldChg chg="modSp mod">
        <pc:chgData name="Richards, April" userId="c03a6cd6-38aa-400a-8e52-96bb348b3639" providerId="ADAL" clId="{A717E6AE-BC65-42E4-B0B7-54CDFD8280D2}" dt="2024-06-19T12:23:17.059" v="1300" actId="1076"/>
        <pc:sldMkLst>
          <pc:docMk/>
          <pc:sldMk cId="1902696506" sldId="435"/>
        </pc:sldMkLst>
        <pc:spChg chg="mod">
          <ac:chgData name="Richards, April" userId="c03a6cd6-38aa-400a-8e52-96bb348b3639" providerId="ADAL" clId="{A717E6AE-BC65-42E4-B0B7-54CDFD8280D2}" dt="2024-06-19T12:23:13.434" v="1299" actId="20577"/>
          <ac:spMkLst>
            <pc:docMk/>
            <pc:sldMk cId="1902696506" sldId="435"/>
            <ac:spMk id="3" creationId="{8F90130B-023D-4BBD-8738-99B176032F08}"/>
          </ac:spMkLst>
        </pc:spChg>
        <pc:picChg chg="mod">
          <ac:chgData name="Richards, April" userId="c03a6cd6-38aa-400a-8e52-96bb348b3639" providerId="ADAL" clId="{A717E6AE-BC65-42E4-B0B7-54CDFD8280D2}" dt="2024-06-19T12:23:17.059" v="1300" actId="1076"/>
          <ac:picMkLst>
            <pc:docMk/>
            <pc:sldMk cId="1902696506" sldId="435"/>
            <ac:picMk id="8" creationId="{7C33E665-0A6D-441C-8C5B-51C465910AAB}"/>
          </ac:picMkLst>
        </pc:picChg>
      </pc:sldChg>
      <pc:sldChg chg="modSp mod">
        <pc:chgData name="Richards, April" userId="c03a6cd6-38aa-400a-8e52-96bb348b3639" providerId="ADAL" clId="{A717E6AE-BC65-42E4-B0B7-54CDFD8280D2}" dt="2024-06-04T17:47:02.803" v="1154" actId="14100"/>
        <pc:sldMkLst>
          <pc:docMk/>
          <pc:sldMk cId="417510719" sldId="440"/>
        </pc:sldMkLst>
        <pc:spChg chg="mod">
          <ac:chgData name="Richards, April" userId="c03a6cd6-38aa-400a-8e52-96bb348b3639" providerId="ADAL" clId="{A717E6AE-BC65-42E4-B0B7-54CDFD8280D2}" dt="2024-06-04T17:47:02.803" v="1154" actId="14100"/>
          <ac:spMkLst>
            <pc:docMk/>
            <pc:sldMk cId="417510719" sldId="440"/>
            <ac:spMk id="3" creationId="{8F90130B-023D-4BBD-8738-99B176032F08}"/>
          </ac:spMkLst>
        </pc:spChg>
      </pc:sldChg>
      <pc:sldChg chg="modSp mod">
        <pc:chgData name="Richards, April" userId="c03a6cd6-38aa-400a-8e52-96bb348b3639" providerId="ADAL" clId="{A717E6AE-BC65-42E4-B0B7-54CDFD8280D2}" dt="2024-06-04T17:49:16.822" v="1177" actId="20577"/>
        <pc:sldMkLst>
          <pc:docMk/>
          <pc:sldMk cId="3881749678" sldId="441"/>
        </pc:sldMkLst>
        <pc:spChg chg="mod">
          <ac:chgData name="Richards, April" userId="c03a6cd6-38aa-400a-8e52-96bb348b3639" providerId="ADAL" clId="{A717E6AE-BC65-42E4-B0B7-54CDFD8280D2}" dt="2024-05-17T12:56:08.866" v="826" actId="20577"/>
          <ac:spMkLst>
            <pc:docMk/>
            <pc:sldMk cId="3881749678" sldId="441"/>
            <ac:spMk id="2" creationId="{34A9C5E5-0A7C-42A3-8EEB-3FD5B7E4D26B}"/>
          </ac:spMkLst>
        </pc:spChg>
        <pc:spChg chg="mod">
          <ac:chgData name="Richards, April" userId="c03a6cd6-38aa-400a-8e52-96bb348b3639" providerId="ADAL" clId="{A717E6AE-BC65-42E4-B0B7-54CDFD8280D2}" dt="2024-06-04T17:49:16.822" v="1177" actId="20577"/>
          <ac:spMkLst>
            <pc:docMk/>
            <pc:sldMk cId="3881749678" sldId="441"/>
            <ac:spMk id="3" creationId="{8F90130B-023D-4BBD-8738-99B176032F08}"/>
          </ac:spMkLst>
        </pc:spChg>
      </pc:sldChg>
      <pc:sldChg chg="modSp mod">
        <pc:chgData name="Richards, April" userId="c03a6cd6-38aa-400a-8e52-96bb348b3639" providerId="ADAL" clId="{A717E6AE-BC65-42E4-B0B7-54CDFD8280D2}" dt="2024-05-29T16:09:12.413" v="902" actId="1076"/>
        <pc:sldMkLst>
          <pc:docMk/>
          <pc:sldMk cId="3680862135" sldId="454"/>
        </pc:sldMkLst>
        <pc:spChg chg="mod">
          <ac:chgData name="Richards, April" userId="c03a6cd6-38aa-400a-8e52-96bb348b3639" providerId="ADAL" clId="{A717E6AE-BC65-42E4-B0B7-54CDFD8280D2}" dt="2024-05-29T16:09:12.413" v="902" actId="1076"/>
          <ac:spMkLst>
            <pc:docMk/>
            <pc:sldMk cId="3680862135" sldId="454"/>
            <ac:spMk id="8" creationId="{9DF78C58-CD44-42FA-8105-14723676A65F}"/>
          </ac:spMkLst>
        </pc:spChg>
      </pc:sldChg>
      <pc:sldChg chg="addCm delCm">
        <pc:chgData name="Richards, April" userId="c03a6cd6-38aa-400a-8e52-96bb348b3639" providerId="ADAL" clId="{A717E6AE-BC65-42E4-B0B7-54CDFD8280D2}" dt="2024-05-10T13:45:05.932" v="306"/>
        <pc:sldMkLst>
          <pc:docMk/>
          <pc:sldMk cId="379203179" sldId="455"/>
        </pc:sldMkLst>
        <pc:extLst>
          <p:ext xmlns:p="http://schemas.openxmlformats.org/presentationml/2006/main" uri="{D6D511B9-2390-475A-947B-AFAB55BFBCF1}">
            <pc226:cmChg xmlns:pc226="http://schemas.microsoft.com/office/powerpoint/2022/06/main/command" chg="add del">
              <pc226:chgData name="Richards, April" userId="c03a6cd6-38aa-400a-8e52-96bb348b3639" providerId="ADAL" clId="{A717E6AE-BC65-42E4-B0B7-54CDFD8280D2}" dt="2024-05-10T13:45:05.932" v="306"/>
              <pc2:cmMkLst xmlns:pc2="http://schemas.microsoft.com/office/powerpoint/2019/9/main/command">
                <pc:docMk/>
                <pc:sldMk cId="379203179" sldId="455"/>
                <pc2:cmMk id="{A2DF5C34-EE5B-4145-8049-D3F4ACE5A3C4}"/>
              </pc2:cmMkLst>
            </pc226:cmChg>
          </p:ext>
        </pc:extLst>
      </pc:sldChg>
      <pc:sldChg chg="modSp mod">
        <pc:chgData name="Richards, April" userId="c03a6cd6-38aa-400a-8e52-96bb348b3639" providerId="ADAL" clId="{A717E6AE-BC65-42E4-B0B7-54CDFD8280D2}" dt="2024-06-19T12:17:26.294" v="1292" actId="20577"/>
        <pc:sldMkLst>
          <pc:docMk/>
          <pc:sldMk cId="105706585" sldId="483"/>
        </pc:sldMkLst>
        <pc:spChg chg="mod">
          <ac:chgData name="Richards, April" userId="c03a6cd6-38aa-400a-8e52-96bb348b3639" providerId="ADAL" clId="{A717E6AE-BC65-42E4-B0B7-54CDFD8280D2}" dt="2024-06-19T12:17:26.294" v="1292" actId="20577"/>
          <ac:spMkLst>
            <pc:docMk/>
            <pc:sldMk cId="105706585" sldId="483"/>
            <ac:spMk id="7" creationId="{D8EBF4A2-943B-441C-B1FD-B63F05646248}"/>
          </ac:spMkLst>
        </pc:spChg>
        <pc:picChg chg="mod">
          <ac:chgData name="Richards, April" userId="c03a6cd6-38aa-400a-8e52-96bb348b3639" providerId="ADAL" clId="{A717E6AE-BC65-42E4-B0B7-54CDFD8280D2}" dt="2024-03-06T15:00:28.916" v="18" actId="1076"/>
          <ac:picMkLst>
            <pc:docMk/>
            <pc:sldMk cId="105706585" sldId="483"/>
            <ac:picMk id="3" creationId="{D9B52AB6-DF38-46D5-B0E3-1DECC31C38A8}"/>
          </ac:picMkLst>
        </pc:picChg>
      </pc:sldChg>
      <pc:sldChg chg="del">
        <pc:chgData name="Richards, April" userId="c03a6cd6-38aa-400a-8e52-96bb348b3639" providerId="ADAL" clId="{A717E6AE-BC65-42E4-B0B7-54CDFD8280D2}" dt="2024-05-29T16:13:38.145" v="924" actId="47"/>
        <pc:sldMkLst>
          <pc:docMk/>
          <pc:sldMk cId="2803779647" sldId="485"/>
        </pc:sldMkLst>
      </pc:sldChg>
      <pc:sldChg chg="modSp mod">
        <pc:chgData name="Richards, April" userId="c03a6cd6-38aa-400a-8e52-96bb348b3639" providerId="ADAL" clId="{A717E6AE-BC65-42E4-B0B7-54CDFD8280D2}" dt="2024-05-29T16:23:32.061" v="962" actId="20577"/>
        <pc:sldMkLst>
          <pc:docMk/>
          <pc:sldMk cId="721828995" sldId="487"/>
        </pc:sldMkLst>
        <pc:spChg chg="mod">
          <ac:chgData name="Richards, April" userId="c03a6cd6-38aa-400a-8e52-96bb348b3639" providerId="ADAL" clId="{A717E6AE-BC65-42E4-B0B7-54CDFD8280D2}" dt="2024-05-29T16:23:32.061" v="962" actId="20577"/>
          <ac:spMkLst>
            <pc:docMk/>
            <pc:sldMk cId="721828995" sldId="487"/>
            <ac:spMk id="3" creationId="{8F90130B-023D-4BBD-8738-99B176032F08}"/>
          </ac:spMkLst>
        </pc:spChg>
      </pc:sldChg>
      <pc:sldChg chg="del">
        <pc:chgData name="Richards, April" userId="c03a6cd6-38aa-400a-8e52-96bb348b3639" providerId="ADAL" clId="{A717E6AE-BC65-42E4-B0B7-54CDFD8280D2}" dt="2024-05-29T16:11:06.283" v="904" actId="47"/>
        <pc:sldMkLst>
          <pc:docMk/>
          <pc:sldMk cId="3009041511" sldId="488"/>
        </pc:sldMkLst>
      </pc:sldChg>
      <pc:sldChg chg="modSp del mod">
        <pc:chgData name="Richards, April" userId="c03a6cd6-38aa-400a-8e52-96bb348b3639" providerId="ADAL" clId="{A717E6AE-BC65-42E4-B0B7-54CDFD8280D2}" dt="2024-05-29T16:05:10.001" v="891" actId="47"/>
        <pc:sldMkLst>
          <pc:docMk/>
          <pc:sldMk cId="3160962896" sldId="489"/>
        </pc:sldMkLst>
        <pc:spChg chg="mod">
          <ac:chgData name="Richards, April" userId="c03a6cd6-38aa-400a-8e52-96bb348b3639" providerId="ADAL" clId="{A717E6AE-BC65-42E4-B0B7-54CDFD8280D2}" dt="2024-05-10T13:37:44.800" v="301" actId="20577"/>
          <ac:spMkLst>
            <pc:docMk/>
            <pc:sldMk cId="3160962896" sldId="489"/>
            <ac:spMk id="2" creationId="{34A9C5E5-0A7C-42A3-8EEB-3FD5B7E4D26B}"/>
          </ac:spMkLst>
        </pc:spChg>
      </pc:sldChg>
      <pc:sldChg chg="modSp mod">
        <pc:chgData name="Richards, April" userId="c03a6cd6-38aa-400a-8e52-96bb348b3639" providerId="ADAL" clId="{A717E6AE-BC65-42E4-B0B7-54CDFD8280D2}" dt="2024-05-29T16:11:36.540" v="921" actId="20577"/>
        <pc:sldMkLst>
          <pc:docMk/>
          <pc:sldMk cId="3668665180" sldId="491"/>
        </pc:sldMkLst>
        <pc:spChg chg="mod">
          <ac:chgData name="Richards, April" userId="c03a6cd6-38aa-400a-8e52-96bb348b3639" providerId="ADAL" clId="{A717E6AE-BC65-42E4-B0B7-54CDFD8280D2}" dt="2024-05-29T16:11:23.145" v="912" actId="20577"/>
          <ac:spMkLst>
            <pc:docMk/>
            <pc:sldMk cId="3668665180" sldId="491"/>
            <ac:spMk id="2" creationId="{34A9C5E5-0A7C-42A3-8EEB-3FD5B7E4D26B}"/>
          </ac:spMkLst>
        </pc:spChg>
        <pc:spChg chg="mod">
          <ac:chgData name="Richards, April" userId="c03a6cd6-38aa-400a-8e52-96bb348b3639" providerId="ADAL" clId="{A717E6AE-BC65-42E4-B0B7-54CDFD8280D2}" dt="2024-05-29T16:11:36.540" v="921" actId="20577"/>
          <ac:spMkLst>
            <pc:docMk/>
            <pc:sldMk cId="3668665180" sldId="491"/>
            <ac:spMk id="3" creationId="{67379A0C-19EE-526F-4999-DE0EDC4A0C6B}"/>
          </ac:spMkLst>
        </pc:spChg>
      </pc:sldChg>
      <pc:sldChg chg="modSp mod">
        <pc:chgData name="Richards, April" userId="c03a6cd6-38aa-400a-8e52-96bb348b3639" providerId="ADAL" clId="{A717E6AE-BC65-42E4-B0B7-54CDFD8280D2}" dt="2024-06-04T17:55:01.847" v="1199" actId="20577"/>
        <pc:sldMkLst>
          <pc:docMk/>
          <pc:sldMk cId="1307060554" sldId="493"/>
        </pc:sldMkLst>
        <pc:spChg chg="mod">
          <ac:chgData name="Richards, April" userId="c03a6cd6-38aa-400a-8e52-96bb348b3639" providerId="ADAL" clId="{A717E6AE-BC65-42E4-B0B7-54CDFD8280D2}" dt="2024-06-04T17:55:01.847" v="1199" actId="20577"/>
          <ac:spMkLst>
            <pc:docMk/>
            <pc:sldMk cId="1307060554" sldId="493"/>
            <ac:spMk id="8" creationId="{241B07D1-F6C2-4801-93F2-BB14D5988453}"/>
          </ac:spMkLst>
        </pc:spChg>
      </pc:sldChg>
      <pc:sldChg chg="modSp mod">
        <pc:chgData name="Richards, April" userId="c03a6cd6-38aa-400a-8e52-96bb348b3639" providerId="ADAL" clId="{A717E6AE-BC65-42E4-B0B7-54CDFD8280D2}" dt="2024-06-04T18:02:24.651" v="1270" actId="6549"/>
        <pc:sldMkLst>
          <pc:docMk/>
          <pc:sldMk cId="1950843223" sldId="496"/>
        </pc:sldMkLst>
        <pc:spChg chg="mod">
          <ac:chgData name="Richards, April" userId="c03a6cd6-38aa-400a-8e52-96bb348b3639" providerId="ADAL" clId="{A717E6AE-BC65-42E4-B0B7-54CDFD8280D2}" dt="2024-06-04T18:02:24.651" v="1270" actId="6549"/>
          <ac:spMkLst>
            <pc:docMk/>
            <pc:sldMk cId="1950843223" sldId="496"/>
            <ac:spMk id="8" creationId="{DEBFEC1D-A78D-4719-913D-70FBDBEAA051}"/>
          </ac:spMkLst>
        </pc:spChg>
      </pc:sldChg>
      <pc:sldChg chg="modSp mod">
        <pc:chgData name="Richards, April" userId="c03a6cd6-38aa-400a-8e52-96bb348b3639" providerId="ADAL" clId="{A717E6AE-BC65-42E4-B0B7-54CDFD8280D2}" dt="2024-06-04T17:59:21.616" v="1267" actId="27636"/>
        <pc:sldMkLst>
          <pc:docMk/>
          <pc:sldMk cId="2219539646" sldId="498"/>
        </pc:sldMkLst>
        <pc:spChg chg="mod">
          <ac:chgData name="Richards, April" userId="c03a6cd6-38aa-400a-8e52-96bb348b3639" providerId="ADAL" clId="{A717E6AE-BC65-42E4-B0B7-54CDFD8280D2}" dt="2024-06-04T17:59:21.616" v="1267" actId="27636"/>
          <ac:spMkLst>
            <pc:docMk/>
            <pc:sldMk cId="2219539646" sldId="498"/>
            <ac:spMk id="8" creationId="{DEBFEC1D-A78D-4719-913D-70FBDBEAA051}"/>
          </ac:spMkLst>
        </pc:spChg>
      </pc:sldChg>
      <pc:sldChg chg="modSp mod">
        <pc:chgData name="Richards, April" userId="c03a6cd6-38aa-400a-8e52-96bb348b3639" providerId="ADAL" clId="{A717E6AE-BC65-42E4-B0B7-54CDFD8280D2}" dt="2024-06-04T17:41:22.015" v="1064" actId="20577"/>
        <pc:sldMkLst>
          <pc:docMk/>
          <pc:sldMk cId="3592227026" sldId="505"/>
        </pc:sldMkLst>
        <pc:spChg chg="mod">
          <ac:chgData name="Richards, April" userId="c03a6cd6-38aa-400a-8e52-96bb348b3639" providerId="ADAL" clId="{A717E6AE-BC65-42E4-B0B7-54CDFD8280D2}" dt="2024-06-04T17:40:46.376" v="1061" actId="20577"/>
          <ac:spMkLst>
            <pc:docMk/>
            <pc:sldMk cId="3592227026" sldId="505"/>
            <ac:spMk id="19" creationId="{60DCD393-7FD6-77A5-D06A-938111564262}"/>
          </ac:spMkLst>
        </pc:spChg>
        <pc:spChg chg="mod">
          <ac:chgData name="Richards, April" userId="c03a6cd6-38aa-400a-8e52-96bb348b3639" providerId="ADAL" clId="{A717E6AE-BC65-42E4-B0B7-54CDFD8280D2}" dt="2024-06-04T17:41:22.015" v="1064" actId="20577"/>
          <ac:spMkLst>
            <pc:docMk/>
            <pc:sldMk cId="3592227026" sldId="505"/>
            <ac:spMk id="21" creationId="{1CEAA051-A545-2270-DB02-9417A1ACDD30}"/>
          </ac:spMkLst>
        </pc:spChg>
      </pc:sldChg>
      <pc:sldChg chg="modSp">
        <pc:chgData name="Richards, April" userId="c03a6cd6-38aa-400a-8e52-96bb348b3639" providerId="ADAL" clId="{A717E6AE-BC65-42E4-B0B7-54CDFD8280D2}" dt="2024-05-10T13:35:52.023" v="291" actId="20577"/>
        <pc:sldMkLst>
          <pc:docMk/>
          <pc:sldMk cId="3278183500" sldId="509"/>
        </pc:sldMkLst>
        <pc:graphicFrameChg chg="mod">
          <ac:chgData name="Richards, April" userId="c03a6cd6-38aa-400a-8e52-96bb348b3639" providerId="ADAL" clId="{A717E6AE-BC65-42E4-B0B7-54CDFD8280D2}" dt="2024-05-10T13:35:52.023" v="291" actId="20577"/>
          <ac:graphicFrameMkLst>
            <pc:docMk/>
            <pc:sldMk cId="3278183500" sldId="509"/>
            <ac:graphicFrameMk id="9" creationId="{5E93D1EF-8171-13A3-9AEC-BB553A51E92F}"/>
          </ac:graphicFrameMkLst>
        </pc:graphicFrameChg>
      </pc:sldChg>
      <pc:sldChg chg="del">
        <pc:chgData name="Richards, April" userId="c03a6cd6-38aa-400a-8e52-96bb348b3639" providerId="ADAL" clId="{A717E6AE-BC65-42E4-B0B7-54CDFD8280D2}" dt="2024-05-29T16:05:11.614" v="892" actId="47"/>
        <pc:sldMkLst>
          <pc:docMk/>
          <pc:sldMk cId="4085933180" sldId="510"/>
        </pc:sldMkLst>
      </pc:sldChg>
      <pc:sldChg chg="modSp del mod">
        <pc:chgData name="Richards, April" userId="c03a6cd6-38aa-400a-8e52-96bb348b3639" providerId="ADAL" clId="{A717E6AE-BC65-42E4-B0B7-54CDFD8280D2}" dt="2024-05-29T16:13:32.188" v="923" actId="47"/>
        <pc:sldMkLst>
          <pc:docMk/>
          <pc:sldMk cId="1950477539" sldId="511"/>
        </pc:sldMkLst>
        <pc:spChg chg="mod">
          <ac:chgData name="Richards, April" userId="c03a6cd6-38aa-400a-8e52-96bb348b3639" providerId="ADAL" clId="{A717E6AE-BC65-42E4-B0B7-54CDFD8280D2}" dt="2024-05-29T16:05:17.681" v="899" actId="20577"/>
          <ac:spMkLst>
            <pc:docMk/>
            <pc:sldMk cId="1950477539" sldId="511"/>
            <ac:spMk id="5" creationId="{38280A93-AD83-4750-8210-462421B270A9}"/>
          </ac:spMkLst>
        </pc:spChg>
      </pc:sldChg>
      <pc:sldChg chg="modSp mod">
        <pc:chgData name="Richards, April" userId="c03a6cd6-38aa-400a-8e52-96bb348b3639" providerId="ADAL" clId="{A717E6AE-BC65-42E4-B0B7-54CDFD8280D2}" dt="2024-05-29T16:20:51.252" v="958" actId="20577"/>
        <pc:sldMkLst>
          <pc:docMk/>
          <pc:sldMk cId="1437322895" sldId="512"/>
        </pc:sldMkLst>
        <pc:spChg chg="mod">
          <ac:chgData name="Richards, April" userId="c03a6cd6-38aa-400a-8e52-96bb348b3639" providerId="ADAL" clId="{A717E6AE-BC65-42E4-B0B7-54CDFD8280D2}" dt="2024-05-29T16:20:51.252" v="958" actId="20577"/>
          <ac:spMkLst>
            <pc:docMk/>
            <pc:sldMk cId="1437322895" sldId="512"/>
            <ac:spMk id="3" creationId="{8F90130B-023D-4BBD-8738-99B176032F08}"/>
          </ac:spMkLst>
        </pc:spChg>
      </pc:sldChg>
      <pc:sldChg chg="addCm">
        <pc:chgData name="Richards, April" userId="c03a6cd6-38aa-400a-8e52-96bb348b3639" providerId="ADAL" clId="{A717E6AE-BC65-42E4-B0B7-54CDFD8280D2}" dt="2024-03-06T14:58:42.180" v="15"/>
        <pc:sldMkLst>
          <pc:docMk/>
          <pc:sldMk cId="3104252569" sldId="513"/>
        </pc:sldMkLst>
        <pc:extLst>
          <p:ext xmlns:p="http://schemas.openxmlformats.org/presentationml/2006/main" uri="{D6D511B9-2390-475A-947B-AFAB55BFBCF1}">
            <pc226:cmChg xmlns:pc226="http://schemas.microsoft.com/office/powerpoint/2022/06/main/command" chg="add">
              <pc226:chgData name="Richards, April" userId="c03a6cd6-38aa-400a-8e52-96bb348b3639" providerId="ADAL" clId="{A717E6AE-BC65-42E4-B0B7-54CDFD8280D2}" dt="2024-03-06T14:58:42.180" v="15"/>
              <pc2:cmMkLst xmlns:pc2="http://schemas.microsoft.com/office/powerpoint/2019/9/main/command">
                <pc:docMk/>
                <pc:sldMk cId="3104252569" sldId="513"/>
                <pc2:cmMk id="{6870740C-BABC-434C-8534-85EAB7BFDA87}"/>
              </pc2:cmMkLst>
            </pc226:cmChg>
          </p:ext>
        </pc:extLst>
      </pc:sldChg>
      <pc:sldChg chg="del">
        <pc:chgData name="Richards, April" userId="c03a6cd6-38aa-400a-8e52-96bb348b3639" providerId="ADAL" clId="{A717E6AE-BC65-42E4-B0B7-54CDFD8280D2}" dt="2024-05-10T13:38:14.540" v="302" actId="47"/>
        <pc:sldMkLst>
          <pc:docMk/>
          <pc:sldMk cId="754126025" sldId="1162"/>
        </pc:sldMkLst>
      </pc:sldChg>
      <pc:sldChg chg="del">
        <pc:chgData name="Richards, April" userId="c03a6cd6-38aa-400a-8e52-96bb348b3639" providerId="ADAL" clId="{A717E6AE-BC65-42E4-B0B7-54CDFD8280D2}" dt="2024-05-29T16:13:27.468" v="922" actId="47"/>
        <pc:sldMkLst>
          <pc:docMk/>
          <pc:sldMk cId="3815616184" sldId="1163"/>
        </pc:sldMkLst>
      </pc:sldChg>
      <pc:sldChg chg="modSp mod addCm modCm modNotesTx">
        <pc:chgData name="Richards, April" userId="c03a6cd6-38aa-400a-8e52-96bb348b3639" providerId="ADAL" clId="{A717E6AE-BC65-42E4-B0B7-54CDFD8280D2}" dt="2024-06-19T12:24:50.817" v="1364" actId="113"/>
        <pc:sldMkLst>
          <pc:docMk/>
          <pc:sldMk cId="2285515441" sldId="1164"/>
        </pc:sldMkLst>
        <pc:spChg chg="mod">
          <ac:chgData name="Richards, April" userId="c03a6cd6-38aa-400a-8e52-96bb348b3639" providerId="ADAL" clId="{A717E6AE-BC65-42E4-B0B7-54CDFD8280D2}" dt="2024-05-10T19:50:20.294" v="369" actId="20577"/>
          <ac:spMkLst>
            <pc:docMk/>
            <pc:sldMk cId="2285515441" sldId="1164"/>
            <ac:spMk id="2" creationId="{34A9C5E5-0A7C-42A3-8EEB-3FD5B7E4D26B}"/>
          </ac:spMkLst>
        </pc:spChg>
        <pc:spChg chg="mod">
          <ac:chgData name="Richards, April" userId="c03a6cd6-38aa-400a-8e52-96bb348b3639" providerId="ADAL" clId="{A717E6AE-BC65-42E4-B0B7-54CDFD8280D2}" dt="2024-06-19T12:24:50.817" v="1364" actId="113"/>
          <ac:spMkLst>
            <pc:docMk/>
            <pc:sldMk cId="2285515441" sldId="1164"/>
            <ac:spMk id="8" creationId="{241B07D1-F6C2-4801-93F2-BB14D5988453}"/>
          </ac:spMkLst>
        </pc:spChg>
        <pc:extLst>
          <p:ext xmlns:p="http://schemas.openxmlformats.org/presentationml/2006/main" uri="{D6D511B9-2390-475A-947B-AFAB55BFBCF1}">
            <pc226:cmChg xmlns:pc226="http://schemas.microsoft.com/office/powerpoint/2022/06/main/command" chg="add mod">
              <pc226:chgData name="Richards, April" userId="c03a6cd6-38aa-400a-8e52-96bb348b3639" providerId="ADAL" clId="{A717E6AE-BC65-42E4-B0B7-54CDFD8280D2}" dt="2024-05-10T19:50:20.294" v="369" actId="20577"/>
              <pc2:cmMkLst xmlns:pc2="http://schemas.microsoft.com/office/powerpoint/2019/9/main/command">
                <pc:docMk/>
                <pc:sldMk cId="2285515441" sldId="1164"/>
                <pc2:cmMk id="{B70A983D-F5D0-456D-90FD-5867FF0ECE2F}"/>
              </pc2:cmMkLst>
            </pc226:cmChg>
          </p:ext>
        </pc:extLst>
      </pc:sldChg>
      <pc:sldChg chg="modSp add mod delCm modCm modNotesTx">
        <pc:chgData name="Richards, April" userId="c03a6cd6-38aa-400a-8e52-96bb348b3639" providerId="ADAL" clId="{A717E6AE-BC65-42E4-B0B7-54CDFD8280D2}" dt="2024-06-19T12:22:50.451" v="1297" actId="6549"/>
        <pc:sldMkLst>
          <pc:docMk/>
          <pc:sldMk cId="1918204644" sldId="1165"/>
        </pc:sldMkLst>
        <pc:spChg chg="mod">
          <ac:chgData name="Richards, April" userId="c03a6cd6-38aa-400a-8e52-96bb348b3639" providerId="ADAL" clId="{A717E6AE-BC65-42E4-B0B7-54CDFD8280D2}" dt="2024-05-10T19:44:26.242" v="316" actId="20577"/>
          <ac:spMkLst>
            <pc:docMk/>
            <pc:sldMk cId="1918204644" sldId="1165"/>
            <ac:spMk id="2" creationId="{34A9C5E5-0A7C-42A3-8EEB-3FD5B7E4D26B}"/>
          </ac:spMkLst>
        </pc:spChg>
        <pc:spChg chg="mod">
          <ac:chgData name="Richards, April" userId="c03a6cd6-38aa-400a-8e52-96bb348b3639" providerId="ADAL" clId="{A717E6AE-BC65-42E4-B0B7-54CDFD8280D2}" dt="2024-05-10T19:58:51.543" v="800" actId="14100"/>
          <ac:spMkLst>
            <pc:docMk/>
            <pc:sldMk cId="1918204644" sldId="1165"/>
            <ac:spMk id="8" creationId="{241B07D1-F6C2-4801-93F2-BB14D5988453}"/>
          </ac:spMkLst>
        </pc:spChg>
        <pc:extLst>
          <p:ext xmlns:p="http://schemas.openxmlformats.org/presentationml/2006/main" uri="{D6D511B9-2390-475A-947B-AFAB55BFBCF1}">
            <pc226:cmChg xmlns:pc226="http://schemas.microsoft.com/office/powerpoint/2022/06/main/command" chg="del mod">
              <pc226:chgData name="Richards, April" userId="c03a6cd6-38aa-400a-8e52-96bb348b3639" providerId="ADAL" clId="{A717E6AE-BC65-42E4-B0B7-54CDFD8280D2}" dt="2024-05-10T19:43:40.798" v="307"/>
              <pc2:cmMkLst xmlns:pc2="http://schemas.microsoft.com/office/powerpoint/2019/9/main/command">
                <pc:docMk/>
                <pc:sldMk cId="1918204644" sldId="1165"/>
                <pc2:cmMk id="{D880608E-EE8A-4701-B17F-6E2B3B7D3B96}"/>
              </pc2:cmMkLst>
            </pc226:cmChg>
          </p:ext>
        </pc:extLst>
      </pc:sldChg>
      <pc:sldChg chg="modSp mod addCm">
        <pc:chgData name="Richards, April" userId="c03a6cd6-38aa-400a-8e52-96bb348b3639" providerId="ADAL" clId="{A717E6AE-BC65-42E4-B0B7-54CDFD8280D2}" dt="2024-06-04T17:48:16.156" v="1165" actId="20577"/>
        <pc:sldMkLst>
          <pc:docMk/>
          <pc:sldMk cId="3419120317" sldId="1166"/>
        </pc:sldMkLst>
        <pc:spChg chg="mod">
          <ac:chgData name="Richards, April" userId="c03a6cd6-38aa-400a-8e52-96bb348b3639" providerId="ADAL" clId="{A717E6AE-BC65-42E4-B0B7-54CDFD8280D2}" dt="2024-06-04T17:48:16.156" v="1165" actId="20577"/>
          <ac:spMkLst>
            <pc:docMk/>
            <pc:sldMk cId="3419120317" sldId="1166"/>
            <ac:spMk id="3" creationId="{8F90130B-023D-4BBD-8738-99B176032F08}"/>
          </ac:spMkLst>
        </pc:spChg>
        <pc:extLst>
          <p:ext xmlns:p="http://schemas.openxmlformats.org/presentationml/2006/main" uri="{D6D511B9-2390-475A-947B-AFAB55BFBCF1}">
            <pc226:cmChg xmlns:pc226="http://schemas.microsoft.com/office/powerpoint/2022/06/main/command" chg="add">
              <pc226:chgData name="Richards, April" userId="c03a6cd6-38aa-400a-8e52-96bb348b3639" providerId="ADAL" clId="{A717E6AE-BC65-42E4-B0B7-54CDFD8280D2}" dt="2024-05-10T13:37:00.354" v="292"/>
              <pc2:cmMkLst xmlns:pc2="http://schemas.microsoft.com/office/powerpoint/2019/9/main/command">
                <pc:docMk/>
                <pc:sldMk cId="3419120317" sldId="1166"/>
                <pc2:cmMk id="{D0E00B3C-2AFE-4FE6-BD6E-6D5A6C313C44}"/>
              </pc2:cmMkLst>
            </pc226:cmChg>
          </p:ext>
        </pc:extLst>
      </pc:sldChg>
      <pc:sldChg chg="addSp delSp add del setBg delDesignElem">
        <pc:chgData name="Richards, April" userId="c03a6cd6-38aa-400a-8e52-96bb348b3639" providerId="ADAL" clId="{A717E6AE-BC65-42E4-B0B7-54CDFD8280D2}" dt="2024-05-10T13:38:32.260" v="305"/>
        <pc:sldMkLst>
          <pc:docMk/>
          <pc:sldMk cId="1000557113" sldId="1167"/>
        </pc:sldMkLst>
        <pc:spChg chg="add del">
          <ac:chgData name="Richards, April" userId="c03a6cd6-38aa-400a-8e52-96bb348b3639" providerId="ADAL" clId="{A717E6AE-BC65-42E4-B0B7-54CDFD8280D2}" dt="2024-05-10T13:38:32.260" v="305"/>
          <ac:spMkLst>
            <pc:docMk/>
            <pc:sldMk cId="1000557113" sldId="1167"/>
            <ac:spMk id="10" creationId="{ECEF6C2F-9906-4F89-9B4F-598E9F344B03}"/>
          </ac:spMkLst>
        </pc:spChg>
        <pc:spChg chg="add del">
          <ac:chgData name="Richards, April" userId="c03a6cd6-38aa-400a-8e52-96bb348b3639" providerId="ADAL" clId="{A717E6AE-BC65-42E4-B0B7-54CDFD8280D2}" dt="2024-05-10T13:38:32.260" v="305"/>
          <ac:spMkLst>
            <pc:docMk/>
            <pc:sldMk cId="1000557113" sldId="1167"/>
            <ac:spMk id="12" creationId="{91E12CD6-A76F-439F-9C98-C0211D8FD814}"/>
          </ac:spMkLst>
        </pc:sp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D39F39-ED4F-4D57-BC95-7700A1623E17}"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37FBCAB9-A5EE-47F1-8761-6E4715502BCA}">
      <dgm:prSet phldrT="[Text]" custT="1"/>
      <dgm:spPr>
        <a:solidFill>
          <a:schemeClr val="accent5"/>
        </a:solidFill>
        <a:effectLst/>
      </dgm:spPr>
      <dgm:t>
        <a:bodyPr/>
        <a:lstStyle/>
        <a:p>
          <a:r>
            <a:rPr lang="en-US" sz="2800" b="1">
              <a:solidFill>
                <a:schemeClr val="bg1"/>
              </a:solidFill>
            </a:rPr>
            <a:t>15%</a:t>
          </a:r>
          <a:r>
            <a:rPr lang="en-US" sz="2800"/>
            <a:t> funding rate</a:t>
          </a:r>
        </a:p>
      </dgm:t>
    </dgm:pt>
    <dgm:pt modelId="{D3619D6F-4903-4B86-B636-033AEABE1B4A}" type="parTrans" cxnId="{788D1559-6022-4E9F-AC48-A32C8224667E}">
      <dgm:prSet/>
      <dgm:spPr/>
      <dgm:t>
        <a:bodyPr/>
        <a:lstStyle/>
        <a:p>
          <a:endParaRPr lang="en-US" sz="2800"/>
        </a:p>
      </dgm:t>
    </dgm:pt>
    <dgm:pt modelId="{8162955D-36FA-4517-BEA1-215865DE3A9D}" type="sibTrans" cxnId="{788D1559-6022-4E9F-AC48-A32C8224667E}">
      <dgm:prSet/>
      <dgm:spPr/>
      <dgm:t>
        <a:bodyPr/>
        <a:lstStyle/>
        <a:p>
          <a:endParaRPr lang="en-US" sz="2800"/>
        </a:p>
      </dgm:t>
    </dgm:pt>
    <dgm:pt modelId="{0AEC6F60-E78E-4903-96DF-35B71613E645}">
      <dgm:prSet phldrT="[Text]" custT="1"/>
      <dgm:spPr>
        <a:solidFill>
          <a:schemeClr val="accent5"/>
        </a:solidFill>
      </dgm:spPr>
      <dgm:t>
        <a:bodyPr/>
        <a:lstStyle/>
        <a:p>
          <a:r>
            <a:rPr lang="en-US" sz="2800" b="1"/>
            <a:t>50% </a:t>
          </a:r>
          <a:r>
            <a:rPr lang="en-US" sz="2800"/>
            <a:t>of small business applicants had no prior SBIR awards</a:t>
          </a:r>
        </a:p>
      </dgm:t>
    </dgm:pt>
    <dgm:pt modelId="{37F88617-5416-49A0-848F-7C31735A01E4}" type="parTrans" cxnId="{56485399-7683-4900-9607-45000A523181}">
      <dgm:prSet/>
      <dgm:spPr/>
      <dgm:t>
        <a:bodyPr/>
        <a:lstStyle/>
        <a:p>
          <a:endParaRPr lang="en-US" sz="2800"/>
        </a:p>
      </dgm:t>
    </dgm:pt>
    <dgm:pt modelId="{93CC71A4-13A3-4A8C-B383-83029863F0EA}" type="sibTrans" cxnId="{56485399-7683-4900-9607-45000A523181}">
      <dgm:prSet/>
      <dgm:spPr/>
      <dgm:t>
        <a:bodyPr/>
        <a:lstStyle/>
        <a:p>
          <a:endParaRPr lang="en-US" sz="2800"/>
        </a:p>
      </dgm:t>
    </dgm:pt>
    <dgm:pt modelId="{03351D4E-A8E5-4EB1-B981-6E435258F696}">
      <dgm:prSet phldrT="[Text]" custT="1"/>
      <dgm:spPr>
        <a:solidFill>
          <a:schemeClr val="accent5"/>
        </a:solidFill>
      </dgm:spPr>
      <dgm:t>
        <a:bodyPr/>
        <a:lstStyle/>
        <a:p>
          <a:r>
            <a:rPr lang="en-US" sz="2800" b="1"/>
            <a:t>41% </a:t>
          </a:r>
          <a:r>
            <a:rPr lang="en-US" sz="2800" b="0"/>
            <a:t>of </a:t>
          </a:r>
          <a:r>
            <a:rPr lang="en-US" sz="2800"/>
            <a:t>EPA SBIR awardees were first-time SBIR recipients</a:t>
          </a:r>
        </a:p>
      </dgm:t>
    </dgm:pt>
    <dgm:pt modelId="{DAF36D1B-D5B2-4FC9-953F-4B8B3A238CF3}" type="parTrans" cxnId="{15D5649D-9B06-44E1-8B3E-89822E75EEB3}">
      <dgm:prSet/>
      <dgm:spPr/>
      <dgm:t>
        <a:bodyPr/>
        <a:lstStyle/>
        <a:p>
          <a:endParaRPr lang="en-US" sz="2800"/>
        </a:p>
      </dgm:t>
    </dgm:pt>
    <dgm:pt modelId="{44AF4FD2-0FF0-4AB0-9D39-194995397D6A}" type="sibTrans" cxnId="{15D5649D-9B06-44E1-8B3E-89822E75EEB3}">
      <dgm:prSet/>
      <dgm:spPr/>
      <dgm:t>
        <a:bodyPr/>
        <a:lstStyle/>
        <a:p>
          <a:endParaRPr lang="en-US" sz="2800"/>
        </a:p>
      </dgm:t>
    </dgm:pt>
    <dgm:pt modelId="{ADD113F7-E8EF-49E3-8A6B-C18C20589C73}" type="pres">
      <dgm:prSet presAssocID="{E3D39F39-ED4F-4D57-BC95-7700A1623E17}" presName="linear" presStyleCnt="0">
        <dgm:presLayoutVars>
          <dgm:animLvl val="lvl"/>
          <dgm:resizeHandles val="exact"/>
        </dgm:presLayoutVars>
      </dgm:prSet>
      <dgm:spPr/>
    </dgm:pt>
    <dgm:pt modelId="{1FC9D00C-7BF9-4794-9BF4-E0D60232E80A}" type="pres">
      <dgm:prSet presAssocID="{37FBCAB9-A5EE-47F1-8761-6E4715502BCA}" presName="parentText" presStyleLbl="node1" presStyleIdx="0" presStyleCnt="3" custLinFactNeighborX="-3659" custLinFactNeighborY="-15707">
        <dgm:presLayoutVars>
          <dgm:chMax val="0"/>
          <dgm:bulletEnabled val="1"/>
        </dgm:presLayoutVars>
      </dgm:prSet>
      <dgm:spPr/>
    </dgm:pt>
    <dgm:pt modelId="{F4569E55-FD78-4E9A-A822-2D3F3F3FC7B1}" type="pres">
      <dgm:prSet presAssocID="{8162955D-36FA-4517-BEA1-215865DE3A9D}" presName="spacer" presStyleCnt="0"/>
      <dgm:spPr/>
    </dgm:pt>
    <dgm:pt modelId="{80DBFC5E-1BD5-4421-AF52-25DBD4721C98}" type="pres">
      <dgm:prSet presAssocID="{0AEC6F60-E78E-4903-96DF-35B71613E645}" presName="parentText" presStyleLbl="node1" presStyleIdx="1" presStyleCnt="3">
        <dgm:presLayoutVars>
          <dgm:chMax val="0"/>
          <dgm:bulletEnabled val="1"/>
        </dgm:presLayoutVars>
      </dgm:prSet>
      <dgm:spPr/>
    </dgm:pt>
    <dgm:pt modelId="{CA563A37-0B0A-48ED-8D04-07BFF1D8C397}" type="pres">
      <dgm:prSet presAssocID="{93CC71A4-13A3-4A8C-B383-83029863F0EA}" presName="spacer" presStyleCnt="0"/>
      <dgm:spPr/>
    </dgm:pt>
    <dgm:pt modelId="{1F0C90B6-1F44-4177-9548-5DBA472FB396}" type="pres">
      <dgm:prSet presAssocID="{03351D4E-A8E5-4EB1-B981-6E435258F696}" presName="parentText" presStyleLbl="node1" presStyleIdx="2" presStyleCnt="3">
        <dgm:presLayoutVars>
          <dgm:chMax val="0"/>
          <dgm:bulletEnabled val="1"/>
        </dgm:presLayoutVars>
      </dgm:prSet>
      <dgm:spPr/>
    </dgm:pt>
  </dgm:ptLst>
  <dgm:cxnLst>
    <dgm:cxn modelId="{09A8C115-5DC4-4630-9B19-2C7176D2E8EC}" type="presOf" srcId="{37FBCAB9-A5EE-47F1-8761-6E4715502BCA}" destId="{1FC9D00C-7BF9-4794-9BF4-E0D60232E80A}" srcOrd="0" destOrd="0" presId="urn:microsoft.com/office/officeart/2005/8/layout/vList2"/>
    <dgm:cxn modelId="{7C96A32E-0093-4107-BBE7-9E925606BA13}" type="presOf" srcId="{0AEC6F60-E78E-4903-96DF-35B71613E645}" destId="{80DBFC5E-1BD5-4421-AF52-25DBD4721C98}" srcOrd="0" destOrd="0" presId="urn:microsoft.com/office/officeart/2005/8/layout/vList2"/>
    <dgm:cxn modelId="{67551D42-663C-41D4-A769-B01AF1BCB153}" type="presOf" srcId="{E3D39F39-ED4F-4D57-BC95-7700A1623E17}" destId="{ADD113F7-E8EF-49E3-8A6B-C18C20589C73}" srcOrd="0" destOrd="0" presId="urn:microsoft.com/office/officeart/2005/8/layout/vList2"/>
    <dgm:cxn modelId="{788D1559-6022-4E9F-AC48-A32C8224667E}" srcId="{E3D39F39-ED4F-4D57-BC95-7700A1623E17}" destId="{37FBCAB9-A5EE-47F1-8761-6E4715502BCA}" srcOrd="0" destOrd="0" parTransId="{D3619D6F-4903-4B86-B636-033AEABE1B4A}" sibTransId="{8162955D-36FA-4517-BEA1-215865DE3A9D}"/>
    <dgm:cxn modelId="{56485399-7683-4900-9607-45000A523181}" srcId="{E3D39F39-ED4F-4D57-BC95-7700A1623E17}" destId="{0AEC6F60-E78E-4903-96DF-35B71613E645}" srcOrd="1" destOrd="0" parTransId="{37F88617-5416-49A0-848F-7C31735A01E4}" sibTransId="{93CC71A4-13A3-4A8C-B383-83029863F0EA}"/>
    <dgm:cxn modelId="{15D5649D-9B06-44E1-8B3E-89822E75EEB3}" srcId="{E3D39F39-ED4F-4D57-BC95-7700A1623E17}" destId="{03351D4E-A8E5-4EB1-B981-6E435258F696}" srcOrd="2" destOrd="0" parTransId="{DAF36D1B-D5B2-4FC9-953F-4B8B3A238CF3}" sibTransId="{44AF4FD2-0FF0-4AB0-9D39-194995397D6A}"/>
    <dgm:cxn modelId="{CE1F10AE-80F5-41AC-B0A1-4623FA333D9F}" type="presOf" srcId="{03351D4E-A8E5-4EB1-B981-6E435258F696}" destId="{1F0C90B6-1F44-4177-9548-5DBA472FB396}" srcOrd="0" destOrd="0" presId="urn:microsoft.com/office/officeart/2005/8/layout/vList2"/>
    <dgm:cxn modelId="{867E1B62-864E-42FC-B1D6-D490ECA60A3C}" type="presParOf" srcId="{ADD113F7-E8EF-49E3-8A6B-C18C20589C73}" destId="{1FC9D00C-7BF9-4794-9BF4-E0D60232E80A}" srcOrd="0" destOrd="0" presId="urn:microsoft.com/office/officeart/2005/8/layout/vList2"/>
    <dgm:cxn modelId="{ED767A6C-D09B-448F-9D94-103042BB574F}" type="presParOf" srcId="{ADD113F7-E8EF-49E3-8A6B-C18C20589C73}" destId="{F4569E55-FD78-4E9A-A822-2D3F3F3FC7B1}" srcOrd="1" destOrd="0" presId="urn:microsoft.com/office/officeart/2005/8/layout/vList2"/>
    <dgm:cxn modelId="{F7668A2E-A601-4E1D-BDB9-BC18BD0FA690}" type="presParOf" srcId="{ADD113F7-E8EF-49E3-8A6B-C18C20589C73}" destId="{80DBFC5E-1BD5-4421-AF52-25DBD4721C98}" srcOrd="2" destOrd="0" presId="urn:microsoft.com/office/officeart/2005/8/layout/vList2"/>
    <dgm:cxn modelId="{56475B18-2AF3-403F-9859-7D194220FEDC}" type="presParOf" srcId="{ADD113F7-E8EF-49E3-8A6B-C18C20589C73}" destId="{CA563A37-0B0A-48ED-8D04-07BFF1D8C397}" srcOrd="3" destOrd="0" presId="urn:microsoft.com/office/officeart/2005/8/layout/vList2"/>
    <dgm:cxn modelId="{72FC66B7-B87E-480E-AC67-F2CFD90B79EE}" type="presParOf" srcId="{ADD113F7-E8EF-49E3-8A6B-C18C20589C73}" destId="{1F0C90B6-1F44-4177-9548-5DBA472FB39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0141B9-FA7F-4EB0-BCFE-ED2CD7FD39B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68666A4B-CCE4-49F2-B30B-31B9C9C50E3F}">
      <dgm:prSet/>
      <dgm:spPr/>
      <dgm:t>
        <a:bodyPr/>
        <a:lstStyle/>
        <a:p>
          <a:r>
            <a:rPr lang="en-US" b="0" i="0"/>
            <a:t>Applying</a:t>
          </a:r>
          <a:endParaRPr lang="en-US"/>
        </a:p>
      </dgm:t>
    </dgm:pt>
    <dgm:pt modelId="{85CBFDA2-D405-4D62-B378-E8C20BC65020}" type="parTrans" cxnId="{76A572CD-1C83-44A3-B8B9-1E6A561AA6B0}">
      <dgm:prSet/>
      <dgm:spPr/>
      <dgm:t>
        <a:bodyPr/>
        <a:lstStyle/>
        <a:p>
          <a:endParaRPr lang="en-US"/>
        </a:p>
      </dgm:t>
    </dgm:pt>
    <dgm:pt modelId="{E8F9C756-8388-45B2-95FD-620C7E0ED9EF}" type="sibTrans" cxnId="{76A572CD-1C83-44A3-B8B9-1E6A561AA6B0}">
      <dgm:prSet/>
      <dgm:spPr/>
      <dgm:t>
        <a:bodyPr/>
        <a:lstStyle/>
        <a:p>
          <a:endParaRPr lang="en-US"/>
        </a:p>
      </dgm:t>
    </dgm:pt>
    <dgm:pt modelId="{09AE22C2-F7DF-4040-BE21-C071487EEFE2}">
      <dgm:prSet/>
      <dgm:spPr/>
      <dgm:t>
        <a:bodyPr/>
        <a:lstStyle/>
        <a:p>
          <a:r>
            <a:rPr lang="en-US">
              <a:solidFill>
                <a:prstClr val="black"/>
              </a:solidFill>
              <a:latin typeface="Calibri" panose="020F0502020204030204"/>
            </a:rPr>
            <a:t>Have fairly specific topics – proposals should be responsive</a:t>
          </a:r>
          <a:endParaRPr lang="en-US"/>
        </a:p>
      </dgm:t>
    </dgm:pt>
    <dgm:pt modelId="{6EFE2C17-F195-4F44-8BEF-19A02D64FBA7}" type="parTrans" cxnId="{50B87A52-C247-4C1B-9B74-E9A5A03A30EA}">
      <dgm:prSet/>
      <dgm:spPr/>
      <dgm:t>
        <a:bodyPr/>
        <a:lstStyle/>
        <a:p>
          <a:endParaRPr lang="en-US"/>
        </a:p>
      </dgm:t>
    </dgm:pt>
    <dgm:pt modelId="{75E8B5C5-06DC-4BC8-81B5-14E4322575BD}" type="sibTrans" cxnId="{50B87A52-C247-4C1B-9B74-E9A5A03A30EA}">
      <dgm:prSet/>
      <dgm:spPr/>
      <dgm:t>
        <a:bodyPr/>
        <a:lstStyle/>
        <a:p>
          <a:endParaRPr lang="en-US"/>
        </a:p>
      </dgm:t>
    </dgm:pt>
    <dgm:pt modelId="{AB64B83C-7144-40EA-93CC-AD1D54D7E31B}">
      <dgm:prSet/>
      <dgm:spPr>
        <a:solidFill>
          <a:srgbClr val="666666"/>
        </a:solidFill>
      </dgm:spPr>
      <dgm:t>
        <a:bodyPr/>
        <a:lstStyle/>
        <a:p>
          <a:r>
            <a:rPr lang="en-US"/>
            <a:t>Funded Projects</a:t>
          </a:r>
        </a:p>
      </dgm:t>
    </dgm:pt>
    <dgm:pt modelId="{3AE0A13D-CE0D-4A20-9773-7E2C44C91EAA}" type="parTrans" cxnId="{27F0FAEA-F006-47BF-9F27-09AB8AC9C109}">
      <dgm:prSet/>
      <dgm:spPr/>
      <dgm:t>
        <a:bodyPr/>
        <a:lstStyle/>
        <a:p>
          <a:endParaRPr lang="en-US"/>
        </a:p>
      </dgm:t>
    </dgm:pt>
    <dgm:pt modelId="{09ECE4AB-BA0D-4092-A459-837B65C61BB1}" type="sibTrans" cxnId="{27F0FAEA-F006-47BF-9F27-09AB8AC9C109}">
      <dgm:prSet/>
      <dgm:spPr/>
      <dgm:t>
        <a:bodyPr/>
        <a:lstStyle/>
        <a:p>
          <a:endParaRPr lang="en-US"/>
        </a:p>
      </dgm:t>
    </dgm:pt>
    <dgm:pt modelId="{1CB883E1-1F86-4E1C-9DEE-0BC32C2946D8}">
      <dgm:prSet/>
      <dgm:spPr>
        <a:ln>
          <a:solidFill>
            <a:srgbClr val="666666"/>
          </a:solidFill>
        </a:ln>
      </dgm:spPr>
      <dgm:t>
        <a:bodyPr/>
        <a:lstStyle/>
        <a:p>
          <a:r>
            <a:rPr lang="en-US">
              <a:solidFill>
                <a:prstClr val="black"/>
              </a:solidFill>
              <a:latin typeface="Calibri" panose="020F0502020204030204"/>
            </a:rPr>
            <a:t>Provide companies with EPA technical/topic connection</a:t>
          </a:r>
          <a:endParaRPr lang="en-US"/>
        </a:p>
      </dgm:t>
    </dgm:pt>
    <dgm:pt modelId="{9A70DD3D-6D36-4403-BCD2-9F847946DFCE}" type="parTrans" cxnId="{3F82E999-8C64-4398-8519-86412F3C895D}">
      <dgm:prSet/>
      <dgm:spPr/>
      <dgm:t>
        <a:bodyPr/>
        <a:lstStyle/>
        <a:p>
          <a:endParaRPr lang="en-US"/>
        </a:p>
      </dgm:t>
    </dgm:pt>
    <dgm:pt modelId="{1DFC1CE3-3B33-4898-AF39-AC2C121BADE4}" type="sibTrans" cxnId="{3F82E999-8C64-4398-8519-86412F3C895D}">
      <dgm:prSet/>
      <dgm:spPr/>
      <dgm:t>
        <a:bodyPr/>
        <a:lstStyle/>
        <a:p>
          <a:endParaRPr lang="en-US"/>
        </a:p>
      </dgm:t>
    </dgm:pt>
    <dgm:pt modelId="{B9E8FCA8-E1D7-4364-9D4C-B7987B2F5B6D}">
      <dgm:prSet/>
      <dgm:spPr>
        <a:solidFill>
          <a:srgbClr val="D8534F"/>
        </a:solidFill>
        <a:ln>
          <a:solidFill>
            <a:srgbClr val="666666"/>
          </a:solidFill>
        </a:ln>
      </dgm:spPr>
      <dgm:t>
        <a:bodyPr/>
        <a:lstStyle/>
        <a:p>
          <a:r>
            <a:rPr lang="en-US"/>
            <a:t>Goals</a:t>
          </a:r>
        </a:p>
      </dgm:t>
    </dgm:pt>
    <dgm:pt modelId="{32D4A507-45C6-4A32-80D3-2DBE506DE272}" type="parTrans" cxnId="{6E15F7CE-8A1B-4190-AF8D-5B0D334301FE}">
      <dgm:prSet/>
      <dgm:spPr/>
      <dgm:t>
        <a:bodyPr/>
        <a:lstStyle/>
        <a:p>
          <a:endParaRPr lang="en-US"/>
        </a:p>
      </dgm:t>
    </dgm:pt>
    <dgm:pt modelId="{2C282315-C9B2-467C-9FB3-68AEED5D0007}" type="sibTrans" cxnId="{6E15F7CE-8A1B-4190-AF8D-5B0D334301FE}">
      <dgm:prSet/>
      <dgm:spPr/>
      <dgm:t>
        <a:bodyPr/>
        <a:lstStyle/>
        <a:p>
          <a:endParaRPr lang="en-US"/>
        </a:p>
      </dgm:t>
    </dgm:pt>
    <dgm:pt modelId="{21EB102F-D0F7-4B78-A0D1-7E7314B70B36}">
      <dgm:prSet/>
      <dgm:spPr/>
      <dgm:t>
        <a:bodyPr/>
        <a:lstStyle/>
        <a:p>
          <a:r>
            <a:rPr kumimoji="0" lang="en-US" b="0" i="0" u="none" strike="noStrike" cap="none" spc="0" normalizeH="0" baseline="0" noProof="0">
              <a:ln>
                <a:noFill/>
              </a:ln>
              <a:solidFill>
                <a:prstClr val="black"/>
              </a:solidFill>
              <a:effectLst/>
              <a:uLnTx/>
              <a:uFillTx/>
              <a:latin typeface="Calibri" panose="020F0502020204030204"/>
              <a:ea typeface="+mn-ea"/>
              <a:cs typeface="+mn-cs"/>
            </a:rPr>
            <a:t>Provide commercialization support</a:t>
          </a:r>
        </a:p>
      </dgm:t>
    </dgm:pt>
    <dgm:pt modelId="{D08D63FD-6229-4A54-B4BD-59D6BC2EFEBC}" type="parTrans" cxnId="{8243B4CE-DF46-4132-A428-53D7336A1A71}">
      <dgm:prSet/>
      <dgm:spPr/>
      <dgm:t>
        <a:bodyPr/>
        <a:lstStyle/>
        <a:p>
          <a:endParaRPr lang="en-US"/>
        </a:p>
      </dgm:t>
    </dgm:pt>
    <dgm:pt modelId="{FC9C1BCD-636A-4DF4-9094-D849DF663E2E}" type="sibTrans" cxnId="{8243B4CE-DF46-4132-A428-53D7336A1A71}">
      <dgm:prSet/>
      <dgm:spPr/>
      <dgm:t>
        <a:bodyPr/>
        <a:lstStyle/>
        <a:p>
          <a:endParaRPr lang="en-US"/>
        </a:p>
      </dgm:t>
    </dgm:pt>
    <dgm:pt modelId="{9352C687-77B2-4FB7-B9C9-FBD7FB82B6C2}">
      <dgm:prSet/>
      <dgm:spPr/>
      <dgm:t>
        <a:bodyPr/>
        <a:lstStyle/>
        <a:p>
          <a:r>
            <a:rPr lang="en-US">
              <a:solidFill>
                <a:prstClr val="black"/>
              </a:solidFill>
              <a:latin typeface="Calibri" panose="020F0502020204030204"/>
            </a:rPr>
            <a:t>Communicate successful projects</a:t>
          </a:r>
        </a:p>
      </dgm:t>
    </dgm:pt>
    <dgm:pt modelId="{92773CA2-7C1A-4225-9CFD-FCD07D3A5DDC}" type="parTrans" cxnId="{D8E1DCAE-33E5-4A2E-A6B3-C113C47195BA}">
      <dgm:prSet/>
      <dgm:spPr/>
      <dgm:t>
        <a:bodyPr/>
        <a:lstStyle/>
        <a:p>
          <a:endParaRPr lang="en-US"/>
        </a:p>
      </dgm:t>
    </dgm:pt>
    <dgm:pt modelId="{4C4F1D23-9205-4243-83E8-B186B997BFAE}" type="sibTrans" cxnId="{D8E1DCAE-33E5-4A2E-A6B3-C113C47195BA}">
      <dgm:prSet/>
      <dgm:spPr/>
      <dgm:t>
        <a:bodyPr/>
        <a:lstStyle/>
        <a:p>
          <a:endParaRPr lang="en-US"/>
        </a:p>
      </dgm:t>
    </dgm:pt>
    <dgm:pt modelId="{8F74A34C-063B-45ED-9E27-D379E560679A}">
      <dgm:prSet/>
      <dgm:spPr>
        <a:ln>
          <a:solidFill>
            <a:srgbClr val="666666"/>
          </a:solidFill>
        </a:ln>
      </dgm:spPr>
      <dgm:t>
        <a:bodyPr/>
        <a:lstStyle/>
        <a:p>
          <a:pPr>
            <a:buClrTx/>
            <a:buSzTx/>
            <a:buFont typeface="Arial" panose="020B0604020202020204" pitchFamily="34" charset="0"/>
            <a:buChar char="•"/>
          </a:pPr>
          <a:r>
            <a:rPr kumimoji="0" lang="en-US" b="0" i="0" u="none" strike="noStrike" cap="none" spc="0" normalizeH="0" baseline="0" noProof="0">
              <a:ln>
                <a:noFill/>
              </a:ln>
              <a:solidFill>
                <a:prstClr val="black"/>
              </a:solidFill>
              <a:effectLst/>
              <a:uLnTx/>
              <a:uFillTx/>
              <a:latin typeface="Calibri" panose="020F0502020204030204"/>
              <a:ea typeface="+mn-ea"/>
              <a:cs typeface="+mn-cs"/>
            </a:rPr>
            <a:t>Help to protect</a:t>
          </a:r>
          <a:r>
            <a:rPr lang="en-US">
              <a:solidFill>
                <a:prstClr val="black"/>
              </a:solidFill>
              <a:latin typeface="Calibri" panose="020F0502020204030204"/>
            </a:rPr>
            <a:t> the planet</a:t>
          </a:r>
          <a:endParaRPr lang="en-US"/>
        </a:p>
      </dgm:t>
    </dgm:pt>
    <dgm:pt modelId="{53848131-1F83-4765-9CBF-D63032401F5C}" type="parTrans" cxnId="{D5C3C969-0989-43D2-A6B7-3213A5C06C8A}">
      <dgm:prSet/>
      <dgm:spPr/>
      <dgm:t>
        <a:bodyPr/>
        <a:lstStyle/>
        <a:p>
          <a:endParaRPr lang="en-US"/>
        </a:p>
      </dgm:t>
    </dgm:pt>
    <dgm:pt modelId="{89A19E32-2902-4A36-822B-A8537831A60A}" type="sibTrans" cxnId="{D5C3C969-0989-43D2-A6B7-3213A5C06C8A}">
      <dgm:prSet/>
      <dgm:spPr/>
      <dgm:t>
        <a:bodyPr/>
        <a:lstStyle/>
        <a:p>
          <a:endParaRPr lang="en-US"/>
        </a:p>
      </dgm:t>
    </dgm:pt>
    <dgm:pt modelId="{1C630476-096C-4F11-A0F8-CD27E27DD2BC}" type="pres">
      <dgm:prSet presAssocID="{210141B9-FA7F-4EB0-BCFE-ED2CD7FD39BB}" presName="linear" presStyleCnt="0">
        <dgm:presLayoutVars>
          <dgm:dir/>
          <dgm:animLvl val="lvl"/>
          <dgm:resizeHandles val="exact"/>
        </dgm:presLayoutVars>
      </dgm:prSet>
      <dgm:spPr/>
    </dgm:pt>
    <dgm:pt modelId="{6B85A687-1029-42C0-803A-ED5F30F5435E}" type="pres">
      <dgm:prSet presAssocID="{68666A4B-CCE4-49F2-B30B-31B9C9C50E3F}" presName="parentLin" presStyleCnt="0"/>
      <dgm:spPr/>
    </dgm:pt>
    <dgm:pt modelId="{C2B03CC6-E9BA-4CB4-B339-DE83637DEFB0}" type="pres">
      <dgm:prSet presAssocID="{68666A4B-CCE4-49F2-B30B-31B9C9C50E3F}" presName="parentLeftMargin" presStyleLbl="node1" presStyleIdx="0" presStyleCnt="3"/>
      <dgm:spPr/>
    </dgm:pt>
    <dgm:pt modelId="{2AF29512-1762-448E-87E8-03CE1A177CEE}" type="pres">
      <dgm:prSet presAssocID="{68666A4B-CCE4-49F2-B30B-31B9C9C50E3F}" presName="parentText" presStyleLbl="node1" presStyleIdx="0" presStyleCnt="3">
        <dgm:presLayoutVars>
          <dgm:chMax val="0"/>
          <dgm:bulletEnabled val="1"/>
        </dgm:presLayoutVars>
      </dgm:prSet>
      <dgm:spPr/>
    </dgm:pt>
    <dgm:pt modelId="{9E733777-A9EB-4258-ABF4-C44D9C0504AC}" type="pres">
      <dgm:prSet presAssocID="{68666A4B-CCE4-49F2-B30B-31B9C9C50E3F}" presName="negativeSpace" presStyleCnt="0"/>
      <dgm:spPr/>
    </dgm:pt>
    <dgm:pt modelId="{98A0C8DF-88F7-4321-AD78-97F14C10D377}" type="pres">
      <dgm:prSet presAssocID="{68666A4B-CCE4-49F2-B30B-31B9C9C50E3F}" presName="childText" presStyleLbl="conFgAcc1" presStyleIdx="0" presStyleCnt="3">
        <dgm:presLayoutVars>
          <dgm:bulletEnabled val="1"/>
        </dgm:presLayoutVars>
      </dgm:prSet>
      <dgm:spPr/>
    </dgm:pt>
    <dgm:pt modelId="{8345A3D3-59B4-45BE-9ED4-C12D5277084E}" type="pres">
      <dgm:prSet presAssocID="{E8F9C756-8388-45B2-95FD-620C7E0ED9EF}" presName="spaceBetweenRectangles" presStyleCnt="0"/>
      <dgm:spPr/>
    </dgm:pt>
    <dgm:pt modelId="{557CC15E-A302-4039-8F15-18F5461E9E73}" type="pres">
      <dgm:prSet presAssocID="{AB64B83C-7144-40EA-93CC-AD1D54D7E31B}" presName="parentLin" presStyleCnt="0"/>
      <dgm:spPr/>
    </dgm:pt>
    <dgm:pt modelId="{2818EC4E-E6D4-4467-B10D-C7B6655DDA85}" type="pres">
      <dgm:prSet presAssocID="{AB64B83C-7144-40EA-93CC-AD1D54D7E31B}" presName="parentLeftMargin" presStyleLbl="node1" presStyleIdx="0" presStyleCnt="3"/>
      <dgm:spPr/>
    </dgm:pt>
    <dgm:pt modelId="{65CAB60C-6254-4374-96AB-1F21271F6D39}" type="pres">
      <dgm:prSet presAssocID="{AB64B83C-7144-40EA-93CC-AD1D54D7E31B}" presName="parentText" presStyleLbl="node1" presStyleIdx="1" presStyleCnt="3">
        <dgm:presLayoutVars>
          <dgm:chMax val="0"/>
          <dgm:bulletEnabled val="1"/>
        </dgm:presLayoutVars>
      </dgm:prSet>
      <dgm:spPr/>
    </dgm:pt>
    <dgm:pt modelId="{F85C19F1-CB86-46E9-829E-CC46553FA173}" type="pres">
      <dgm:prSet presAssocID="{AB64B83C-7144-40EA-93CC-AD1D54D7E31B}" presName="negativeSpace" presStyleCnt="0"/>
      <dgm:spPr/>
    </dgm:pt>
    <dgm:pt modelId="{8FFC3A0C-20C8-46F9-8C88-A942654A6BEC}" type="pres">
      <dgm:prSet presAssocID="{AB64B83C-7144-40EA-93CC-AD1D54D7E31B}" presName="childText" presStyleLbl="conFgAcc1" presStyleIdx="1" presStyleCnt="3">
        <dgm:presLayoutVars>
          <dgm:bulletEnabled val="1"/>
        </dgm:presLayoutVars>
      </dgm:prSet>
      <dgm:spPr/>
    </dgm:pt>
    <dgm:pt modelId="{B2730996-9B05-46E1-8E76-C983A3638AAA}" type="pres">
      <dgm:prSet presAssocID="{09ECE4AB-BA0D-4092-A459-837B65C61BB1}" presName="spaceBetweenRectangles" presStyleCnt="0"/>
      <dgm:spPr/>
    </dgm:pt>
    <dgm:pt modelId="{3E3D4724-8EFA-4091-9554-CC403344E9BD}" type="pres">
      <dgm:prSet presAssocID="{B9E8FCA8-E1D7-4364-9D4C-B7987B2F5B6D}" presName="parentLin" presStyleCnt="0"/>
      <dgm:spPr/>
    </dgm:pt>
    <dgm:pt modelId="{A7B48245-EB60-4D48-B0FB-655E6E2F9E2D}" type="pres">
      <dgm:prSet presAssocID="{B9E8FCA8-E1D7-4364-9D4C-B7987B2F5B6D}" presName="parentLeftMargin" presStyleLbl="node1" presStyleIdx="1" presStyleCnt="3"/>
      <dgm:spPr/>
    </dgm:pt>
    <dgm:pt modelId="{D0CA5664-4A27-41FA-AAD8-604B6C237FC5}" type="pres">
      <dgm:prSet presAssocID="{B9E8FCA8-E1D7-4364-9D4C-B7987B2F5B6D}" presName="parentText" presStyleLbl="node1" presStyleIdx="2" presStyleCnt="3">
        <dgm:presLayoutVars>
          <dgm:chMax val="0"/>
          <dgm:bulletEnabled val="1"/>
        </dgm:presLayoutVars>
      </dgm:prSet>
      <dgm:spPr/>
    </dgm:pt>
    <dgm:pt modelId="{6888E9E9-1C28-42B8-B1B5-4B8359E9D961}" type="pres">
      <dgm:prSet presAssocID="{B9E8FCA8-E1D7-4364-9D4C-B7987B2F5B6D}" presName="negativeSpace" presStyleCnt="0"/>
      <dgm:spPr/>
    </dgm:pt>
    <dgm:pt modelId="{0A627ED3-5603-42DB-B69A-55B478B4DE7D}" type="pres">
      <dgm:prSet presAssocID="{B9E8FCA8-E1D7-4364-9D4C-B7987B2F5B6D}" presName="childText" presStyleLbl="conFgAcc1" presStyleIdx="2" presStyleCnt="3">
        <dgm:presLayoutVars>
          <dgm:bulletEnabled val="1"/>
        </dgm:presLayoutVars>
      </dgm:prSet>
      <dgm:spPr/>
    </dgm:pt>
  </dgm:ptLst>
  <dgm:cxnLst>
    <dgm:cxn modelId="{8ED02700-7AF0-4B47-AEC4-60E264AFCED4}" type="presOf" srcId="{AB64B83C-7144-40EA-93CC-AD1D54D7E31B}" destId="{2818EC4E-E6D4-4467-B10D-C7B6655DDA85}" srcOrd="0" destOrd="0" presId="urn:microsoft.com/office/officeart/2005/8/layout/list1"/>
    <dgm:cxn modelId="{CACB4603-FE38-422E-B4F6-94E1F1090029}" type="presOf" srcId="{9352C687-77B2-4FB7-B9C9-FBD7FB82B6C2}" destId="{8FFC3A0C-20C8-46F9-8C88-A942654A6BEC}" srcOrd="0" destOrd="2" presId="urn:microsoft.com/office/officeart/2005/8/layout/list1"/>
    <dgm:cxn modelId="{D98E9C12-00FA-405E-958E-C62863306C95}" type="presOf" srcId="{8F74A34C-063B-45ED-9E27-D379E560679A}" destId="{0A627ED3-5603-42DB-B69A-55B478B4DE7D}" srcOrd="0" destOrd="0" presId="urn:microsoft.com/office/officeart/2005/8/layout/list1"/>
    <dgm:cxn modelId="{3987673B-8CF9-4A25-AE27-D3F9885755E1}" type="presOf" srcId="{09AE22C2-F7DF-4040-BE21-C071487EEFE2}" destId="{98A0C8DF-88F7-4321-AD78-97F14C10D377}" srcOrd="0" destOrd="0" presId="urn:microsoft.com/office/officeart/2005/8/layout/list1"/>
    <dgm:cxn modelId="{544FA43E-23C5-4159-9859-F3E8CC3A177B}" type="presOf" srcId="{68666A4B-CCE4-49F2-B30B-31B9C9C50E3F}" destId="{C2B03CC6-E9BA-4CB4-B339-DE83637DEFB0}" srcOrd="0" destOrd="0" presId="urn:microsoft.com/office/officeart/2005/8/layout/list1"/>
    <dgm:cxn modelId="{3969BE5F-83B4-4C53-87B7-9A73F52F2F81}" type="presOf" srcId="{B9E8FCA8-E1D7-4364-9D4C-B7987B2F5B6D}" destId="{D0CA5664-4A27-41FA-AAD8-604B6C237FC5}" srcOrd="1" destOrd="0" presId="urn:microsoft.com/office/officeart/2005/8/layout/list1"/>
    <dgm:cxn modelId="{D5C3C969-0989-43D2-A6B7-3213A5C06C8A}" srcId="{B9E8FCA8-E1D7-4364-9D4C-B7987B2F5B6D}" destId="{8F74A34C-063B-45ED-9E27-D379E560679A}" srcOrd="0" destOrd="0" parTransId="{53848131-1F83-4765-9CBF-D63032401F5C}" sibTransId="{89A19E32-2902-4A36-822B-A8537831A60A}"/>
    <dgm:cxn modelId="{50B87A52-C247-4C1B-9B74-E9A5A03A30EA}" srcId="{68666A4B-CCE4-49F2-B30B-31B9C9C50E3F}" destId="{09AE22C2-F7DF-4040-BE21-C071487EEFE2}" srcOrd="0" destOrd="0" parTransId="{6EFE2C17-F195-4F44-8BEF-19A02D64FBA7}" sibTransId="{75E8B5C5-06DC-4BC8-81B5-14E4322575BD}"/>
    <dgm:cxn modelId="{FE979575-083C-4D0F-809B-795675BAB8E5}" type="presOf" srcId="{68666A4B-CCE4-49F2-B30B-31B9C9C50E3F}" destId="{2AF29512-1762-448E-87E8-03CE1A177CEE}" srcOrd="1" destOrd="0" presId="urn:microsoft.com/office/officeart/2005/8/layout/list1"/>
    <dgm:cxn modelId="{3F82E999-8C64-4398-8519-86412F3C895D}" srcId="{AB64B83C-7144-40EA-93CC-AD1D54D7E31B}" destId="{1CB883E1-1F86-4E1C-9DEE-0BC32C2946D8}" srcOrd="0" destOrd="0" parTransId="{9A70DD3D-6D36-4403-BCD2-9F847946DFCE}" sibTransId="{1DFC1CE3-3B33-4898-AF39-AC2C121BADE4}"/>
    <dgm:cxn modelId="{D8E1DCAE-33E5-4A2E-A6B3-C113C47195BA}" srcId="{AB64B83C-7144-40EA-93CC-AD1D54D7E31B}" destId="{9352C687-77B2-4FB7-B9C9-FBD7FB82B6C2}" srcOrd="2" destOrd="0" parTransId="{92773CA2-7C1A-4225-9CFD-FCD07D3A5DDC}" sibTransId="{4C4F1D23-9205-4243-83E8-B186B997BFAE}"/>
    <dgm:cxn modelId="{7FC534B1-150A-477B-959E-69659A01B279}" type="presOf" srcId="{AB64B83C-7144-40EA-93CC-AD1D54D7E31B}" destId="{65CAB60C-6254-4374-96AB-1F21271F6D39}" srcOrd="1" destOrd="0" presId="urn:microsoft.com/office/officeart/2005/8/layout/list1"/>
    <dgm:cxn modelId="{D1EFCEC2-C02F-4234-8958-4BA77CB0660E}" type="presOf" srcId="{B9E8FCA8-E1D7-4364-9D4C-B7987B2F5B6D}" destId="{A7B48245-EB60-4D48-B0FB-655E6E2F9E2D}" srcOrd="0" destOrd="0" presId="urn:microsoft.com/office/officeart/2005/8/layout/list1"/>
    <dgm:cxn modelId="{A4EC3AC5-850E-42B4-BED1-8C54216CEAA1}" type="presOf" srcId="{1CB883E1-1F86-4E1C-9DEE-0BC32C2946D8}" destId="{8FFC3A0C-20C8-46F9-8C88-A942654A6BEC}" srcOrd="0" destOrd="0" presId="urn:microsoft.com/office/officeart/2005/8/layout/list1"/>
    <dgm:cxn modelId="{76A572CD-1C83-44A3-B8B9-1E6A561AA6B0}" srcId="{210141B9-FA7F-4EB0-BCFE-ED2CD7FD39BB}" destId="{68666A4B-CCE4-49F2-B30B-31B9C9C50E3F}" srcOrd="0" destOrd="0" parTransId="{85CBFDA2-D405-4D62-B378-E8C20BC65020}" sibTransId="{E8F9C756-8388-45B2-95FD-620C7E0ED9EF}"/>
    <dgm:cxn modelId="{8243B4CE-DF46-4132-A428-53D7336A1A71}" srcId="{AB64B83C-7144-40EA-93CC-AD1D54D7E31B}" destId="{21EB102F-D0F7-4B78-A0D1-7E7314B70B36}" srcOrd="1" destOrd="0" parTransId="{D08D63FD-6229-4A54-B4BD-59D6BC2EFEBC}" sibTransId="{FC9C1BCD-636A-4DF4-9094-D849DF663E2E}"/>
    <dgm:cxn modelId="{6E15F7CE-8A1B-4190-AF8D-5B0D334301FE}" srcId="{210141B9-FA7F-4EB0-BCFE-ED2CD7FD39BB}" destId="{B9E8FCA8-E1D7-4364-9D4C-B7987B2F5B6D}" srcOrd="2" destOrd="0" parTransId="{32D4A507-45C6-4A32-80D3-2DBE506DE272}" sibTransId="{2C282315-C9B2-467C-9FB3-68AEED5D0007}"/>
    <dgm:cxn modelId="{F79E90D3-E1E4-48E1-A122-70A3BE342935}" type="presOf" srcId="{21EB102F-D0F7-4B78-A0D1-7E7314B70B36}" destId="{8FFC3A0C-20C8-46F9-8C88-A942654A6BEC}" srcOrd="0" destOrd="1" presId="urn:microsoft.com/office/officeart/2005/8/layout/list1"/>
    <dgm:cxn modelId="{2B3AB2D3-4BE1-4E4B-B433-7CA4033CA91E}" type="presOf" srcId="{210141B9-FA7F-4EB0-BCFE-ED2CD7FD39BB}" destId="{1C630476-096C-4F11-A0F8-CD27E27DD2BC}" srcOrd="0" destOrd="0" presId="urn:microsoft.com/office/officeart/2005/8/layout/list1"/>
    <dgm:cxn modelId="{27F0FAEA-F006-47BF-9F27-09AB8AC9C109}" srcId="{210141B9-FA7F-4EB0-BCFE-ED2CD7FD39BB}" destId="{AB64B83C-7144-40EA-93CC-AD1D54D7E31B}" srcOrd="1" destOrd="0" parTransId="{3AE0A13D-CE0D-4A20-9773-7E2C44C91EAA}" sibTransId="{09ECE4AB-BA0D-4092-A459-837B65C61BB1}"/>
    <dgm:cxn modelId="{71715DA5-FD1F-46F8-983C-E90EE1EFCC45}" type="presParOf" srcId="{1C630476-096C-4F11-A0F8-CD27E27DD2BC}" destId="{6B85A687-1029-42C0-803A-ED5F30F5435E}" srcOrd="0" destOrd="0" presId="urn:microsoft.com/office/officeart/2005/8/layout/list1"/>
    <dgm:cxn modelId="{28907A7C-7791-4CFC-B454-2C7E39965E9D}" type="presParOf" srcId="{6B85A687-1029-42C0-803A-ED5F30F5435E}" destId="{C2B03CC6-E9BA-4CB4-B339-DE83637DEFB0}" srcOrd="0" destOrd="0" presId="urn:microsoft.com/office/officeart/2005/8/layout/list1"/>
    <dgm:cxn modelId="{43AC89AE-0788-4673-9AE6-DA635A6D7D32}" type="presParOf" srcId="{6B85A687-1029-42C0-803A-ED5F30F5435E}" destId="{2AF29512-1762-448E-87E8-03CE1A177CEE}" srcOrd="1" destOrd="0" presId="urn:microsoft.com/office/officeart/2005/8/layout/list1"/>
    <dgm:cxn modelId="{8FA9697B-68E9-4A3E-B211-2935CBFFC32B}" type="presParOf" srcId="{1C630476-096C-4F11-A0F8-CD27E27DD2BC}" destId="{9E733777-A9EB-4258-ABF4-C44D9C0504AC}" srcOrd="1" destOrd="0" presId="urn:microsoft.com/office/officeart/2005/8/layout/list1"/>
    <dgm:cxn modelId="{3B99FC02-A0A7-4A75-A1E4-21AC8D0FC9C6}" type="presParOf" srcId="{1C630476-096C-4F11-A0F8-CD27E27DD2BC}" destId="{98A0C8DF-88F7-4321-AD78-97F14C10D377}" srcOrd="2" destOrd="0" presId="urn:microsoft.com/office/officeart/2005/8/layout/list1"/>
    <dgm:cxn modelId="{81A92AE8-6B00-4AB0-9552-69A5BAF46A0E}" type="presParOf" srcId="{1C630476-096C-4F11-A0F8-CD27E27DD2BC}" destId="{8345A3D3-59B4-45BE-9ED4-C12D5277084E}" srcOrd="3" destOrd="0" presId="urn:microsoft.com/office/officeart/2005/8/layout/list1"/>
    <dgm:cxn modelId="{64E9F10A-D4C5-4481-9077-108CC378A103}" type="presParOf" srcId="{1C630476-096C-4F11-A0F8-CD27E27DD2BC}" destId="{557CC15E-A302-4039-8F15-18F5461E9E73}" srcOrd="4" destOrd="0" presId="urn:microsoft.com/office/officeart/2005/8/layout/list1"/>
    <dgm:cxn modelId="{343C6988-9002-4DD3-AF68-B2316508B3F1}" type="presParOf" srcId="{557CC15E-A302-4039-8F15-18F5461E9E73}" destId="{2818EC4E-E6D4-4467-B10D-C7B6655DDA85}" srcOrd="0" destOrd="0" presId="urn:microsoft.com/office/officeart/2005/8/layout/list1"/>
    <dgm:cxn modelId="{10929428-0896-4BB5-B7DF-3080670040AC}" type="presParOf" srcId="{557CC15E-A302-4039-8F15-18F5461E9E73}" destId="{65CAB60C-6254-4374-96AB-1F21271F6D39}" srcOrd="1" destOrd="0" presId="urn:microsoft.com/office/officeart/2005/8/layout/list1"/>
    <dgm:cxn modelId="{45F23A46-ADF1-47AD-858D-B1BBD9F400DB}" type="presParOf" srcId="{1C630476-096C-4F11-A0F8-CD27E27DD2BC}" destId="{F85C19F1-CB86-46E9-829E-CC46553FA173}" srcOrd="5" destOrd="0" presId="urn:microsoft.com/office/officeart/2005/8/layout/list1"/>
    <dgm:cxn modelId="{E89568AB-72BF-4676-89EB-52ABCE23B914}" type="presParOf" srcId="{1C630476-096C-4F11-A0F8-CD27E27DD2BC}" destId="{8FFC3A0C-20C8-46F9-8C88-A942654A6BEC}" srcOrd="6" destOrd="0" presId="urn:microsoft.com/office/officeart/2005/8/layout/list1"/>
    <dgm:cxn modelId="{D19DBA14-6A55-4C0F-8F1B-551F000E31B7}" type="presParOf" srcId="{1C630476-096C-4F11-A0F8-CD27E27DD2BC}" destId="{B2730996-9B05-46E1-8E76-C983A3638AAA}" srcOrd="7" destOrd="0" presId="urn:microsoft.com/office/officeart/2005/8/layout/list1"/>
    <dgm:cxn modelId="{7DA6234F-9572-46FF-9AD4-1567AB15DA1D}" type="presParOf" srcId="{1C630476-096C-4F11-A0F8-CD27E27DD2BC}" destId="{3E3D4724-8EFA-4091-9554-CC403344E9BD}" srcOrd="8" destOrd="0" presId="urn:microsoft.com/office/officeart/2005/8/layout/list1"/>
    <dgm:cxn modelId="{E0F8409A-581F-481F-97D9-58AC714C38C8}" type="presParOf" srcId="{3E3D4724-8EFA-4091-9554-CC403344E9BD}" destId="{A7B48245-EB60-4D48-B0FB-655E6E2F9E2D}" srcOrd="0" destOrd="0" presId="urn:microsoft.com/office/officeart/2005/8/layout/list1"/>
    <dgm:cxn modelId="{E42578ED-8499-4F54-9956-AE96F8D874BD}" type="presParOf" srcId="{3E3D4724-8EFA-4091-9554-CC403344E9BD}" destId="{D0CA5664-4A27-41FA-AAD8-604B6C237FC5}" srcOrd="1" destOrd="0" presId="urn:microsoft.com/office/officeart/2005/8/layout/list1"/>
    <dgm:cxn modelId="{D38E6DDF-3D8A-440C-A847-0F8D3848ABE8}" type="presParOf" srcId="{1C630476-096C-4F11-A0F8-CD27E27DD2BC}" destId="{6888E9E9-1C28-42B8-B1B5-4B8359E9D961}" srcOrd="9" destOrd="0" presId="urn:microsoft.com/office/officeart/2005/8/layout/list1"/>
    <dgm:cxn modelId="{9518F102-2371-4897-B4FF-4703B699E93C}" type="presParOf" srcId="{1C630476-096C-4F11-A0F8-CD27E27DD2BC}" destId="{0A627ED3-5603-42DB-B69A-55B478B4DE7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3AB7939-7CB2-4803-85E5-5264A98782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9D3EE24-8CF4-484A-9A2B-CA4CE744F368}">
      <dgm:prSet phldrT="[Text]"/>
      <dgm:spPr>
        <a:solidFill>
          <a:srgbClr val="274A85"/>
        </a:solidFill>
      </dgm:spPr>
      <dgm:t>
        <a:bodyPr/>
        <a:lstStyle/>
        <a:p>
          <a:r>
            <a:rPr lang="en-US"/>
            <a:t>Phase I</a:t>
          </a:r>
        </a:p>
      </dgm:t>
    </dgm:pt>
    <dgm:pt modelId="{40A9C397-6D33-4078-9D0C-AA9EB74B168D}" type="parTrans" cxnId="{933BDEE0-C4E3-47BB-9A04-F0D8F6E9D7DF}">
      <dgm:prSet/>
      <dgm:spPr/>
      <dgm:t>
        <a:bodyPr/>
        <a:lstStyle/>
        <a:p>
          <a:endParaRPr lang="en-US"/>
        </a:p>
      </dgm:t>
    </dgm:pt>
    <dgm:pt modelId="{064FD2D6-ACE7-4394-8FF9-8245828235CF}" type="sibTrans" cxnId="{933BDEE0-C4E3-47BB-9A04-F0D8F6E9D7DF}">
      <dgm:prSet/>
      <dgm:spPr/>
      <dgm:t>
        <a:bodyPr/>
        <a:lstStyle/>
        <a:p>
          <a:endParaRPr lang="en-US"/>
        </a:p>
      </dgm:t>
    </dgm:pt>
    <dgm:pt modelId="{7A089807-E528-44D3-98CA-812D8FF60B8F}">
      <dgm:prSet phldrT="[Text]" custT="1"/>
      <dgm:spPr>
        <a:noFill/>
        <a:ln w="19050">
          <a:solidFill>
            <a:srgbClr val="274A85">
              <a:alpha val="90000"/>
            </a:srgbClr>
          </a:solidFill>
        </a:ln>
      </dgm:spPr>
      <dgm:t>
        <a:bodyPr/>
        <a:lstStyle/>
        <a:p>
          <a:pPr>
            <a:buFont typeface="Arial" panose="020B0604020202020204" pitchFamily="34" charset="0"/>
            <a:buNone/>
          </a:pPr>
          <a:endParaRPr lang="en-US" sz="100"/>
        </a:p>
      </dgm:t>
    </dgm:pt>
    <dgm:pt modelId="{83905149-FAA0-4BE1-A1B3-270EB09594A7}" type="parTrans" cxnId="{349EEE82-395D-43D5-8DFD-8B0C495C8133}">
      <dgm:prSet/>
      <dgm:spPr/>
      <dgm:t>
        <a:bodyPr/>
        <a:lstStyle/>
        <a:p>
          <a:endParaRPr lang="en-US"/>
        </a:p>
      </dgm:t>
    </dgm:pt>
    <dgm:pt modelId="{AFD20317-6C52-4741-826F-5AEBCD6487B9}" type="sibTrans" cxnId="{349EEE82-395D-43D5-8DFD-8B0C495C8133}">
      <dgm:prSet/>
      <dgm:spPr/>
      <dgm:t>
        <a:bodyPr/>
        <a:lstStyle/>
        <a:p>
          <a:endParaRPr lang="en-US"/>
        </a:p>
      </dgm:t>
    </dgm:pt>
    <dgm:pt modelId="{FB24C21B-38C2-4D1B-B514-BA7A95C84224}">
      <dgm:prSet phldrT="[Text]"/>
      <dgm:spPr>
        <a:solidFill>
          <a:srgbClr val="274A85"/>
        </a:solidFill>
      </dgm:spPr>
      <dgm:t>
        <a:bodyPr/>
        <a:lstStyle/>
        <a:p>
          <a:r>
            <a:rPr lang="en-US"/>
            <a:t>Phase II</a:t>
          </a:r>
        </a:p>
      </dgm:t>
    </dgm:pt>
    <dgm:pt modelId="{16443BF5-2AB5-46BA-9415-578418D6F77D}" type="parTrans" cxnId="{A58B2774-BFC8-4BA7-AF42-1153D96E8134}">
      <dgm:prSet/>
      <dgm:spPr/>
      <dgm:t>
        <a:bodyPr/>
        <a:lstStyle/>
        <a:p>
          <a:endParaRPr lang="en-US"/>
        </a:p>
      </dgm:t>
    </dgm:pt>
    <dgm:pt modelId="{71616249-F465-4BD9-971F-41B017C9E485}" type="sibTrans" cxnId="{A58B2774-BFC8-4BA7-AF42-1153D96E8134}">
      <dgm:prSet/>
      <dgm:spPr/>
      <dgm:t>
        <a:bodyPr/>
        <a:lstStyle/>
        <a:p>
          <a:endParaRPr lang="en-US"/>
        </a:p>
      </dgm:t>
    </dgm:pt>
    <dgm:pt modelId="{6C3C29D2-73C2-4DF6-B8FF-FACBFD933D7D}">
      <dgm:prSet custT="1"/>
      <dgm:spPr>
        <a:noFill/>
        <a:ln w="19050">
          <a:solidFill>
            <a:srgbClr val="274A85">
              <a:alpha val="90000"/>
            </a:srgbClr>
          </a:solidFill>
        </a:ln>
      </dgm:spPr>
      <dgm:t>
        <a:bodyPr/>
        <a:lstStyle/>
        <a:p>
          <a:r>
            <a:rPr lang="en-US" sz="2400"/>
            <a:t>Solicitation Closes: August 2024</a:t>
          </a:r>
        </a:p>
      </dgm:t>
    </dgm:pt>
    <dgm:pt modelId="{9E681EDE-4186-4561-8E2D-0256FDF5D695}" type="parTrans" cxnId="{35CED4DB-8B86-4FFA-BF84-672DEA72B31E}">
      <dgm:prSet/>
      <dgm:spPr/>
      <dgm:t>
        <a:bodyPr/>
        <a:lstStyle/>
        <a:p>
          <a:endParaRPr lang="en-US"/>
        </a:p>
      </dgm:t>
    </dgm:pt>
    <dgm:pt modelId="{27566128-0A0C-4B70-B3CE-F60D3AC18E80}" type="sibTrans" cxnId="{35CED4DB-8B86-4FFA-BF84-672DEA72B31E}">
      <dgm:prSet/>
      <dgm:spPr/>
      <dgm:t>
        <a:bodyPr/>
        <a:lstStyle/>
        <a:p>
          <a:endParaRPr lang="en-US"/>
        </a:p>
      </dgm:t>
    </dgm:pt>
    <dgm:pt modelId="{B990FA1A-3B4C-4DB5-B383-7AB169988473}">
      <dgm:prSet custT="1"/>
      <dgm:spPr>
        <a:noFill/>
        <a:ln w="19050">
          <a:solidFill>
            <a:srgbClr val="274A85">
              <a:alpha val="90000"/>
            </a:srgbClr>
          </a:solidFill>
        </a:ln>
      </dgm:spPr>
      <dgm:t>
        <a:bodyPr/>
        <a:lstStyle/>
        <a:p>
          <a:r>
            <a:rPr lang="en-US" sz="2400"/>
            <a:t>Estimated start date: December 2024</a:t>
          </a:r>
        </a:p>
      </dgm:t>
    </dgm:pt>
    <dgm:pt modelId="{BF052B08-6EA1-40EE-B7CC-7A52365B1429}" type="parTrans" cxnId="{7F990733-B31B-4287-8B90-94F62ABE0944}">
      <dgm:prSet/>
      <dgm:spPr/>
      <dgm:t>
        <a:bodyPr/>
        <a:lstStyle/>
        <a:p>
          <a:endParaRPr lang="en-US"/>
        </a:p>
      </dgm:t>
    </dgm:pt>
    <dgm:pt modelId="{C1BCDE2E-2C46-46B6-9968-7B1845119677}" type="sibTrans" cxnId="{7F990733-B31B-4287-8B90-94F62ABE0944}">
      <dgm:prSet/>
      <dgm:spPr/>
      <dgm:t>
        <a:bodyPr/>
        <a:lstStyle/>
        <a:p>
          <a:endParaRPr lang="en-US"/>
        </a:p>
      </dgm:t>
    </dgm:pt>
    <dgm:pt modelId="{9B00EED4-93D3-4536-8A13-B8BA493B65D7}">
      <dgm:prSet phldrT="[Text]" custT="1"/>
      <dgm:spPr>
        <a:noFill/>
        <a:ln w="19050">
          <a:solidFill>
            <a:srgbClr val="274A85">
              <a:alpha val="90000"/>
            </a:srgbClr>
          </a:solidFill>
        </a:ln>
      </dgm:spPr>
      <dgm:t>
        <a:bodyPr/>
        <a:lstStyle/>
        <a:p>
          <a:pPr>
            <a:buFont typeface="Arial" panose="020B0604020202020204" pitchFamily="34" charset="0"/>
            <a:buNone/>
          </a:pPr>
          <a:endParaRPr lang="en-US" sz="500"/>
        </a:p>
      </dgm:t>
    </dgm:pt>
    <dgm:pt modelId="{CE6D009F-225F-4F85-A701-02FFD09E8641}" type="parTrans" cxnId="{EE59B45F-9BD8-45C6-915F-DA3D5CEA710F}">
      <dgm:prSet/>
      <dgm:spPr/>
      <dgm:t>
        <a:bodyPr/>
        <a:lstStyle/>
        <a:p>
          <a:endParaRPr lang="en-US"/>
        </a:p>
      </dgm:t>
    </dgm:pt>
    <dgm:pt modelId="{6AB1FC1D-27D9-4BC4-9790-2F6C141F9381}" type="sibTrans" cxnId="{EE59B45F-9BD8-45C6-915F-DA3D5CEA710F}">
      <dgm:prSet/>
      <dgm:spPr/>
      <dgm:t>
        <a:bodyPr/>
        <a:lstStyle/>
        <a:p>
          <a:endParaRPr lang="en-US"/>
        </a:p>
      </dgm:t>
    </dgm:pt>
    <dgm:pt modelId="{11380EEE-1F00-41B5-A18D-9BCAF9BD3D69}">
      <dgm:prSet custT="1"/>
      <dgm:spPr>
        <a:noFill/>
        <a:ln w="19050">
          <a:solidFill>
            <a:srgbClr val="274A85">
              <a:alpha val="90000"/>
            </a:srgbClr>
          </a:solidFill>
        </a:ln>
      </dgm:spPr>
      <dgm:t>
        <a:bodyPr/>
        <a:lstStyle/>
        <a:p>
          <a:r>
            <a:rPr lang="en-US" sz="2400"/>
            <a:t>Solicitation Opens: June 2024</a:t>
          </a:r>
        </a:p>
      </dgm:t>
    </dgm:pt>
    <dgm:pt modelId="{DFE56563-37CA-4B44-ACFF-F1B8689A6DEF}" type="parTrans" cxnId="{02647ABC-6C2C-44B9-9B10-12199C25186D}">
      <dgm:prSet/>
      <dgm:spPr/>
      <dgm:t>
        <a:bodyPr/>
        <a:lstStyle/>
        <a:p>
          <a:endParaRPr lang="en-US"/>
        </a:p>
      </dgm:t>
    </dgm:pt>
    <dgm:pt modelId="{91452E87-EA4D-44B4-9FFA-B1A4F6F10523}" type="sibTrans" cxnId="{02647ABC-6C2C-44B9-9B10-12199C25186D}">
      <dgm:prSet/>
      <dgm:spPr/>
      <dgm:t>
        <a:bodyPr/>
        <a:lstStyle/>
        <a:p>
          <a:endParaRPr lang="en-US"/>
        </a:p>
      </dgm:t>
    </dgm:pt>
    <dgm:pt modelId="{EF3E950E-6813-42D8-869F-683AE0F65CE1}">
      <dgm:prSet custT="1"/>
      <dgm:spPr>
        <a:noFill/>
        <a:ln w="19050">
          <a:solidFill>
            <a:srgbClr val="274A85">
              <a:alpha val="90000"/>
            </a:srgbClr>
          </a:solidFill>
        </a:ln>
      </dgm:spPr>
      <dgm:t>
        <a:bodyPr/>
        <a:lstStyle/>
        <a:p>
          <a:pPr>
            <a:buFont typeface="Arial" panose="020B0604020202020204" pitchFamily="34" charset="0"/>
            <a:buNone/>
          </a:pPr>
          <a:endParaRPr lang="en-US" sz="100"/>
        </a:p>
      </dgm:t>
    </dgm:pt>
    <dgm:pt modelId="{E8855DF1-9DA2-4D4A-AA5B-C429E4789D85}" type="parTrans" cxnId="{98735EFC-B519-47B7-8EEE-04048B0633D5}">
      <dgm:prSet/>
      <dgm:spPr/>
      <dgm:t>
        <a:bodyPr/>
        <a:lstStyle/>
        <a:p>
          <a:endParaRPr lang="en-US"/>
        </a:p>
      </dgm:t>
    </dgm:pt>
    <dgm:pt modelId="{51318B17-80B9-42FA-9C3A-AF4105608022}" type="sibTrans" cxnId="{98735EFC-B519-47B7-8EEE-04048B0633D5}">
      <dgm:prSet/>
      <dgm:spPr/>
      <dgm:t>
        <a:bodyPr/>
        <a:lstStyle/>
        <a:p>
          <a:endParaRPr lang="en-US"/>
        </a:p>
      </dgm:t>
    </dgm:pt>
    <dgm:pt modelId="{DF0ECE8D-6424-4A75-90DD-737CC4773F71}">
      <dgm:prSet custT="1"/>
      <dgm:spPr>
        <a:noFill/>
        <a:ln w="19050">
          <a:solidFill>
            <a:srgbClr val="274A85">
              <a:alpha val="90000"/>
            </a:srgbClr>
          </a:solidFill>
        </a:ln>
      </dgm:spPr>
      <dgm:t>
        <a:bodyPr/>
        <a:lstStyle/>
        <a:p>
          <a:pPr>
            <a:buFont typeface="Arial" panose="020B0604020202020204" pitchFamily="34" charset="0"/>
            <a:buChar char="•"/>
          </a:pPr>
          <a:r>
            <a:rPr lang="en-US" sz="2400"/>
            <a:t>Solicitation Opens: end of Phase I </a:t>
          </a:r>
          <a:r>
            <a:rPr lang="en-US" sz="2100"/>
            <a:t>(May 2025)</a:t>
          </a:r>
        </a:p>
      </dgm:t>
    </dgm:pt>
    <dgm:pt modelId="{0DB35E99-A5C9-42F4-A693-2B983AAA9201}" type="parTrans" cxnId="{7A8B0B27-5275-4320-86DB-F370D5BF797D}">
      <dgm:prSet/>
      <dgm:spPr/>
      <dgm:t>
        <a:bodyPr/>
        <a:lstStyle/>
        <a:p>
          <a:endParaRPr lang="en-US"/>
        </a:p>
      </dgm:t>
    </dgm:pt>
    <dgm:pt modelId="{FA33D740-F7AD-4BD2-BBD3-D555E4E0AA0D}" type="sibTrans" cxnId="{7A8B0B27-5275-4320-86DB-F370D5BF797D}">
      <dgm:prSet/>
      <dgm:spPr/>
      <dgm:t>
        <a:bodyPr/>
        <a:lstStyle/>
        <a:p>
          <a:endParaRPr lang="en-US"/>
        </a:p>
      </dgm:t>
    </dgm:pt>
    <dgm:pt modelId="{37574A24-88E3-4917-868C-9CC86A225C72}">
      <dgm:prSet custT="1"/>
      <dgm:spPr>
        <a:noFill/>
        <a:ln w="19050">
          <a:solidFill>
            <a:srgbClr val="274A85">
              <a:alpha val="90000"/>
            </a:srgbClr>
          </a:solidFill>
        </a:ln>
      </dgm:spPr>
      <dgm:t>
        <a:bodyPr/>
        <a:lstStyle/>
        <a:p>
          <a:pPr>
            <a:buFont typeface="Arial" panose="020B0604020202020204" pitchFamily="34" charset="0"/>
            <a:buChar char="•"/>
          </a:pPr>
          <a:r>
            <a:rPr lang="en-US" sz="2400"/>
            <a:t>Estimated start date: October 2025</a:t>
          </a:r>
        </a:p>
      </dgm:t>
    </dgm:pt>
    <dgm:pt modelId="{01BD3FD9-E167-471B-BA5F-40A52FA2CA9D}" type="parTrans" cxnId="{42D90812-D823-412C-B4B5-AC23902282DC}">
      <dgm:prSet/>
      <dgm:spPr/>
      <dgm:t>
        <a:bodyPr/>
        <a:lstStyle/>
        <a:p>
          <a:endParaRPr lang="en-US"/>
        </a:p>
      </dgm:t>
    </dgm:pt>
    <dgm:pt modelId="{F978F00D-3A1F-4163-B845-C7964A0226F6}" type="sibTrans" cxnId="{42D90812-D823-412C-B4B5-AC23902282DC}">
      <dgm:prSet/>
      <dgm:spPr/>
      <dgm:t>
        <a:bodyPr/>
        <a:lstStyle/>
        <a:p>
          <a:endParaRPr lang="en-US"/>
        </a:p>
      </dgm:t>
    </dgm:pt>
    <dgm:pt modelId="{A3DB16BB-84B0-44A2-B75E-0B4039A76E42}">
      <dgm:prSet custT="1"/>
      <dgm:spPr>
        <a:noFill/>
        <a:ln w="19050">
          <a:solidFill>
            <a:srgbClr val="274A85">
              <a:alpha val="90000"/>
            </a:srgbClr>
          </a:solidFill>
        </a:ln>
      </dgm:spPr>
      <dgm:t>
        <a:bodyPr/>
        <a:lstStyle/>
        <a:p>
          <a:pPr>
            <a:buFont typeface="Arial" panose="020B0604020202020204" pitchFamily="34" charset="0"/>
            <a:buChar char="•"/>
          </a:pPr>
          <a:r>
            <a:rPr lang="en-US" sz="2400"/>
            <a:t>Solicitation Closes: ~45 days later </a:t>
          </a:r>
          <a:r>
            <a:rPr lang="en-US" sz="2100"/>
            <a:t>(July 2025)</a:t>
          </a:r>
        </a:p>
      </dgm:t>
    </dgm:pt>
    <dgm:pt modelId="{AFF1908E-DBDB-452D-99B1-B430298A6DEC}" type="sibTrans" cxnId="{E05B3561-5180-4FF9-BC3B-EEB6C77DD5C7}">
      <dgm:prSet/>
      <dgm:spPr/>
      <dgm:t>
        <a:bodyPr/>
        <a:lstStyle/>
        <a:p>
          <a:endParaRPr lang="en-US"/>
        </a:p>
      </dgm:t>
    </dgm:pt>
    <dgm:pt modelId="{83E1C22E-FB21-4ADB-B8E9-3A5B1074F676}" type="parTrans" cxnId="{E05B3561-5180-4FF9-BC3B-EEB6C77DD5C7}">
      <dgm:prSet/>
      <dgm:spPr/>
      <dgm:t>
        <a:bodyPr/>
        <a:lstStyle/>
        <a:p>
          <a:endParaRPr lang="en-US"/>
        </a:p>
      </dgm:t>
    </dgm:pt>
    <dgm:pt modelId="{CBC20F1E-3DFA-4780-B2B9-FBC78B9AB876}" type="pres">
      <dgm:prSet presAssocID="{73AB7939-7CB2-4803-85E5-5264A987825D}" presName="Name0" presStyleCnt="0">
        <dgm:presLayoutVars>
          <dgm:dir/>
          <dgm:animLvl val="lvl"/>
          <dgm:resizeHandles val="exact"/>
        </dgm:presLayoutVars>
      </dgm:prSet>
      <dgm:spPr/>
    </dgm:pt>
    <dgm:pt modelId="{2BE3EA09-B35D-4638-9ADC-CC36C5A310E7}" type="pres">
      <dgm:prSet presAssocID="{F9D3EE24-8CF4-484A-9A2B-CA4CE744F368}" presName="linNode" presStyleCnt="0"/>
      <dgm:spPr/>
    </dgm:pt>
    <dgm:pt modelId="{0F2BDA10-9614-423B-A354-9EAAE7D63AE5}" type="pres">
      <dgm:prSet presAssocID="{F9D3EE24-8CF4-484A-9A2B-CA4CE744F368}" presName="parentText" presStyleLbl="node1" presStyleIdx="0" presStyleCnt="2" custLinFactNeighborX="501">
        <dgm:presLayoutVars>
          <dgm:chMax val="1"/>
          <dgm:bulletEnabled val="1"/>
        </dgm:presLayoutVars>
      </dgm:prSet>
      <dgm:spPr/>
    </dgm:pt>
    <dgm:pt modelId="{6180DC5E-8037-4E1A-97D5-73C37A9D2D95}" type="pres">
      <dgm:prSet presAssocID="{F9D3EE24-8CF4-484A-9A2B-CA4CE744F368}" presName="descendantText" presStyleLbl="alignAccFollowNode1" presStyleIdx="0" presStyleCnt="2">
        <dgm:presLayoutVars>
          <dgm:bulletEnabled val="1"/>
        </dgm:presLayoutVars>
      </dgm:prSet>
      <dgm:spPr/>
    </dgm:pt>
    <dgm:pt modelId="{2CBAFA88-C370-4E24-A35D-29B66EAB870F}" type="pres">
      <dgm:prSet presAssocID="{064FD2D6-ACE7-4394-8FF9-8245828235CF}" presName="sp" presStyleCnt="0"/>
      <dgm:spPr/>
    </dgm:pt>
    <dgm:pt modelId="{D950D31E-5657-42DA-AF23-DC813B354ABD}" type="pres">
      <dgm:prSet presAssocID="{FB24C21B-38C2-4D1B-B514-BA7A95C84224}" presName="linNode" presStyleCnt="0"/>
      <dgm:spPr/>
    </dgm:pt>
    <dgm:pt modelId="{99DFB436-7308-4F1A-B97C-00FC91756685}" type="pres">
      <dgm:prSet presAssocID="{FB24C21B-38C2-4D1B-B514-BA7A95C84224}" presName="parentText" presStyleLbl="node1" presStyleIdx="1" presStyleCnt="2" custLinFactNeighborX="834" custLinFactNeighborY="470">
        <dgm:presLayoutVars>
          <dgm:chMax val="1"/>
          <dgm:bulletEnabled val="1"/>
        </dgm:presLayoutVars>
      </dgm:prSet>
      <dgm:spPr/>
    </dgm:pt>
    <dgm:pt modelId="{11B6F50E-A8C3-4D30-87C1-040C17BEBBE5}" type="pres">
      <dgm:prSet presAssocID="{FB24C21B-38C2-4D1B-B514-BA7A95C84224}" presName="descendantText" presStyleLbl="alignAccFollowNode1" presStyleIdx="1" presStyleCnt="2">
        <dgm:presLayoutVars>
          <dgm:bulletEnabled val="1"/>
        </dgm:presLayoutVars>
      </dgm:prSet>
      <dgm:spPr/>
    </dgm:pt>
  </dgm:ptLst>
  <dgm:cxnLst>
    <dgm:cxn modelId="{1F9ECB0D-79E6-4210-AF97-F620CE36230E}" type="presOf" srcId="{DF0ECE8D-6424-4A75-90DD-737CC4773F71}" destId="{11B6F50E-A8C3-4D30-87C1-040C17BEBBE5}" srcOrd="0" destOrd="2" presId="urn:microsoft.com/office/officeart/2005/8/layout/vList5"/>
    <dgm:cxn modelId="{54D88E0E-1CA3-4B01-ACF5-A16A7C7780E7}" type="presOf" srcId="{7A089807-E528-44D3-98CA-812D8FF60B8F}" destId="{6180DC5E-8037-4E1A-97D5-73C37A9D2D95}" srcOrd="0" destOrd="0" presId="urn:microsoft.com/office/officeart/2005/8/layout/vList5"/>
    <dgm:cxn modelId="{42D90812-D823-412C-B4B5-AC23902282DC}" srcId="{FB24C21B-38C2-4D1B-B514-BA7A95C84224}" destId="{37574A24-88E3-4917-868C-9CC86A225C72}" srcOrd="4" destOrd="0" parTransId="{01BD3FD9-E167-471B-BA5F-40A52FA2CA9D}" sibTransId="{F978F00D-3A1F-4163-B845-C7964A0226F6}"/>
    <dgm:cxn modelId="{FBF55D24-E298-4427-8177-C9494B10DDFB}" type="presOf" srcId="{FB24C21B-38C2-4D1B-B514-BA7A95C84224}" destId="{99DFB436-7308-4F1A-B97C-00FC91756685}" srcOrd="0" destOrd="0" presId="urn:microsoft.com/office/officeart/2005/8/layout/vList5"/>
    <dgm:cxn modelId="{7A8B0B27-5275-4320-86DB-F370D5BF797D}" srcId="{FB24C21B-38C2-4D1B-B514-BA7A95C84224}" destId="{DF0ECE8D-6424-4A75-90DD-737CC4773F71}" srcOrd="2" destOrd="0" parTransId="{0DB35E99-A5C9-42F4-A693-2B983AAA9201}" sibTransId="{FA33D740-F7AD-4BD2-BBD3-D555E4E0AA0D}"/>
    <dgm:cxn modelId="{A6F53F29-7673-43E5-ADC4-9C173AE67C54}" type="presOf" srcId="{A3DB16BB-84B0-44A2-B75E-0B4039A76E42}" destId="{11B6F50E-A8C3-4D30-87C1-040C17BEBBE5}" srcOrd="0" destOrd="3" presId="urn:microsoft.com/office/officeart/2005/8/layout/vList5"/>
    <dgm:cxn modelId="{7F990733-B31B-4287-8B90-94F62ABE0944}" srcId="{F9D3EE24-8CF4-484A-9A2B-CA4CE744F368}" destId="{B990FA1A-3B4C-4DB5-B383-7AB169988473}" srcOrd="3" destOrd="0" parTransId="{BF052B08-6EA1-40EE-B7CC-7A52365B1429}" sibTransId="{C1BCDE2E-2C46-46B6-9968-7B1845119677}"/>
    <dgm:cxn modelId="{D4603035-1278-4115-880B-7D1A5C9DD217}" type="presOf" srcId="{73AB7939-7CB2-4803-85E5-5264A987825D}" destId="{CBC20F1E-3DFA-4780-B2B9-FBC78B9AB876}" srcOrd="0" destOrd="0" presId="urn:microsoft.com/office/officeart/2005/8/layout/vList5"/>
    <dgm:cxn modelId="{EE59B45F-9BD8-45C6-915F-DA3D5CEA710F}" srcId="{FB24C21B-38C2-4D1B-B514-BA7A95C84224}" destId="{9B00EED4-93D3-4536-8A13-B8BA493B65D7}" srcOrd="0" destOrd="0" parTransId="{CE6D009F-225F-4F85-A701-02FFD09E8641}" sibTransId="{6AB1FC1D-27D9-4BC4-9790-2F6C141F9381}"/>
    <dgm:cxn modelId="{E05B3561-5180-4FF9-BC3B-EEB6C77DD5C7}" srcId="{FB24C21B-38C2-4D1B-B514-BA7A95C84224}" destId="{A3DB16BB-84B0-44A2-B75E-0B4039A76E42}" srcOrd="3" destOrd="0" parTransId="{83E1C22E-FB21-4ADB-B8E9-3A5B1074F676}" sibTransId="{AFF1908E-DBDB-452D-99B1-B430298A6DEC}"/>
    <dgm:cxn modelId="{A58B2774-BFC8-4BA7-AF42-1153D96E8134}" srcId="{73AB7939-7CB2-4803-85E5-5264A987825D}" destId="{FB24C21B-38C2-4D1B-B514-BA7A95C84224}" srcOrd="1" destOrd="0" parTransId="{16443BF5-2AB5-46BA-9415-578418D6F77D}" sibTransId="{71616249-F465-4BD9-971F-41B017C9E485}"/>
    <dgm:cxn modelId="{A1CE6957-94C2-449E-9177-9325B7558F50}" type="presOf" srcId="{37574A24-88E3-4917-868C-9CC86A225C72}" destId="{11B6F50E-A8C3-4D30-87C1-040C17BEBBE5}" srcOrd="0" destOrd="4" presId="urn:microsoft.com/office/officeart/2005/8/layout/vList5"/>
    <dgm:cxn modelId="{BE829D7E-A481-44C0-8BFE-96BC416C95B7}" type="presOf" srcId="{9B00EED4-93D3-4536-8A13-B8BA493B65D7}" destId="{11B6F50E-A8C3-4D30-87C1-040C17BEBBE5}" srcOrd="0" destOrd="0" presId="urn:microsoft.com/office/officeart/2005/8/layout/vList5"/>
    <dgm:cxn modelId="{349EEE82-395D-43D5-8DFD-8B0C495C8133}" srcId="{F9D3EE24-8CF4-484A-9A2B-CA4CE744F368}" destId="{7A089807-E528-44D3-98CA-812D8FF60B8F}" srcOrd="0" destOrd="0" parTransId="{83905149-FAA0-4BE1-A1B3-270EB09594A7}" sibTransId="{AFD20317-6C52-4741-826F-5AEBCD6487B9}"/>
    <dgm:cxn modelId="{F5C6409B-B167-4158-9578-E79165F1A2C8}" type="presOf" srcId="{6C3C29D2-73C2-4DF6-B8FF-FACBFD933D7D}" destId="{6180DC5E-8037-4E1A-97D5-73C37A9D2D95}" srcOrd="0" destOrd="2" presId="urn:microsoft.com/office/officeart/2005/8/layout/vList5"/>
    <dgm:cxn modelId="{6D22BBB5-4376-4625-B25C-B389F860765B}" type="presOf" srcId="{F9D3EE24-8CF4-484A-9A2B-CA4CE744F368}" destId="{0F2BDA10-9614-423B-A354-9EAAE7D63AE5}" srcOrd="0" destOrd="0" presId="urn:microsoft.com/office/officeart/2005/8/layout/vList5"/>
    <dgm:cxn modelId="{02647ABC-6C2C-44B9-9B10-12199C25186D}" srcId="{F9D3EE24-8CF4-484A-9A2B-CA4CE744F368}" destId="{11380EEE-1F00-41B5-A18D-9BCAF9BD3D69}" srcOrd="1" destOrd="0" parTransId="{DFE56563-37CA-4B44-ACFF-F1B8689A6DEF}" sibTransId="{91452E87-EA4D-44B4-9FFA-B1A4F6F10523}"/>
    <dgm:cxn modelId="{0D2C3EC6-5E8C-4063-A857-09B05726C386}" type="presOf" srcId="{EF3E950E-6813-42D8-869F-683AE0F65CE1}" destId="{11B6F50E-A8C3-4D30-87C1-040C17BEBBE5}" srcOrd="0" destOrd="1" presId="urn:microsoft.com/office/officeart/2005/8/layout/vList5"/>
    <dgm:cxn modelId="{35CED4DB-8B86-4FFA-BF84-672DEA72B31E}" srcId="{F9D3EE24-8CF4-484A-9A2B-CA4CE744F368}" destId="{6C3C29D2-73C2-4DF6-B8FF-FACBFD933D7D}" srcOrd="2" destOrd="0" parTransId="{9E681EDE-4186-4561-8E2D-0256FDF5D695}" sibTransId="{27566128-0A0C-4B70-B3CE-F60D3AC18E80}"/>
    <dgm:cxn modelId="{933BDEE0-C4E3-47BB-9A04-F0D8F6E9D7DF}" srcId="{73AB7939-7CB2-4803-85E5-5264A987825D}" destId="{F9D3EE24-8CF4-484A-9A2B-CA4CE744F368}" srcOrd="0" destOrd="0" parTransId="{40A9C397-6D33-4078-9D0C-AA9EB74B168D}" sibTransId="{064FD2D6-ACE7-4394-8FF9-8245828235CF}"/>
    <dgm:cxn modelId="{0CDA79F0-0795-40AB-AE4A-85FF3D7EAF68}" type="presOf" srcId="{B990FA1A-3B4C-4DB5-B383-7AB169988473}" destId="{6180DC5E-8037-4E1A-97D5-73C37A9D2D95}" srcOrd="0" destOrd="3" presId="urn:microsoft.com/office/officeart/2005/8/layout/vList5"/>
    <dgm:cxn modelId="{CA9E75F3-B46E-4BC1-9E98-233B6F15566B}" type="presOf" srcId="{11380EEE-1F00-41B5-A18D-9BCAF9BD3D69}" destId="{6180DC5E-8037-4E1A-97D5-73C37A9D2D95}" srcOrd="0" destOrd="1" presId="urn:microsoft.com/office/officeart/2005/8/layout/vList5"/>
    <dgm:cxn modelId="{98735EFC-B519-47B7-8EEE-04048B0633D5}" srcId="{FB24C21B-38C2-4D1B-B514-BA7A95C84224}" destId="{EF3E950E-6813-42D8-869F-683AE0F65CE1}" srcOrd="1" destOrd="0" parTransId="{E8855DF1-9DA2-4D4A-AA5B-C429E4789D85}" sibTransId="{51318B17-80B9-42FA-9C3A-AF4105608022}"/>
    <dgm:cxn modelId="{91206CD0-A6B6-430A-9559-020CF9DA056E}" type="presParOf" srcId="{CBC20F1E-3DFA-4780-B2B9-FBC78B9AB876}" destId="{2BE3EA09-B35D-4638-9ADC-CC36C5A310E7}" srcOrd="0" destOrd="0" presId="urn:microsoft.com/office/officeart/2005/8/layout/vList5"/>
    <dgm:cxn modelId="{B2F40FF7-C051-4F64-AAB6-F6FA14E9CC2D}" type="presParOf" srcId="{2BE3EA09-B35D-4638-9ADC-CC36C5A310E7}" destId="{0F2BDA10-9614-423B-A354-9EAAE7D63AE5}" srcOrd="0" destOrd="0" presId="urn:microsoft.com/office/officeart/2005/8/layout/vList5"/>
    <dgm:cxn modelId="{8305CD77-82A5-4B6B-820B-9A612CD28E69}" type="presParOf" srcId="{2BE3EA09-B35D-4638-9ADC-CC36C5A310E7}" destId="{6180DC5E-8037-4E1A-97D5-73C37A9D2D95}" srcOrd="1" destOrd="0" presId="urn:microsoft.com/office/officeart/2005/8/layout/vList5"/>
    <dgm:cxn modelId="{1619BE11-5917-4EBD-A5E1-CA85AD41D54F}" type="presParOf" srcId="{CBC20F1E-3DFA-4780-B2B9-FBC78B9AB876}" destId="{2CBAFA88-C370-4E24-A35D-29B66EAB870F}" srcOrd="1" destOrd="0" presId="urn:microsoft.com/office/officeart/2005/8/layout/vList5"/>
    <dgm:cxn modelId="{8AADFB20-B5D5-4CB8-9418-5AA770FD1854}" type="presParOf" srcId="{CBC20F1E-3DFA-4780-B2B9-FBC78B9AB876}" destId="{D950D31E-5657-42DA-AF23-DC813B354ABD}" srcOrd="2" destOrd="0" presId="urn:microsoft.com/office/officeart/2005/8/layout/vList5"/>
    <dgm:cxn modelId="{F24D7907-5C4C-4090-A6AC-DA13441D7655}" type="presParOf" srcId="{D950D31E-5657-42DA-AF23-DC813B354ABD}" destId="{99DFB436-7308-4F1A-B97C-00FC91756685}" srcOrd="0" destOrd="0" presId="urn:microsoft.com/office/officeart/2005/8/layout/vList5"/>
    <dgm:cxn modelId="{0188A59B-4A52-472E-BD5C-0335DCAA8968}" type="presParOf" srcId="{D950D31E-5657-42DA-AF23-DC813B354ABD}" destId="{11B6F50E-A8C3-4D30-87C1-040C17BEBBE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4DAD5F-A7DF-4482-99DD-C057E1C89E26}" type="doc">
      <dgm:prSet loTypeId="urn:microsoft.com/office/officeart/2005/8/layout/process1" loCatId="process" qsTypeId="urn:microsoft.com/office/officeart/2005/8/quickstyle/simple5" qsCatId="simple" csTypeId="urn:microsoft.com/office/officeart/2005/8/colors/accent1_2" csCatId="accent1" phldr="1"/>
      <dgm:spPr/>
    </dgm:pt>
    <dgm:pt modelId="{C3278C85-A348-4010-ABB6-035A281995C2}">
      <dgm:prSet phldrT="[Text]"/>
      <dgm:spPr>
        <a:solidFill>
          <a:srgbClr val="274A85"/>
        </a:solidFill>
      </dgm:spPr>
      <dgm:t>
        <a:bodyPr/>
        <a:lstStyle/>
        <a:p>
          <a:r>
            <a:rPr lang="en-US"/>
            <a:t>Proposals</a:t>
          </a:r>
        </a:p>
      </dgm:t>
    </dgm:pt>
    <dgm:pt modelId="{D0171F0E-4E02-4DB2-899F-6E6B9592C0F0}" type="parTrans" cxnId="{021F6D0C-5560-4AEF-AE45-6EE160445A14}">
      <dgm:prSet/>
      <dgm:spPr/>
      <dgm:t>
        <a:bodyPr/>
        <a:lstStyle/>
        <a:p>
          <a:endParaRPr lang="en-US"/>
        </a:p>
      </dgm:t>
    </dgm:pt>
    <dgm:pt modelId="{CB4FF4E4-4B67-4CE9-8EFE-5CFCE0814809}" type="sibTrans" cxnId="{021F6D0C-5560-4AEF-AE45-6EE160445A14}">
      <dgm:prSet/>
      <dgm:spPr/>
      <dgm:t>
        <a:bodyPr/>
        <a:lstStyle/>
        <a:p>
          <a:endParaRPr lang="en-US"/>
        </a:p>
      </dgm:t>
    </dgm:pt>
    <dgm:pt modelId="{E5122C71-B1A1-4890-B147-A8497B1A6D78}">
      <dgm:prSet phldrT="[Text]"/>
      <dgm:spPr>
        <a:solidFill>
          <a:srgbClr val="274A85"/>
        </a:solidFill>
      </dgm:spPr>
      <dgm:t>
        <a:bodyPr/>
        <a:lstStyle/>
        <a:p>
          <a:r>
            <a:rPr lang="en-US"/>
            <a:t>Awards</a:t>
          </a:r>
        </a:p>
      </dgm:t>
    </dgm:pt>
    <dgm:pt modelId="{3340391B-A6DF-433B-BC06-49ED462D971F}" type="parTrans" cxnId="{01331B94-6066-48BE-B6D0-F2B406C77637}">
      <dgm:prSet/>
      <dgm:spPr/>
      <dgm:t>
        <a:bodyPr/>
        <a:lstStyle/>
        <a:p>
          <a:endParaRPr lang="en-US"/>
        </a:p>
      </dgm:t>
    </dgm:pt>
    <dgm:pt modelId="{ED499BA3-ED8B-4358-BAE7-663E128CBBED}" type="sibTrans" cxnId="{01331B94-6066-48BE-B6D0-F2B406C77637}">
      <dgm:prSet/>
      <dgm:spPr/>
      <dgm:t>
        <a:bodyPr/>
        <a:lstStyle/>
        <a:p>
          <a:endParaRPr lang="en-US"/>
        </a:p>
      </dgm:t>
    </dgm:pt>
    <dgm:pt modelId="{6B6691DE-456D-4B11-8EF8-4AE9DC911A73}" type="pres">
      <dgm:prSet presAssocID="{2E4DAD5F-A7DF-4482-99DD-C057E1C89E26}" presName="Name0" presStyleCnt="0">
        <dgm:presLayoutVars>
          <dgm:dir/>
          <dgm:resizeHandles val="exact"/>
        </dgm:presLayoutVars>
      </dgm:prSet>
      <dgm:spPr/>
    </dgm:pt>
    <dgm:pt modelId="{BAEFEEAF-E06C-40E9-A731-E7FD6F47E135}" type="pres">
      <dgm:prSet presAssocID="{C3278C85-A348-4010-ABB6-035A281995C2}" presName="node" presStyleLbl="node1" presStyleIdx="0" presStyleCnt="2" custScaleX="41739" custScaleY="31138" custLinFactNeighborX="-88601" custLinFactNeighborY="432">
        <dgm:presLayoutVars>
          <dgm:bulletEnabled val="1"/>
        </dgm:presLayoutVars>
      </dgm:prSet>
      <dgm:spPr/>
    </dgm:pt>
    <dgm:pt modelId="{207D71AA-CC03-4883-AD15-85D8A5DF16F4}" type="pres">
      <dgm:prSet presAssocID="{CB4FF4E4-4B67-4CE9-8EFE-5CFCE0814809}" presName="sibTrans" presStyleLbl="sibTrans2D1" presStyleIdx="0" presStyleCnt="1" custScaleX="161949" custScaleY="93682" custLinFactNeighborX="3497" custLinFactNeighborY="-49138"/>
      <dgm:spPr/>
    </dgm:pt>
    <dgm:pt modelId="{35233842-FDF9-44D3-8302-98411056F97D}" type="pres">
      <dgm:prSet presAssocID="{CB4FF4E4-4B67-4CE9-8EFE-5CFCE0814809}" presName="connectorText" presStyleLbl="sibTrans2D1" presStyleIdx="0" presStyleCnt="1"/>
      <dgm:spPr/>
    </dgm:pt>
    <dgm:pt modelId="{04E9BA10-DE46-40F3-8303-1D5EEDD043D2}" type="pres">
      <dgm:prSet presAssocID="{E5122C71-B1A1-4890-B147-A8497B1A6D78}" presName="node" presStyleLbl="node1" presStyleIdx="1" presStyleCnt="2" custScaleX="34021" custScaleY="32022" custLinFactNeighborX="7392" custLinFactNeighborY="2342">
        <dgm:presLayoutVars>
          <dgm:bulletEnabled val="1"/>
        </dgm:presLayoutVars>
      </dgm:prSet>
      <dgm:spPr/>
    </dgm:pt>
  </dgm:ptLst>
  <dgm:cxnLst>
    <dgm:cxn modelId="{021F6D0C-5560-4AEF-AE45-6EE160445A14}" srcId="{2E4DAD5F-A7DF-4482-99DD-C057E1C89E26}" destId="{C3278C85-A348-4010-ABB6-035A281995C2}" srcOrd="0" destOrd="0" parTransId="{D0171F0E-4E02-4DB2-899F-6E6B9592C0F0}" sibTransId="{CB4FF4E4-4B67-4CE9-8EFE-5CFCE0814809}"/>
    <dgm:cxn modelId="{F452122F-9F73-404D-A618-CC55E696D9C6}" type="presOf" srcId="{CB4FF4E4-4B67-4CE9-8EFE-5CFCE0814809}" destId="{35233842-FDF9-44D3-8302-98411056F97D}" srcOrd="1" destOrd="0" presId="urn:microsoft.com/office/officeart/2005/8/layout/process1"/>
    <dgm:cxn modelId="{D2CCE131-FA6C-4CE6-BB5B-5C6042E19625}" type="presOf" srcId="{C3278C85-A348-4010-ABB6-035A281995C2}" destId="{BAEFEEAF-E06C-40E9-A731-E7FD6F47E135}" srcOrd="0" destOrd="0" presId="urn:microsoft.com/office/officeart/2005/8/layout/process1"/>
    <dgm:cxn modelId="{D214796E-98D9-4F1C-B525-74E27D988112}" type="presOf" srcId="{2E4DAD5F-A7DF-4482-99DD-C057E1C89E26}" destId="{6B6691DE-456D-4B11-8EF8-4AE9DC911A73}" srcOrd="0" destOrd="0" presId="urn:microsoft.com/office/officeart/2005/8/layout/process1"/>
    <dgm:cxn modelId="{AC64AB8F-177A-4FBE-8ECB-EC65C0240BEC}" type="presOf" srcId="{CB4FF4E4-4B67-4CE9-8EFE-5CFCE0814809}" destId="{207D71AA-CC03-4883-AD15-85D8A5DF16F4}" srcOrd="0" destOrd="0" presId="urn:microsoft.com/office/officeart/2005/8/layout/process1"/>
    <dgm:cxn modelId="{01331B94-6066-48BE-B6D0-F2B406C77637}" srcId="{2E4DAD5F-A7DF-4482-99DD-C057E1C89E26}" destId="{E5122C71-B1A1-4890-B147-A8497B1A6D78}" srcOrd="1" destOrd="0" parTransId="{3340391B-A6DF-433B-BC06-49ED462D971F}" sibTransId="{ED499BA3-ED8B-4358-BAE7-663E128CBBED}"/>
    <dgm:cxn modelId="{7A95F1C5-11D6-4B08-8B99-08C81397E55B}" type="presOf" srcId="{E5122C71-B1A1-4890-B147-A8497B1A6D78}" destId="{04E9BA10-DE46-40F3-8303-1D5EEDD043D2}" srcOrd="0" destOrd="0" presId="urn:microsoft.com/office/officeart/2005/8/layout/process1"/>
    <dgm:cxn modelId="{E12559A6-8604-455C-8147-86ACF487AB6D}" type="presParOf" srcId="{6B6691DE-456D-4B11-8EF8-4AE9DC911A73}" destId="{BAEFEEAF-E06C-40E9-A731-E7FD6F47E135}" srcOrd="0" destOrd="0" presId="urn:microsoft.com/office/officeart/2005/8/layout/process1"/>
    <dgm:cxn modelId="{69F1B083-2651-4B53-B7B6-7A54E9435DB8}" type="presParOf" srcId="{6B6691DE-456D-4B11-8EF8-4AE9DC911A73}" destId="{207D71AA-CC03-4883-AD15-85D8A5DF16F4}" srcOrd="1" destOrd="0" presId="urn:microsoft.com/office/officeart/2005/8/layout/process1"/>
    <dgm:cxn modelId="{2FAE5B52-0DEC-42B0-8AAD-CE144F8F1899}" type="presParOf" srcId="{207D71AA-CC03-4883-AD15-85D8A5DF16F4}" destId="{35233842-FDF9-44D3-8302-98411056F97D}" srcOrd="0" destOrd="0" presId="urn:microsoft.com/office/officeart/2005/8/layout/process1"/>
    <dgm:cxn modelId="{CA7EA09F-B37F-43B0-BE6F-7EAE4F155422}" type="presParOf" srcId="{6B6691DE-456D-4B11-8EF8-4AE9DC911A73}" destId="{04E9BA10-DE46-40F3-8303-1D5EEDD043D2}"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459B7E-73A2-4536-82FA-3C5930545DE6}"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0DC26FE8-BEBC-4C57-8B88-EE632B72E021}">
      <dgm:prSet phldrT="[Text]"/>
      <dgm:spPr/>
      <dgm:t>
        <a:bodyPr/>
        <a:lstStyle/>
        <a:p>
          <a:r>
            <a:rPr lang="en-US" b="1"/>
            <a:t>Technical Review</a:t>
          </a:r>
        </a:p>
      </dgm:t>
    </dgm:pt>
    <dgm:pt modelId="{6F54DD51-4D1E-4BA9-8CD0-08DAC49B31CC}" type="parTrans" cxnId="{E936FE6A-1B6C-434A-9134-D054A14F5CE1}">
      <dgm:prSet/>
      <dgm:spPr/>
      <dgm:t>
        <a:bodyPr/>
        <a:lstStyle/>
        <a:p>
          <a:endParaRPr lang="en-US"/>
        </a:p>
      </dgm:t>
    </dgm:pt>
    <dgm:pt modelId="{DBC1E670-55AB-47DD-BAC6-E11F6EDD2B3B}" type="sibTrans" cxnId="{E936FE6A-1B6C-434A-9134-D054A14F5CE1}">
      <dgm:prSet/>
      <dgm:spPr/>
      <dgm:t>
        <a:bodyPr/>
        <a:lstStyle/>
        <a:p>
          <a:endParaRPr lang="en-US"/>
        </a:p>
      </dgm:t>
    </dgm:pt>
    <dgm:pt modelId="{CA61811C-A49D-4E71-B53A-6F31861E3AF5}">
      <dgm:prSet phldrT="[Text]"/>
      <dgm:spPr/>
      <dgm:t>
        <a:bodyPr/>
        <a:lstStyle/>
        <a:p>
          <a:r>
            <a:rPr lang="en-US"/>
            <a:t>Technical Approach</a:t>
          </a:r>
        </a:p>
      </dgm:t>
    </dgm:pt>
    <dgm:pt modelId="{1B20B534-B405-4BA0-93B5-51053C1798C8}" type="parTrans" cxnId="{F62D4D13-A576-4A61-9623-569D638FD724}">
      <dgm:prSet/>
      <dgm:spPr/>
      <dgm:t>
        <a:bodyPr/>
        <a:lstStyle/>
        <a:p>
          <a:endParaRPr lang="en-US"/>
        </a:p>
      </dgm:t>
    </dgm:pt>
    <dgm:pt modelId="{237DDA5E-3369-4A24-B8F2-F8B5489D109E}" type="sibTrans" cxnId="{F62D4D13-A576-4A61-9623-569D638FD724}">
      <dgm:prSet/>
      <dgm:spPr/>
      <dgm:t>
        <a:bodyPr/>
        <a:lstStyle/>
        <a:p>
          <a:endParaRPr lang="en-US"/>
        </a:p>
      </dgm:t>
    </dgm:pt>
    <dgm:pt modelId="{59058586-5363-4E3D-9A0D-A2825954155D}">
      <dgm:prSet phldrT="[Text]"/>
      <dgm:spPr/>
      <dgm:t>
        <a:bodyPr/>
        <a:lstStyle/>
        <a:p>
          <a:r>
            <a:rPr lang="en-US"/>
            <a:t>Company/Team (Technical)</a:t>
          </a:r>
        </a:p>
      </dgm:t>
    </dgm:pt>
    <dgm:pt modelId="{1BCAFE9D-5B32-4D50-B087-87E6A7C9B0F8}" type="parTrans" cxnId="{FB654783-01F1-40D3-9C71-EF9F81D90B4F}">
      <dgm:prSet/>
      <dgm:spPr/>
      <dgm:t>
        <a:bodyPr/>
        <a:lstStyle/>
        <a:p>
          <a:endParaRPr lang="en-US"/>
        </a:p>
      </dgm:t>
    </dgm:pt>
    <dgm:pt modelId="{F04F34BB-32C2-440E-B6AB-7903D7F6EA19}" type="sibTrans" cxnId="{FB654783-01F1-40D3-9C71-EF9F81D90B4F}">
      <dgm:prSet/>
      <dgm:spPr/>
      <dgm:t>
        <a:bodyPr/>
        <a:lstStyle/>
        <a:p>
          <a:endParaRPr lang="en-US"/>
        </a:p>
      </dgm:t>
    </dgm:pt>
    <dgm:pt modelId="{3D2E7A8E-D1AD-4EA0-8BE0-B7284212EE63}">
      <dgm:prSet phldrT="[Text]"/>
      <dgm:spPr>
        <a:solidFill>
          <a:srgbClr val="666666"/>
        </a:solidFill>
        <a:ln>
          <a:noFill/>
        </a:ln>
      </dgm:spPr>
      <dgm:t>
        <a:bodyPr/>
        <a:lstStyle/>
        <a:p>
          <a:r>
            <a:rPr lang="en-US" b="1"/>
            <a:t>Relevancy Review</a:t>
          </a:r>
        </a:p>
      </dgm:t>
    </dgm:pt>
    <dgm:pt modelId="{9AFBFA9F-52A3-4BD0-83A8-B5C8BBBC33B7}" type="parTrans" cxnId="{F652CE41-AEF2-4E61-85A3-A42BBA19BD67}">
      <dgm:prSet/>
      <dgm:spPr/>
      <dgm:t>
        <a:bodyPr/>
        <a:lstStyle/>
        <a:p>
          <a:endParaRPr lang="en-US"/>
        </a:p>
      </dgm:t>
    </dgm:pt>
    <dgm:pt modelId="{C9801576-3935-491A-A9AD-CF4A9034DF8C}" type="sibTrans" cxnId="{F652CE41-AEF2-4E61-85A3-A42BBA19BD67}">
      <dgm:prSet/>
      <dgm:spPr/>
      <dgm:t>
        <a:bodyPr/>
        <a:lstStyle/>
        <a:p>
          <a:endParaRPr lang="en-US"/>
        </a:p>
      </dgm:t>
    </dgm:pt>
    <dgm:pt modelId="{4DE14F3D-69DD-4CEB-9BCA-AA2B03F58B97}">
      <dgm:prSet phldrT="[Text]"/>
      <dgm:spPr>
        <a:solidFill>
          <a:schemeClr val="bg2">
            <a:lumMod val="90000"/>
            <a:alpha val="90000"/>
          </a:schemeClr>
        </a:solidFill>
        <a:ln>
          <a:noFill/>
        </a:ln>
      </dgm:spPr>
      <dgm:t>
        <a:bodyPr/>
        <a:lstStyle/>
        <a:p>
          <a:r>
            <a:rPr lang="en-US"/>
            <a:t>Impact/Relevance to topic</a:t>
          </a:r>
        </a:p>
      </dgm:t>
    </dgm:pt>
    <dgm:pt modelId="{AAE72C10-0A65-431E-94AC-133190904647}" type="parTrans" cxnId="{8F112D32-F1FC-4B70-B1C1-BE904F255E5B}">
      <dgm:prSet/>
      <dgm:spPr/>
      <dgm:t>
        <a:bodyPr/>
        <a:lstStyle/>
        <a:p>
          <a:endParaRPr lang="en-US"/>
        </a:p>
      </dgm:t>
    </dgm:pt>
    <dgm:pt modelId="{39A70B0E-01D7-44CB-B689-2F46A614E47A}" type="sibTrans" cxnId="{8F112D32-F1FC-4B70-B1C1-BE904F255E5B}">
      <dgm:prSet/>
      <dgm:spPr/>
      <dgm:t>
        <a:bodyPr/>
        <a:lstStyle/>
        <a:p>
          <a:endParaRPr lang="en-US"/>
        </a:p>
      </dgm:t>
    </dgm:pt>
    <dgm:pt modelId="{84149A63-ADA3-4EF9-82D9-6063EB881811}">
      <dgm:prSet phldrT="[Text]"/>
      <dgm:spPr>
        <a:solidFill>
          <a:srgbClr val="D8534F"/>
        </a:solidFill>
        <a:ln>
          <a:noFill/>
        </a:ln>
      </dgm:spPr>
      <dgm:t>
        <a:bodyPr/>
        <a:lstStyle/>
        <a:p>
          <a:r>
            <a:rPr lang="en-US" b="1"/>
            <a:t>Commercial Review</a:t>
          </a:r>
        </a:p>
      </dgm:t>
    </dgm:pt>
    <dgm:pt modelId="{6B62F8AC-D072-4166-8621-4F29998F9DA5}" type="parTrans" cxnId="{AB40BDDD-89F6-4402-86EB-D66B33626B67}">
      <dgm:prSet/>
      <dgm:spPr/>
      <dgm:t>
        <a:bodyPr/>
        <a:lstStyle/>
        <a:p>
          <a:endParaRPr lang="en-US"/>
        </a:p>
      </dgm:t>
    </dgm:pt>
    <dgm:pt modelId="{B4AD256E-4C90-47A7-9192-C78494927AC7}" type="sibTrans" cxnId="{AB40BDDD-89F6-4402-86EB-D66B33626B67}">
      <dgm:prSet/>
      <dgm:spPr/>
      <dgm:t>
        <a:bodyPr/>
        <a:lstStyle/>
        <a:p>
          <a:endParaRPr lang="en-US"/>
        </a:p>
      </dgm:t>
    </dgm:pt>
    <dgm:pt modelId="{ADE79E3D-BF37-4293-A0FB-E87815FA9CEE}">
      <dgm:prSet phldrT="[Text]"/>
      <dgm:spPr>
        <a:solidFill>
          <a:srgbClr val="E79391">
            <a:alpha val="89804"/>
          </a:srgbClr>
        </a:solidFill>
        <a:ln>
          <a:noFill/>
        </a:ln>
      </dgm:spPr>
      <dgm:t>
        <a:bodyPr/>
        <a:lstStyle/>
        <a:p>
          <a:r>
            <a:rPr lang="en-US"/>
            <a:t>Innovation/IP</a:t>
          </a:r>
        </a:p>
      </dgm:t>
    </dgm:pt>
    <dgm:pt modelId="{A0516CCB-48E6-47FE-8BE6-BC1BB46A98B3}" type="parTrans" cxnId="{975BD998-97BF-4204-8284-69EE5DAC308E}">
      <dgm:prSet/>
      <dgm:spPr/>
      <dgm:t>
        <a:bodyPr/>
        <a:lstStyle/>
        <a:p>
          <a:endParaRPr lang="en-US"/>
        </a:p>
      </dgm:t>
    </dgm:pt>
    <dgm:pt modelId="{A7E26342-8747-48D4-841D-AAD4DDFF1112}" type="sibTrans" cxnId="{975BD998-97BF-4204-8284-69EE5DAC308E}">
      <dgm:prSet/>
      <dgm:spPr/>
      <dgm:t>
        <a:bodyPr/>
        <a:lstStyle/>
        <a:p>
          <a:endParaRPr lang="en-US"/>
        </a:p>
      </dgm:t>
    </dgm:pt>
    <dgm:pt modelId="{510830F7-4F21-43C9-8F55-A0D42D84FE9E}">
      <dgm:prSet phldrT="[Text]"/>
      <dgm:spPr>
        <a:solidFill>
          <a:srgbClr val="E79391">
            <a:alpha val="89804"/>
          </a:srgbClr>
        </a:solidFill>
        <a:ln>
          <a:noFill/>
        </a:ln>
      </dgm:spPr>
      <dgm:t>
        <a:bodyPr/>
        <a:lstStyle/>
        <a:p>
          <a:r>
            <a:rPr lang="en-US"/>
            <a:t>Market Opportunity</a:t>
          </a:r>
        </a:p>
      </dgm:t>
    </dgm:pt>
    <dgm:pt modelId="{F876547C-559A-41C2-8E4C-3DAA232707FC}" type="parTrans" cxnId="{09E75904-5C94-4708-B544-922825535BE6}">
      <dgm:prSet/>
      <dgm:spPr/>
      <dgm:t>
        <a:bodyPr/>
        <a:lstStyle/>
        <a:p>
          <a:endParaRPr lang="en-US"/>
        </a:p>
      </dgm:t>
    </dgm:pt>
    <dgm:pt modelId="{5D8FA247-B6C6-466A-9A99-EE50F4452C5D}" type="sibTrans" cxnId="{09E75904-5C94-4708-B544-922825535BE6}">
      <dgm:prSet/>
      <dgm:spPr/>
      <dgm:t>
        <a:bodyPr/>
        <a:lstStyle/>
        <a:p>
          <a:endParaRPr lang="en-US"/>
        </a:p>
      </dgm:t>
    </dgm:pt>
    <dgm:pt modelId="{995C8962-F11B-4254-AD6E-A6D455B1F7E6}">
      <dgm:prSet phldrT="[Text]"/>
      <dgm:spPr>
        <a:solidFill>
          <a:srgbClr val="E79391">
            <a:alpha val="89804"/>
          </a:srgbClr>
        </a:solidFill>
        <a:ln>
          <a:noFill/>
        </a:ln>
      </dgm:spPr>
      <dgm:t>
        <a:bodyPr/>
        <a:lstStyle/>
        <a:p>
          <a:r>
            <a:rPr lang="en-US"/>
            <a:t>Company/Team (Commercial)</a:t>
          </a:r>
        </a:p>
      </dgm:t>
    </dgm:pt>
    <dgm:pt modelId="{2698A845-0297-4543-8EFC-2A698B8D42B6}" type="parTrans" cxnId="{0F20D488-B600-426D-B889-5B99C6D62953}">
      <dgm:prSet/>
      <dgm:spPr/>
      <dgm:t>
        <a:bodyPr/>
        <a:lstStyle/>
        <a:p>
          <a:endParaRPr lang="en-US"/>
        </a:p>
      </dgm:t>
    </dgm:pt>
    <dgm:pt modelId="{993C87E4-7890-42C9-B2C6-8C5B48F8CD7C}" type="sibTrans" cxnId="{0F20D488-B600-426D-B889-5B99C6D62953}">
      <dgm:prSet/>
      <dgm:spPr/>
      <dgm:t>
        <a:bodyPr/>
        <a:lstStyle/>
        <a:p>
          <a:endParaRPr lang="en-US"/>
        </a:p>
      </dgm:t>
    </dgm:pt>
    <dgm:pt modelId="{B71511C6-848A-4291-8C25-6A76CD3DFF54}">
      <dgm:prSet phldrT="[Text]"/>
      <dgm:spPr>
        <a:solidFill>
          <a:srgbClr val="E79391">
            <a:alpha val="89804"/>
          </a:srgbClr>
        </a:solidFill>
        <a:ln>
          <a:noFill/>
        </a:ln>
      </dgm:spPr>
      <dgm:t>
        <a:bodyPr/>
        <a:lstStyle/>
        <a:p>
          <a:r>
            <a:rPr lang="en-US"/>
            <a:t>Commercialization Approach</a:t>
          </a:r>
        </a:p>
      </dgm:t>
    </dgm:pt>
    <dgm:pt modelId="{651A1C0B-89C7-40C7-A1BD-E64CA8B123DE}" type="parTrans" cxnId="{35AABB49-43C7-4AB1-9CEF-172B749C57AF}">
      <dgm:prSet/>
      <dgm:spPr/>
      <dgm:t>
        <a:bodyPr/>
        <a:lstStyle/>
        <a:p>
          <a:endParaRPr lang="en-US"/>
        </a:p>
      </dgm:t>
    </dgm:pt>
    <dgm:pt modelId="{E22C14E5-959E-4685-872E-EA370ED6D78B}" type="sibTrans" cxnId="{35AABB49-43C7-4AB1-9CEF-172B749C57AF}">
      <dgm:prSet/>
      <dgm:spPr/>
      <dgm:t>
        <a:bodyPr/>
        <a:lstStyle/>
        <a:p>
          <a:endParaRPr lang="en-US"/>
        </a:p>
      </dgm:t>
    </dgm:pt>
    <dgm:pt modelId="{CA9F7EB0-FD12-4D34-A5FA-4595F39D4F53}" type="pres">
      <dgm:prSet presAssocID="{62459B7E-73A2-4536-82FA-3C5930545DE6}" presName="Name0" presStyleCnt="0">
        <dgm:presLayoutVars>
          <dgm:dir/>
          <dgm:animLvl val="lvl"/>
          <dgm:resizeHandles val="exact"/>
        </dgm:presLayoutVars>
      </dgm:prSet>
      <dgm:spPr/>
    </dgm:pt>
    <dgm:pt modelId="{B67D5D7E-C460-467B-B8C7-9FA5DA317B14}" type="pres">
      <dgm:prSet presAssocID="{0DC26FE8-BEBC-4C57-8B88-EE632B72E021}" presName="composite" presStyleCnt="0"/>
      <dgm:spPr/>
    </dgm:pt>
    <dgm:pt modelId="{66F9072A-A260-4FEC-9D6C-F46B4F49E759}" type="pres">
      <dgm:prSet presAssocID="{0DC26FE8-BEBC-4C57-8B88-EE632B72E021}" presName="parTx" presStyleLbl="alignNode1" presStyleIdx="0" presStyleCnt="3">
        <dgm:presLayoutVars>
          <dgm:chMax val="0"/>
          <dgm:chPref val="0"/>
          <dgm:bulletEnabled val="1"/>
        </dgm:presLayoutVars>
      </dgm:prSet>
      <dgm:spPr/>
    </dgm:pt>
    <dgm:pt modelId="{6533E283-E0E5-4ECA-94D9-54B8C16398DE}" type="pres">
      <dgm:prSet presAssocID="{0DC26FE8-BEBC-4C57-8B88-EE632B72E021}" presName="desTx" presStyleLbl="alignAccFollowNode1" presStyleIdx="0" presStyleCnt="3">
        <dgm:presLayoutVars>
          <dgm:bulletEnabled val="1"/>
        </dgm:presLayoutVars>
      </dgm:prSet>
      <dgm:spPr/>
    </dgm:pt>
    <dgm:pt modelId="{6015F0A9-E311-4ED1-BA64-F4AF08A69989}" type="pres">
      <dgm:prSet presAssocID="{DBC1E670-55AB-47DD-BAC6-E11F6EDD2B3B}" presName="space" presStyleCnt="0"/>
      <dgm:spPr/>
    </dgm:pt>
    <dgm:pt modelId="{AF393C45-F35A-4A92-9B38-2BA7DFC5E68F}" type="pres">
      <dgm:prSet presAssocID="{3D2E7A8E-D1AD-4EA0-8BE0-B7284212EE63}" presName="composite" presStyleCnt="0"/>
      <dgm:spPr/>
    </dgm:pt>
    <dgm:pt modelId="{7FB052C1-2647-49F1-BF3B-4A06A50B2B9B}" type="pres">
      <dgm:prSet presAssocID="{3D2E7A8E-D1AD-4EA0-8BE0-B7284212EE63}" presName="parTx" presStyleLbl="alignNode1" presStyleIdx="1" presStyleCnt="3">
        <dgm:presLayoutVars>
          <dgm:chMax val="0"/>
          <dgm:chPref val="0"/>
          <dgm:bulletEnabled val="1"/>
        </dgm:presLayoutVars>
      </dgm:prSet>
      <dgm:spPr/>
    </dgm:pt>
    <dgm:pt modelId="{638784E3-61B1-40C8-A229-0859DDE82B25}" type="pres">
      <dgm:prSet presAssocID="{3D2E7A8E-D1AD-4EA0-8BE0-B7284212EE63}" presName="desTx" presStyleLbl="alignAccFollowNode1" presStyleIdx="1" presStyleCnt="3">
        <dgm:presLayoutVars>
          <dgm:bulletEnabled val="1"/>
        </dgm:presLayoutVars>
      </dgm:prSet>
      <dgm:spPr/>
    </dgm:pt>
    <dgm:pt modelId="{1D9D88B1-222B-4DFA-9D1E-A65BF59B03D3}" type="pres">
      <dgm:prSet presAssocID="{C9801576-3935-491A-A9AD-CF4A9034DF8C}" presName="space" presStyleCnt="0"/>
      <dgm:spPr/>
    </dgm:pt>
    <dgm:pt modelId="{C5587158-BE3B-41EB-9B91-F5B325A9A17F}" type="pres">
      <dgm:prSet presAssocID="{84149A63-ADA3-4EF9-82D9-6063EB881811}" presName="composite" presStyleCnt="0"/>
      <dgm:spPr/>
    </dgm:pt>
    <dgm:pt modelId="{4F29E0A6-4F3E-4668-9E74-B3F4FEB788DA}" type="pres">
      <dgm:prSet presAssocID="{84149A63-ADA3-4EF9-82D9-6063EB881811}" presName="parTx" presStyleLbl="alignNode1" presStyleIdx="2" presStyleCnt="3">
        <dgm:presLayoutVars>
          <dgm:chMax val="0"/>
          <dgm:chPref val="0"/>
          <dgm:bulletEnabled val="1"/>
        </dgm:presLayoutVars>
      </dgm:prSet>
      <dgm:spPr/>
    </dgm:pt>
    <dgm:pt modelId="{7B3C3538-1931-4C42-B197-3EB362C648C3}" type="pres">
      <dgm:prSet presAssocID="{84149A63-ADA3-4EF9-82D9-6063EB881811}" presName="desTx" presStyleLbl="alignAccFollowNode1" presStyleIdx="2" presStyleCnt="3">
        <dgm:presLayoutVars>
          <dgm:bulletEnabled val="1"/>
        </dgm:presLayoutVars>
      </dgm:prSet>
      <dgm:spPr/>
    </dgm:pt>
  </dgm:ptLst>
  <dgm:cxnLst>
    <dgm:cxn modelId="{09E75904-5C94-4708-B544-922825535BE6}" srcId="{84149A63-ADA3-4EF9-82D9-6063EB881811}" destId="{510830F7-4F21-43C9-8F55-A0D42D84FE9E}" srcOrd="1" destOrd="0" parTransId="{F876547C-559A-41C2-8E4C-3DAA232707FC}" sibTransId="{5D8FA247-B6C6-466A-9A99-EE50F4452C5D}"/>
    <dgm:cxn modelId="{F62D4D13-A576-4A61-9623-569D638FD724}" srcId="{0DC26FE8-BEBC-4C57-8B88-EE632B72E021}" destId="{CA61811C-A49D-4E71-B53A-6F31861E3AF5}" srcOrd="0" destOrd="0" parTransId="{1B20B534-B405-4BA0-93B5-51053C1798C8}" sibTransId="{237DDA5E-3369-4A24-B8F2-F8B5489D109E}"/>
    <dgm:cxn modelId="{79AD6D17-8A16-4B0D-A9DB-F3DD50F470E9}" type="presOf" srcId="{4DE14F3D-69DD-4CEB-9BCA-AA2B03F58B97}" destId="{638784E3-61B1-40C8-A229-0859DDE82B25}" srcOrd="0" destOrd="0" presId="urn:microsoft.com/office/officeart/2005/8/layout/hList1"/>
    <dgm:cxn modelId="{92D79322-CDB0-4337-854E-9FE2D9624618}" type="presOf" srcId="{84149A63-ADA3-4EF9-82D9-6063EB881811}" destId="{4F29E0A6-4F3E-4668-9E74-B3F4FEB788DA}" srcOrd="0" destOrd="0" presId="urn:microsoft.com/office/officeart/2005/8/layout/hList1"/>
    <dgm:cxn modelId="{DC7C092E-7BC2-4DC2-9506-CF93B15A0D08}" type="presOf" srcId="{59058586-5363-4E3D-9A0D-A2825954155D}" destId="{6533E283-E0E5-4ECA-94D9-54B8C16398DE}" srcOrd="0" destOrd="1" presId="urn:microsoft.com/office/officeart/2005/8/layout/hList1"/>
    <dgm:cxn modelId="{8F112D32-F1FC-4B70-B1C1-BE904F255E5B}" srcId="{3D2E7A8E-D1AD-4EA0-8BE0-B7284212EE63}" destId="{4DE14F3D-69DD-4CEB-9BCA-AA2B03F58B97}" srcOrd="0" destOrd="0" parTransId="{AAE72C10-0A65-431E-94AC-133190904647}" sibTransId="{39A70B0E-01D7-44CB-B689-2F46A614E47A}"/>
    <dgm:cxn modelId="{0497825B-E531-4BF7-AB78-A51A9C280C5B}" type="presOf" srcId="{62459B7E-73A2-4536-82FA-3C5930545DE6}" destId="{CA9F7EB0-FD12-4D34-A5FA-4595F39D4F53}" srcOrd="0" destOrd="0" presId="urn:microsoft.com/office/officeart/2005/8/layout/hList1"/>
    <dgm:cxn modelId="{F652CE41-AEF2-4E61-85A3-A42BBA19BD67}" srcId="{62459B7E-73A2-4536-82FA-3C5930545DE6}" destId="{3D2E7A8E-D1AD-4EA0-8BE0-B7284212EE63}" srcOrd="1" destOrd="0" parTransId="{9AFBFA9F-52A3-4BD0-83A8-B5C8BBBC33B7}" sibTransId="{C9801576-3935-491A-A9AD-CF4A9034DF8C}"/>
    <dgm:cxn modelId="{35AABB49-43C7-4AB1-9CEF-172B749C57AF}" srcId="{84149A63-ADA3-4EF9-82D9-6063EB881811}" destId="{B71511C6-848A-4291-8C25-6A76CD3DFF54}" srcOrd="3" destOrd="0" parTransId="{651A1C0B-89C7-40C7-A1BD-E64CA8B123DE}" sibTransId="{E22C14E5-959E-4685-872E-EA370ED6D78B}"/>
    <dgm:cxn modelId="{E936FE6A-1B6C-434A-9134-D054A14F5CE1}" srcId="{62459B7E-73A2-4536-82FA-3C5930545DE6}" destId="{0DC26FE8-BEBC-4C57-8B88-EE632B72E021}" srcOrd="0" destOrd="0" parTransId="{6F54DD51-4D1E-4BA9-8CD0-08DAC49B31CC}" sibTransId="{DBC1E670-55AB-47DD-BAC6-E11F6EDD2B3B}"/>
    <dgm:cxn modelId="{378E1E4D-E955-4903-842D-F919D61E828A}" type="presOf" srcId="{CA61811C-A49D-4E71-B53A-6F31861E3AF5}" destId="{6533E283-E0E5-4ECA-94D9-54B8C16398DE}" srcOrd="0" destOrd="0" presId="urn:microsoft.com/office/officeart/2005/8/layout/hList1"/>
    <dgm:cxn modelId="{C0768C52-AA6D-4303-96D1-705026F708B1}" type="presOf" srcId="{B71511C6-848A-4291-8C25-6A76CD3DFF54}" destId="{7B3C3538-1931-4C42-B197-3EB362C648C3}" srcOrd="0" destOrd="3" presId="urn:microsoft.com/office/officeart/2005/8/layout/hList1"/>
    <dgm:cxn modelId="{41934E80-D5EF-4816-A59F-0409A8D4F385}" type="presOf" srcId="{0DC26FE8-BEBC-4C57-8B88-EE632B72E021}" destId="{66F9072A-A260-4FEC-9D6C-F46B4F49E759}" srcOrd="0" destOrd="0" presId="urn:microsoft.com/office/officeart/2005/8/layout/hList1"/>
    <dgm:cxn modelId="{FB654783-01F1-40D3-9C71-EF9F81D90B4F}" srcId="{0DC26FE8-BEBC-4C57-8B88-EE632B72E021}" destId="{59058586-5363-4E3D-9A0D-A2825954155D}" srcOrd="1" destOrd="0" parTransId="{1BCAFE9D-5B32-4D50-B087-87E6A7C9B0F8}" sibTransId="{F04F34BB-32C2-440E-B6AB-7903D7F6EA19}"/>
    <dgm:cxn modelId="{0F20D488-B600-426D-B889-5B99C6D62953}" srcId="{84149A63-ADA3-4EF9-82D9-6063EB881811}" destId="{995C8962-F11B-4254-AD6E-A6D455B1F7E6}" srcOrd="2" destOrd="0" parTransId="{2698A845-0297-4543-8EFC-2A698B8D42B6}" sibTransId="{993C87E4-7890-42C9-B2C6-8C5B48F8CD7C}"/>
    <dgm:cxn modelId="{975BD998-97BF-4204-8284-69EE5DAC308E}" srcId="{84149A63-ADA3-4EF9-82D9-6063EB881811}" destId="{ADE79E3D-BF37-4293-A0FB-E87815FA9CEE}" srcOrd="0" destOrd="0" parTransId="{A0516CCB-48E6-47FE-8BE6-BC1BB46A98B3}" sibTransId="{A7E26342-8747-48D4-841D-AAD4DDFF1112}"/>
    <dgm:cxn modelId="{FE196EA2-840C-4265-8C17-B080100CAFED}" type="presOf" srcId="{3D2E7A8E-D1AD-4EA0-8BE0-B7284212EE63}" destId="{7FB052C1-2647-49F1-BF3B-4A06A50B2B9B}" srcOrd="0" destOrd="0" presId="urn:microsoft.com/office/officeart/2005/8/layout/hList1"/>
    <dgm:cxn modelId="{E57688B1-AB5B-4204-9581-AA41C5B921D5}" type="presOf" srcId="{995C8962-F11B-4254-AD6E-A6D455B1F7E6}" destId="{7B3C3538-1931-4C42-B197-3EB362C648C3}" srcOrd="0" destOrd="2" presId="urn:microsoft.com/office/officeart/2005/8/layout/hList1"/>
    <dgm:cxn modelId="{AB40BDDD-89F6-4402-86EB-D66B33626B67}" srcId="{62459B7E-73A2-4536-82FA-3C5930545DE6}" destId="{84149A63-ADA3-4EF9-82D9-6063EB881811}" srcOrd="2" destOrd="0" parTransId="{6B62F8AC-D072-4166-8621-4F29998F9DA5}" sibTransId="{B4AD256E-4C90-47A7-9192-C78494927AC7}"/>
    <dgm:cxn modelId="{C2E666E6-6412-4033-B2BF-36875E8AF1BA}" type="presOf" srcId="{ADE79E3D-BF37-4293-A0FB-E87815FA9CEE}" destId="{7B3C3538-1931-4C42-B197-3EB362C648C3}" srcOrd="0" destOrd="0" presId="urn:microsoft.com/office/officeart/2005/8/layout/hList1"/>
    <dgm:cxn modelId="{8A2DEAF6-2C4A-49B1-AEBE-53622E87F958}" type="presOf" srcId="{510830F7-4F21-43C9-8F55-A0D42D84FE9E}" destId="{7B3C3538-1931-4C42-B197-3EB362C648C3}" srcOrd="0" destOrd="1" presId="urn:microsoft.com/office/officeart/2005/8/layout/hList1"/>
    <dgm:cxn modelId="{892BCE52-6D8A-4BA8-9A93-1C0DE68FDAF0}" type="presParOf" srcId="{CA9F7EB0-FD12-4D34-A5FA-4595F39D4F53}" destId="{B67D5D7E-C460-467B-B8C7-9FA5DA317B14}" srcOrd="0" destOrd="0" presId="urn:microsoft.com/office/officeart/2005/8/layout/hList1"/>
    <dgm:cxn modelId="{97C38D5B-1A2B-425F-B336-AD9A40972CBD}" type="presParOf" srcId="{B67D5D7E-C460-467B-B8C7-9FA5DA317B14}" destId="{66F9072A-A260-4FEC-9D6C-F46B4F49E759}" srcOrd="0" destOrd="0" presId="urn:microsoft.com/office/officeart/2005/8/layout/hList1"/>
    <dgm:cxn modelId="{03A20B42-6F1E-4E45-866A-F0CFBF430504}" type="presParOf" srcId="{B67D5D7E-C460-467B-B8C7-9FA5DA317B14}" destId="{6533E283-E0E5-4ECA-94D9-54B8C16398DE}" srcOrd="1" destOrd="0" presId="urn:microsoft.com/office/officeart/2005/8/layout/hList1"/>
    <dgm:cxn modelId="{FBE0D68A-5AF0-42B4-A80F-2209772C6674}" type="presParOf" srcId="{CA9F7EB0-FD12-4D34-A5FA-4595F39D4F53}" destId="{6015F0A9-E311-4ED1-BA64-F4AF08A69989}" srcOrd="1" destOrd="0" presId="urn:microsoft.com/office/officeart/2005/8/layout/hList1"/>
    <dgm:cxn modelId="{495F465F-6147-4E47-BE9B-67926DAFFFD5}" type="presParOf" srcId="{CA9F7EB0-FD12-4D34-A5FA-4595F39D4F53}" destId="{AF393C45-F35A-4A92-9B38-2BA7DFC5E68F}" srcOrd="2" destOrd="0" presId="urn:microsoft.com/office/officeart/2005/8/layout/hList1"/>
    <dgm:cxn modelId="{906560BD-1AAD-412E-A08E-84810EA6D0DF}" type="presParOf" srcId="{AF393C45-F35A-4A92-9B38-2BA7DFC5E68F}" destId="{7FB052C1-2647-49F1-BF3B-4A06A50B2B9B}" srcOrd="0" destOrd="0" presId="urn:microsoft.com/office/officeart/2005/8/layout/hList1"/>
    <dgm:cxn modelId="{86A7427D-E7A2-4B51-BB69-C7B77933D885}" type="presParOf" srcId="{AF393C45-F35A-4A92-9B38-2BA7DFC5E68F}" destId="{638784E3-61B1-40C8-A229-0859DDE82B25}" srcOrd="1" destOrd="0" presId="urn:microsoft.com/office/officeart/2005/8/layout/hList1"/>
    <dgm:cxn modelId="{CA620C92-E2B7-45F5-B3D9-8D90F1CF93CB}" type="presParOf" srcId="{CA9F7EB0-FD12-4D34-A5FA-4595F39D4F53}" destId="{1D9D88B1-222B-4DFA-9D1E-A65BF59B03D3}" srcOrd="3" destOrd="0" presId="urn:microsoft.com/office/officeart/2005/8/layout/hList1"/>
    <dgm:cxn modelId="{5AEFBD64-C25B-4996-8F33-EE6C0B5EFBB8}" type="presParOf" srcId="{CA9F7EB0-FD12-4D34-A5FA-4595F39D4F53}" destId="{C5587158-BE3B-41EB-9B91-F5B325A9A17F}" srcOrd="4" destOrd="0" presId="urn:microsoft.com/office/officeart/2005/8/layout/hList1"/>
    <dgm:cxn modelId="{10C1261C-AC7D-4CDE-BBB5-114E061F623F}" type="presParOf" srcId="{C5587158-BE3B-41EB-9B91-F5B325A9A17F}" destId="{4F29E0A6-4F3E-4668-9E74-B3F4FEB788DA}" srcOrd="0" destOrd="0" presId="urn:microsoft.com/office/officeart/2005/8/layout/hList1"/>
    <dgm:cxn modelId="{1D153E1E-E553-4D5D-B5B0-C01DEF83440D}" type="presParOf" srcId="{C5587158-BE3B-41EB-9B91-F5B325A9A17F}" destId="{7B3C3538-1931-4C42-B197-3EB362C648C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FC7316-BCBB-406E-B116-76AB06F9EEBC}"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2AD0215D-49AF-46CC-A7F9-C8D91BD86F2D}">
      <dgm:prSet custT="1"/>
      <dgm:spPr>
        <a:solidFill>
          <a:schemeClr val="accent5"/>
        </a:solidFill>
      </dgm:spPr>
      <dgm:t>
        <a:bodyPr/>
        <a:lstStyle/>
        <a:p>
          <a:r>
            <a:rPr lang="en-US" sz="2400"/>
            <a:t>National Science Foundation (NSF)</a:t>
          </a:r>
        </a:p>
      </dgm:t>
    </dgm:pt>
    <dgm:pt modelId="{438BCEE1-6A81-4B4F-AFBB-1C3FCB856EE2}" type="parTrans" cxnId="{3FECCB6E-1A2A-4899-B979-FAC0AE1A7F1B}">
      <dgm:prSet/>
      <dgm:spPr/>
      <dgm:t>
        <a:bodyPr/>
        <a:lstStyle/>
        <a:p>
          <a:endParaRPr lang="en-US"/>
        </a:p>
      </dgm:t>
    </dgm:pt>
    <dgm:pt modelId="{8D6E2E8B-E7DF-4EB5-AE45-F27520C31340}" type="sibTrans" cxnId="{3FECCB6E-1A2A-4899-B979-FAC0AE1A7F1B}">
      <dgm:prSet/>
      <dgm:spPr/>
      <dgm:t>
        <a:bodyPr/>
        <a:lstStyle/>
        <a:p>
          <a:endParaRPr lang="en-US"/>
        </a:p>
      </dgm:t>
    </dgm:pt>
    <dgm:pt modelId="{2238F757-21D7-42CB-AC6A-4648340EB84B}">
      <dgm:prSet custT="1"/>
      <dgm:spPr>
        <a:solidFill>
          <a:srgbClr val="00B0F0"/>
        </a:solidFill>
      </dgm:spPr>
      <dgm:t>
        <a:bodyPr/>
        <a:lstStyle/>
        <a:p>
          <a:r>
            <a:rPr lang="en-US" sz="2350"/>
            <a:t> National Institute of Environmental Health Sciences (NIEHS) </a:t>
          </a:r>
        </a:p>
      </dgm:t>
    </dgm:pt>
    <dgm:pt modelId="{B02FDD5D-223B-437F-BEDC-F68D8FBC759B}" type="parTrans" cxnId="{42695B56-1086-42F5-8858-F114EB295708}">
      <dgm:prSet/>
      <dgm:spPr/>
      <dgm:t>
        <a:bodyPr/>
        <a:lstStyle/>
        <a:p>
          <a:endParaRPr lang="en-US"/>
        </a:p>
      </dgm:t>
    </dgm:pt>
    <dgm:pt modelId="{45B2C141-4358-4647-B9B2-DBD40063D687}" type="sibTrans" cxnId="{42695B56-1086-42F5-8858-F114EB295708}">
      <dgm:prSet/>
      <dgm:spPr/>
      <dgm:t>
        <a:bodyPr/>
        <a:lstStyle/>
        <a:p>
          <a:endParaRPr lang="en-US"/>
        </a:p>
      </dgm:t>
    </dgm:pt>
    <dgm:pt modelId="{BC80EE77-F9CA-4181-90B8-D08D1244B749}">
      <dgm:prSet custT="1"/>
      <dgm:spPr>
        <a:solidFill>
          <a:srgbClr val="13C5FD"/>
        </a:solidFill>
      </dgm:spPr>
      <dgm:t>
        <a:bodyPr/>
        <a:lstStyle/>
        <a:p>
          <a:r>
            <a:rPr lang="en-US" sz="2400"/>
            <a:t>Department of Energy (DOE)</a:t>
          </a:r>
        </a:p>
      </dgm:t>
    </dgm:pt>
    <dgm:pt modelId="{040F2327-652A-4016-B812-82E7F88313C2}" type="parTrans" cxnId="{411965C2-C9CA-41C8-8915-F6C6A75E49DF}">
      <dgm:prSet/>
      <dgm:spPr/>
      <dgm:t>
        <a:bodyPr/>
        <a:lstStyle/>
        <a:p>
          <a:endParaRPr lang="en-US"/>
        </a:p>
      </dgm:t>
    </dgm:pt>
    <dgm:pt modelId="{15123439-26F3-4416-AC34-3A2025D6078D}" type="sibTrans" cxnId="{411965C2-C9CA-41C8-8915-F6C6A75E49DF}">
      <dgm:prSet/>
      <dgm:spPr/>
      <dgm:t>
        <a:bodyPr/>
        <a:lstStyle/>
        <a:p>
          <a:endParaRPr lang="en-US"/>
        </a:p>
      </dgm:t>
    </dgm:pt>
    <dgm:pt modelId="{ADFA11A2-280E-472E-8576-3E833FC6E8BE}">
      <dgm:prSet custT="1"/>
      <dgm:spPr>
        <a:solidFill>
          <a:srgbClr val="37D193"/>
        </a:solidFill>
      </dgm:spPr>
      <dgm:t>
        <a:bodyPr/>
        <a:lstStyle/>
        <a:p>
          <a:r>
            <a:rPr lang="en-US" sz="2400"/>
            <a:t>United States Department of Agriculture (USDA)</a:t>
          </a:r>
        </a:p>
      </dgm:t>
    </dgm:pt>
    <dgm:pt modelId="{59AF7DF9-7FA0-4A7B-B200-A3E3A3E01A87}" type="parTrans" cxnId="{EDE81D7F-1BCC-49D6-881A-AA6164BFA1A2}">
      <dgm:prSet/>
      <dgm:spPr/>
      <dgm:t>
        <a:bodyPr/>
        <a:lstStyle/>
        <a:p>
          <a:endParaRPr lang="en-US"/>
        </a:p>
      </dgm:t>
    </dgm:pt>
    <dgm:pt modelId="{D386164F-355B-4D91-A030-2E7E1FCC00F5}" type="sibTrans" cxnId="{EDE81D7F-1BCC-49D6-881A-AA6164BFA1A2}">
      <dgm:prSet/>
      <dgm:spPr/>
      <dgm:t>
        <a:bodyPr/>
        <a:lstStyle/>
        <a:p>
          <a:endParaRPr lang="en-US"/>
        </a:p>
      </dgm:t>
    </dgm:pt>
    <dgm:pt modelId="{EAECFCE3-9BDC-476D-A988-B3502EF66FC7}">
      <dgm:prSet custT="1"/>
      <dgm:spPr>
        <a:solidFill>
          <a:schemeClr val="accent6">
            <a:lumMod val="50000"/>
          </a:schemeClr>
        </a:solidFill>
      </dgm:spPr>
      <dgm:t>
        <a:bodyPr/>
        <a:lstStyle/>
        <a:p>
          <a:r>
            <a:rPr lang="en-US" sz="2400"/>
            <a:t>National Oceanic and Atmospheric Administration (NOAA)</a:t>
          </a:r>
        </a:p>
      </dgm:t>
    </dgm:pt>
    <dgm:pt modelId="{23299B34-6383-4F9C-BFA6-0B783AAE4B07}" type="parTrans" cxnId="{F74BFE9B-0ECC-484C-939B-C709DE4EF4C8}">
      <dgm:prSet/>
      <dgm:spPr/>
      <dgm:t>
        <a:bodyPr/>
        <a:lstStyle/>
        <a:p>
          <a:endParaRPr lang="en-US"/>
        </a:p>
      </dgm:t>
    </dgm:pt>
    <dgm:pt modelId="{20E2CC9E-6DB7-4982-83A5-C48336D53118}" type="sibTrans" cxnId="{F74BFE9B-0ECC-484C-939B-C709DE4EF4C8}">
      <dgm:prSet/>
      <dgm:spPr/>
      <dgm:t>
        <a:bodyPr/>
        <a:lstStyle/>
        <a:p>
          <a:endParaRPr lang="en-US"/>
        </a:p>
      </dgm:t>
    </dgm:pt>
    <dgm:pt modelId="{EA37113F-7D0E-465C-BB9D-22CE89A9A75D}" type="pres">
      <dgm:prSet presAssocID="{83FC7316-BCBB-406E-B116-76AB06F9EEBC}" presName="linearFlow" presStyleCnt="0">
        <dgm:presLayoutVars>
          <dgm:dir/>
          <dgm:resizeHandles val="exact"/>
        </dgm:presLayoutVars>
      </dgm:prSet>
      <dgm:spPr/>
    </dgm:pt>
    <dgm:pt modelId="{7F478F6E-5AF0-4CC8-9C6F-612EF1DB42E0}" type="pres">
      <dgm:prSet presAssocID="{2AD0215D-49AF-46CC-A7F9-C8D91BD86F2D}" presName="composite" presStyleCnt="0"/>
      <dgm:spPr/>
    </dgm:pt>
    <dgm:pt modelId="{C438A7C4-BA2B-42B7-82BE-BBF3241655D0}" type="pres">
      <dgm:prSet presAssocID="{2AD0215D-49AF-46CC-A7F9-C8D91BD86F2D}" presName="imgShp" presStyleLbl="fgImgPlace1" presStyleIdx="0" presStyleCnt="5" custScaleX="203472" custScaleY="203472"/>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F260DE89-3FA5-4A77-BA05-18CB1A3F6F02}" type="pres">
      <dgm:prSet presAssocID="{2AD0215D-49AF-46CC-A7F9-C8D91BD86F2D}" presName="txShp" presStyleLbl="node1" presStyleIdx="0" presStyleCnt="5" custScaleY="102542">
        <dgm:presLayoutVars>
          <dgm:bulletEnabled val="1"/>
        </dgm:presLayoutVars>
      </dgm:prSet>
      <dgm:spPr/>
    </dgm:pt>
    <dgm:pt modelId="{B00B1057-BB54-4F40-BB7F-97F36D262795}" type="pres">
      <dgm:prSet presAssocID="{8D6E2E8B-E7DF-4EB5-AE45-F27520C31340}" presName="spacing" presStyleCnt="0"/>
      <dgm:spPr/>
    </dgm:pt>
    <dgm:pt modelId="{E58062B1-217D-44E0-B522-C5615FE6F0F6}" type="pres">
      <dgm:prSet presAssocID="{2238F757-21D7-42CB-AC6A-4648340EB84B}" presName="composite" presStyleCnt="0"/>
      <dgm:spPr/>
    </dgm:pt>
    <dgm:pt modelId="{CD9A1182-3F67-4286-BC5D-31163FA21E62}" type="pres">
      <dgm:prSet presAssocID="{2238F757-21D7-42CB-AC6A-4648340EB84B}" presName="imgShp" presStyleLbl="fgImgPlace1" presStyleIdx="1" presStyleCnt="5" custScaleX="190322" custScaleY="19032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A12B4EB-C795-4E68-8EDD-4BACF328030C}" type="pres">
      <dgm:prSet presAssocID="{2238F757-21D7-42CB-AC6A-4648340EB84B}" presName="txShp" presStyleLbl="node1" presStyleIdx="1" presStyleCnt="5" custScaleY="120741">
        <dgm:presLayoutVars>
          <dgm:bulletEnabled val="1"/>
        </dgm:presLayoutVars>
      </dgm:prSet>
      <dgm:spPr/>
    </dgm:pt>
    <dgm:pt modelId="{D8D19450-26F6-4D8D-B2DB-690383F5700F}" type="pres">
      <dgm:prSet presAssocID="{45B2C141-4358-4647-B9B2-DBD40063D687}" presName="spacing" presStyleCnt="0"/>
      <dgm:spPr/>
    </dgm:pt>
    <dgm:pt modelId="{F190E37E-3E9A-46B0-ABC4-0D2AB11F5974}" type="pres">
      <dgm:prSet presAssocID="{BC80EE77-F9CA-4181-90B8-D08D1244B749}" presName="composite" presStyleCnt="0"/>
      <dgm:spPr/>
    </dgm:pt>
    <dgm:pt modelId="{995486A8-4B1B-4C99-AB46-2A57A49336F1}" type="pres">
      <dgm:prSet presAssocID="{BC80EE77-F9CA-4181-90B8-D08D1244B749}" presName="imgShp" presStyleLbl="fgImgPlace1" presStyleIdx="2" presStyleCnt="5" custScaleX="186377" custScaleY="186377"/>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0FE0B9E0-60D7-416C-8D23-A295162EF888}" type="pres">
      <dgm:prSet presAssocID="{BC80EE77-F9CA-4181-90B8-D08D1244B749}" presName="txShp" presStyleLbl="node1" presStyleIdx="2" presStyleCnt="5" custScaleY="98333">
        <dgm:presLayoutVars>
          <dgm:bulletEnabled val="1"/>
        </dgm:presLayoutVars>
      </dgm:prSet>
      <dgm:spPr/>
    </dgm:pt>
    <dgm:pt modelId="{2BC57116-099A-41C5-AE3E-4C1DCEF8504F}" type="pres">
      <dgm:prSet presAssocID="{15123439-26F3-4416-AC34-3A2025D6078D}" presName="spacing" presStyleCnt="0"/>
      <dgm:spPr/>
    </dgm:pt>
    <dgm:pt modelId="{FC0C14AB-8236-419A-BFC8-E0EADADED9C3}" type="pres">
      <dgm:prSet presAssocID="{ADFA11A2-280E-472E-8576-3E833FC6E8BE}" presName="composite" presStyleCnt="0"/>
      <dgm:spPr/>
    </dgm:pt>
    <dgm:pt modelId="{CD02C8E9-5F3E-4FBF-9D98-31085BE7D385}" type="pres">
      <dgm:prSet presAssocID="{ADFA11A2-280E-472E-8576-3E833FC6E8BE}" presName="imgShp" presStyleLbl="fgImgPlace1" presStyleIdx="3" presStyleCnt="5" custScaleX="180679" custScaleY="112337"/>
      <dgm:spPr>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dgm:spPr>
    </dgm:pt>
    <dgm:pt modelId="{C707F252-8A5E-4DDC-A2A3-33C00B490DE4}" type="pres">
      <dgm:prSet presAssocID="{ADFA11A2-280E-472E-8576-3E833FC6E8BE}" presName="txShp" presStyleLbl="node1" presStyleIdx="3" presStyleCnt="5" custLinFactNeighborX="-679" custLinFactNeighborY="8772">
        <dgm:presLayoutVars>
          <dgm:bulletEnabled val="1"/>
        </dgm:presLayoutVars>
      </dgm:prSet>
      <dgm:spPr/>
    </dgm:pt>
    <dgm:pt modelId="{7F1A908C-CEBD-457E-B239-03C6DB8F4209}" type="pres">
      <dgm:prSet presAssocID="{D386164F-355B-4D91-A030-2E7E1FCC00F5}" presName="spacing" presStyleCnt="0"/>
      <dgm:spPr/>
    </dgm:pt>
    <dgm:pt modelId="{E3F02E09-29A3-400F-A63C-68AAAC7D037D}" type="pres">
      <dgm:prSet presAssocID="{EAECFCE3-9BDC-476D-A988-B3502EF66FC7}" presName="composite" presStyleCnt="0"/>
      <dgm:spPr/>
    </dgm:pt>
    <dgm:pt modelId="{96E575A7-971A-499F-8E57-F59F34274DDE}" type="pres">
      <dgm:prSet presAssocID="{EAECFCE3-9BDC-476D-A988-B3502EF66FC7}" presName="imgShp" presStyleLbl="fgImgPlace1" presStyleIdx="4" presStyleCnt="5" custScaleX="173445" custScaleY="173445"/>
      <dgm:spPr>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dgm:spPr>
    </dgm:pt>
    <dgm:pt modelId="{33844324-915D-4076-9AD5-CE3DEF093D7D}" type="pres">
      <dgm:prSet presAssocID="{EAECFCE3-9BDC-476D-A988-B3502EF66FC7}" presName="txShp" presStyleLbl="node1" presStyleIdx="4" presStyleCnt="5">
        <dgm:presLayoutVars>
          <dgm:bulletEnabled val="1"/>
        </dgm:presLayoutVars>
      </dgm:prSet>
      <dgm:spPr/>
    </dgm:pt>
  </dgm:ptLst>
  <dgm:cxnLst>
    <dgm:cxn modelId="{ECE74915-EFF9-46A8-9B6A-322AE0DEFA23}" type="presOf" srcId="{EAECFCE3-9BDC-476D-A988-B3502EF66FC7}" destId="{33844324-915D-4076-9AD5-CE3DEF093D7D}" srcOrd="0" destOrd="0" presId="urn:microsoft.com/office/officeart/2005/8/layout/vList3"/>
    <dgm:cxn modelId="{2D9C9E19-90B4-47C4-8B77-276DC50AD839}" type="presOf" srcId="{ADFA11A2-280E-472E-8576-3E833FC6E8BE}" destId="{C707F252-8A5E-4DDC-A2A3-33C00B490DE4}" srcOrd="0" destOrd="0" presId="urn:microsoft.com/office/officeart/2005/8/layout/vList3"/>
    <dgm:cxn modelId="{3FECCB6E-1A2A-4899-B979-FAC0AE1A7F1B}" srcId="{83FC7316-BCBB-406E-B116-76AB06F9EEBC}" destId="{2AD0215D-49AF-46CC-A7F9-C8D91BD86F2D}" srcOrd="0" destOrd="0" parTransId="{438BCEE1-6A81-4B4F-AFBB-1C3FCB856EE2}" sibTransId="{8D6E2E8B-E7DF-4EB5-AE45-F27520C31340}"/>
    <dgm:cxn modelId="{D95C8C71-7456-41AE-8FEC-BB53C447E2A8}" type="presOf" srcId="{83FC7316-BCBB-406E-B116-76AB06F9EEBC}" destId="{EA37113F-7D0E-465C-BB9D-22CE89A9A75D}" srcOrd="0" destOrd="0" presId="urn:microsoft.com/office/officeart/2005/8/layout/vList3"/>
    <dgm:cxn modelId="{42695B56-1086-42F5-8858-F114EB295708}" srcId="{83FC7316-BCBB-406E-B116-76AB06F9EEBC}" destId="{2238F757-21D7-42CB-AC6A-4648340EB84B}" srcOrd="1" destOrd="0" parTransId="{B02FDD5D-223B-437F-BEDC-F68D8FBC759B}" sibTransId="{45B2C141-4358-4647-B9B2-DBD40063D687}"/>
    <dgm:cxn modelId="{7FDE5D7E-B8DA-467F-8D72-9FF7B3C40A43}" type="presOf" srcId="{BC80EE77-F9CA-4181-90B8-D08D1244B749}" destId="{0FE0B9E0-60D7-416C-8D23-A295162EF888}" srcOrd="0" destOrd="0" presId="urn:microsoft.com/office/officeart/2005/8/layout/vList3"/>
    <dgm:cxn modelId="{EDE81D7F-1BCC-49D6-881A-AA6164BFA1A2}" srcId="{83FC7316-BCBB-406E-B116-76AB06F9EEBC}" destId="{ADFA11A2-280E-472E-8576-3E833FC6E8BE}" srcOrd="3" destOrd="0" parTransId="{59AF7DF9-7FA0-4A7B-B200-A3E3A3E01A87}" sibTransId="{D386164F-355B-4D91-A030-2E7E1FCC00F5}"/>
    <dgm:cxn modelId="{C8605E98-5908-4CF7-BD92-0BB3109719CD}" type="presOf" srcId="{2AD0215D-49AF-46CC-A7F9-C8D91BD86F2D}" destId="{F260DE89-3FA5-4A77-BA05-18CB1A3F6F02}" srcOrd="0" destOrd="0" presId="urn:microsoft.com/office/officeart/2005/8/layout/vList3"/>
    <dgm:cxn modelId="{F74BFE9B-0ECC-484C-939B-C709DE4EF4C8}" srcId="{83FC7316-BCBB-406E-B116-76AB06F9EEBC}" destId="{EAECFCE3-9BDC-476D-A988-B3502EF66FC7}" srcOrd="4" destOrd="0" parTransId="{23299B34-6383-4F9C-BFA6-0B783AAE4B07}" sibTransId="{20E2CC9E-6DB7-4982-83A5-C48336D53118}"/>
    <dgm:cxn modelId="{4E4968A9-CB96-467D-B86D-69855F6C82D6}" type="presOf" srcId="{2238F757-21D7-42CB-AC6A-4648340EB84B}" destId="{2A12B4EB-C795-4E68-8EDD-4BACF328030C}" srcOrd="0" destOrd="0" presId="urn:microsoft.com/office/officeart/2005/8/layout/vList3"/>
    <dgm:cxn modelId="{411965C2-C9CA-41C8-8915-F6C6A75E49DF}" srcId="{83FC7316-BCBB-406E-B116-76AB06F9EEBC}" destId="{BC80EE77-F9CA-4181-90B8-D08D1244B749}" srcOrd="2" destOrd="0" parTransId="{040F2327-652A-4016-B812-82E7F88313C2}" sibTransId="{15123439-26F3-4416-AC34-3A2025D6078D}"/>
    <dgm:cxn modelId="{B12CD58F-5865-43E3-93A0-25E91680E098}" type="presParOf" srcId="{EA37113F-7D0E-465C-BB9D-22CE89A9A75D}" destId="{7F478F6E-5AF0-4CC8-9C6F-612EF1DB42E0}" srcOrd="0" destOrd="0" presId="urn:microsoft.com/office/officeart/2005/8/layout/vList3"/>
    <dgm:cxn modelId="{26DEB786-6F44-4D3D-834D-06E1DFCD4A69}" type="presParOf" srcId="{7F478F6E-5AF0-4CC8-9C6F-612EF1DB42E0}" destId="{C438A7C4-BA2B-42B7-82BE-BBF3241655D0}" srcOrd="0" destOrd="0" presId="urn:microsoft.com/office/officeart/2005/8/layout/vList3"/>
    <dgm:cxn modelId="{1B11E059-D2AA-4D6F-9EE9-5456AB31F285}" type="presParOf" srcId="{7F478F6E-5AF0-4CC8-9C6F-612EF1DB42E0}" destId="{F260DE89-3FA5-4A77-BA05-18CB1A3F6F02}" srcOrd="1" destOrd="0" presId="urn:microsoft.com/office/officeart/2005/8/layout/vList3"/>
    <dgm:cxn modelId="{A831E40B-BCC0-4B41-9F11-78DAE341BFB7}" type="presParOf" srcId="{EA37113F-7D0E-465C-BB9D-22CE89A9A75D}" destId="{B00B1057-BB54-4F40-BB7F-97F36D262795}" srcOrd="1" destOrd="0" presId="urn:microsoft.com/office/officeart/2005/8/layout/vList3"/>
    <dgm:cxn modelId="{D86DC4CC-1732-4BF7-A081-C18BA94A4C50}" type="presParOf" srcId="{EA37113F-7D0E-465C-BB9D-22CE89A9A75D}" destId="{E58062B1-217D-44E0-B522-C5615FE6F0F6}" srcOrd="2" destOrd="0" presId="urn:microsoft.com/office/officeart/2005/8/layout/vList3"/>
    <dgm:cxn modelId="{A5EE8121-BA32-49F9-86E1-A2BFBFF64926}" type="presParOf" srcId="{E58062B1-217D-44E0-B522-C5615FE6F0F6}" destId="{CD9A1182-3F67-4286-BC5D-31163FA21E62}" srcOrd="0" destOrd="0" presId="urn:microsoft.com/office/officeart/2005/8/layout/vList3"/>
    <dgm:cxn modelId="{C31A38C7-E9DC-4A07-B1CD-E6190D050283}" type="presParOf" srcId="{E58062B1-217D-44E0-B522-C5615FE6F0F6}" destId="{2A12B4EB-C795-4E68-8EDD-4BACF328030C}" srcOrd="1" destOrd="0" presId="urn:microsoft.com/office/officeart/2005/8/layout/vList3"/>
    <dgm:cxn modelId="{A871BF37-4C12-4500-B283-1E48ED25EAAE}" type="presParOf" srcId="{EA37113F-7D0E-465C-BB9D-22CE89A9A75D}" destId="{D8D19450-26F6-4D8D-B2DB-690383F5700F}" srcOrd="3" destOrd="0" presId="urn:microsoft.com/office/officeart/2005/8/layout/vList3"/>
    <dgm:cxn modelId="{E99EBBD2-5FBB-4169-BBF0-EBDC29AEEA11}" type="presParOf" srcId="{EA37113F-7D0E-465C-BB9D-22CE89A9A75D}" destId="{F190E37E-3E9A-46B0-ABC4-0D2AB11F5974}" srcOrd="4" destOrd="0" presId="urn:microsoft.com/office/officeart/2005/8/layout/vList3"/>
    <dgm:cxn modelId="{514461F3-32B9-420D-A35A-9083625B0C24}" type="presParOf" srcId="{F190E37E-3E9A-46B0-ABC4-0D2AB11F5974}" destId="{995486A8-4B1B-4C99-AB46-2A57A49336F1}" srcOrd="0" destOrd="0" presId="urn:microsoft.com/office/officeart/2005/8/layout/vList3"/>
    <dgm:cxn modelId="{9D3EAE5D-1A80-4B49-AFAE-D404F1CE7A80}" type="presParOf" srcId="{F190E37E-3E9A-46B0-ABC4-0D2AB11F5974}" destId="{0FE0B9E0-60D7-416C-8D23-A295162EF888}" srcOrd="1" destOrd="0" presId="urn:microsoft.com/office/officeart/2005/8/layout/vList3"/>
    <dgm:cxn modelId="{270926B3-498F-4AA1-B99E-96E5ABDC17E2}" type="presParOf" srcId="{EA37113F-7D0E-465C-BB9D-22CE89A9A75D}" destId="{2BC57116-099A-41C5-AE3E-4C1DCEF8504F}" srcOrd="5" destOrd="0" presId="urn:microsoft.com/office/officeart/2005/8/layout/vList3"/>
    <dgm:cxn modelId="{9A3F684E-85E7-47EC-B514-E049D1A12530}" type="presParOf" srcId="{EA37113F-7D0E-465C-BB9D-22CE89A9A75D}" destId="{FC0C14AB-8236-419A-BFC8-E0EADADED9C3}" srcOrd="6" destOrd="0" presId="urn:microsoft.com/office/officeart/2005/8/layout/vList3"/>
    <dgm:cxn modelId="{4080B2AE-CEFA-44CC-9D2D-AC00264993EE}" type="presParOf" srcId="{FC0C14AB-8236-419A-BFC8-E0EADADED9C3}" destId="{CD02C8E9-5F3E-4FBF-9D98-31085BE7D385}" srcOrd="0" destOrd="0" presId="urn:microsoft.com/office/officeart/2005/8/layout/vList3"/>
    <dgm:cxn modelId="{66FBAC7F-6305-4892-93DE-821530B2554C}" type="presParOf" srcId="{FC0C14AB-8236-419A-BFC8-E0EADADED9C3}" destId="{C707F252-8A5E-4DDC-A2A3-33C00B490DE4}" srcOrd="1" destOrd="0" presId="urn:microsoft.com/office/officeart/2005/8/layout/vList3"/>
    <dgm:cxn modelId="{7BE3C538-D171-44EF-AA95-23159020D59A}" type="presParOf" srcId="{EA37113F-7D0E-465C-BB9D-22CE89A9A75D}" destId="{7F1A908C-CEBD-457E-B239-03C6DB8F4209}" srcOrd="7" destOrd="0" presId="urn:microsoft.com/office/officeart/2005/8/layout/vList3"/>
    <dgm:cxn modelId="{E7173C78-FB54-4B66-B1FE-E9451DE7BE48}" type="presParOf" srcId="{EA37113F-7D0E-465C-BB9D-22CE89A9A75D}" destId="{E3F02E09-29A3-400F-A63C-68AAAC7D037D}" srcOrd="8" destOrd="0" presId="urn:microsoft.com/office/officeart/2005/8/layout/vList3"/>
    <dgm:cxn modelId="{3AF2F13A-46BF-48A5-AD9C-583FB9CD1394}" type="presParOf" srcId="{E3F02E09-29A3-400F-A63C-68AAAC7D037D}" destId="{96E575A7-971A-499F-8E57-F59F34274DDE}" srcOrd="0" destOrd="0" presId="urn:microsoft.com/office/officeart/2005/8/layout/vList3"/>
    <dgm:cxn modelId="{F5ABA084-E6D1-41F9-BDAF-B627847EC8BB}" type="presParOf" srcId="{E3F02E09-29A3-400F-A63C-68AAAC7D037D}" destId="{33844324-915D-4076-9AD5-CE3DEF093D7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9D00C-7BF9-4794-9BF4-E0D60232E80A}">
      <dsp:nvSpPr>
        <dsp:cNvPr id="0" name=""/>
        <dsp:cNvSpPr/>
      </dsp:nvSpPr>
      <dsp:spPr>
        <a:xfrm>
          <a:off x="0" y="15596"/>
          <a:ext cx="9026252" cy="1216800"/>
        </a:xfrm>
        <a:prstGeom prst="roundRect">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15%</a:t>
          </a:r>
          <a:r>
            <a:rPr lang="en-US" sz="2800" kern="1200"/>
            <a:t> funding rate</a:t>
          </a:r>
        </a:p>
      </dsp:txBody>
      <dsp:txXfrm>
        <a:off x="59399" y="74995"/>
        <a:ext cx="8907454" cy="1098002"/>
      </dsp:txXfrm>
    </dsp:sp>
    <dsp:sp modelId="{80DBFC5E-1BD5-4421-AF52-25DBD4721C98}">
      <dsp:nvSpPr>
        <dsp:cNvPr id="0" name=""/>
        <dsp:cNvSpPr/>
      </dsp:nvSpPr>
      <dsp:spPr>
        <a:xfrm>
          <a:off x="0" y="1449000"/>
          <a:ext cx="9026252" cy="1216800"/>
        </a:xfrm>
        <a:prstGeom prst="roundRect">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50% </a:t>
          </a:r>
          <a:r>
            <a:rPr lang="en-US" sz="2800" kern="1200"/>
            <a:t>of small business applicants had no prior SBIR awards</a:t>
          </a:r>
        </a:p>
      </dsp:txBody>
      <dsp:txXfrm>
        <a:off x="59399" y="1508399"/>
        <a:ext cx="8907454" cy="1098002"/>
      </dsp:txXfrm>
    </dsp:sp>
    <dsp:sp modelId="{1F0C90B6-1F44-4177-9548-5DBA472FB396}">
      <dsp:nvSpPr>
        <dsp:cNvPr id="0" name=""/>
        <dsp:cNvSpPr/>
      </dsp:nvSpPr>
      <dsp:spPr>
        <a:xfrm>
          <a:off x="0" y="2853000"/>
          <a:ext cx="9026252" cy="1216800"/>
        </a:xfrm>
        <a:prstGeom prst="roundRect">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41% </a:t>
          </a:r>
          <a:r>
            <a:rPr lang="en-US" sz="2800" b="0" kern="1200"/>
            <a:t>of </a:t>
          </a:r>
          <a:r>
            <a:rPr lang="en-US" sz="2800" kern="1200"/>
            <a:t>EPA SBIR awardees were first-time SBIR recipients</a:t>
          </a:r>
        </a:p>
      </dsp:txBody>
      <dsp:txXfrm>
        <a:off x="59399" y="2912399"/>
        <a:ext cx="8907454"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0C8DF-88F7-4321-AD78-97F14C10D377}">
      <dsp:nvSpPr>
        <dsp:cNvPr id="0" name=""/>
        <dsp:cNvSpPr/>
      </dsp:nvSpPr>
      <dsp:spPr>
        <a:xfrm>
          <a:off x="0" y="374119"/>
          <a:ext cx="6510528" cy="13041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289" tIns="479044" rIns="505289"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solidFill>
                <a:prstClr val="black"/>
              </a:solidFill>
              <a:latin typeface="Calibri" panose="020F0502020204030204"/>
            </a:rPr>
            <a:t>Have fairly specific topics – proposals should be responsive</a:t>
          </a:r>
          <a:endParaRPr lang="en-US" sz="2300" kern="1200"/>
        </a:p>
      </dsp:txBody>
      <dsp:txXfrm>
        <a:off x="0" y="374119"/>
        <a:ext cx="6510528" cy="1304100"/>
      </dsp:txXfrm>
    </dsp:sp>
    <dsp:sp modelId="{2AF29512-1762-448E-87E8-03CE1A177CEE}">
      <dsp:nvSpPr>
        <dsp:cNvPr id="0" name=""/>
        <dsp:cNvSpPr/>
      </dsp:nvSpPr>
      <dsp:spPr>
        <a:xfrm>
          <a:off x="325526" y="34639"/>
          <a:ext cx="4557369"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258" tIns="0" rIns="172258" bIns="0" numCol="1" spcCol="1270" anchor="ctr" anchorCtr="0">
          <a:noAutofit/>
        </a:bodyPr>
        <a:lstStyle/>
        <a:p>
          <a:pPr marL="0" lvl="0" indent="0" algn="l" defTabSz="1022350">
            <a:lnSpc>
              <a:spcPct val="90000"/>
            </a:lnSpc>
            <a:spcBef>
              <a:spcPct val="0"/>
            </a:spcBef>
            <a:spcAft>
              <a:spcPct val="35000"/>
            </a:spcAft>
            <a:buNone/>
          </a:pPr>
          <a:r>
            <a:rPr lang="en-US" sz="2300" b="0" i="0" kern="1200"/>
            <a:t>Applying</a:t>
          </a:r>
          <a:endParaRPr lang="en-US" sz="2300" kern="1200"/>
        </a:p>
      </dsp:txBody>
      <dsp:txXfrm>
        <a:off x="358670" y="67783"/>
        <a:ext cx="4491081" cy="612672"/>
      </dsp:txXfrm>
    </dsp:sp>
    <dsp:sp modelId="{8FFC3A0C-20C8-46F9-8C88-A942654A6BEC}">
      <dsp:nvSpPr>
        <dsp:cNvPr id="0" name=""/>
        <dsp:cNvSpPr/>
      </dsp:nvSpPr>
      <dsp:spPr>
        <a:xfrm>
          <a:off x="0" y="2141899"/>
          <a:ext cx="6510528" cy="2064825"/>
        </a:xfrm>
        <a:prstGeom prst="rect">
          <a:avLst/>
        </a:prstGeom>
        <a:solidFill>
          <a:schemeClr val="lt1">
            <a:alpha val="90000"/>
            <a:hueOff val="0"/>
            <a:satOff val="0"/>
            <a:lumOff val="0"/>
            <a:alphaOff val="0"/>
          </a:schemeClr>
        </a:solidFill>
        <a:ln w="12700" cap="flat" cmpd="sng" algn="ctr">
          <a:solidFill>
            <a:srgbClr val="66666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289" tIns="479044" rIns="505289"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solidFill>
                <a:prstClr val="black"/>
              </a:solidFill>
              <a:latin typeface="Calibri" panose="020F0502020204030204"/>
            </a:rPr>
            <a:t>Provide companies with EPA technical/topic connection</a:t>
          </a:r>
          <a:endParaRPr lang="en-US" sz="2300" kern="1200"/>
        </a:p>
        <a:p>
          <a:pPr marL="228600" lvl="1" indent="-228600" algn="l" defTabSz="1022350">
            <a:lnSpc>
              <a:spcPct val="90000"/>
            </a:lnSpc>
            <a:spcBef>
              <a:spcPct val="0"/>
            </a:spcBef>
            <a:spcAft>
              <a:spcPct val="15000"/>
            </a:spcAft>
            <a:buChar cha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Provide commercialization support</a:t>
          </a:r>
        </a:p>
        <a:p>
          <a:pPr marL="228600" lvl="1" indent="-228600" algn="l" defTabSz="1022350">
            <a:lnSpc>
              <a:spcPct val="90000"/>
            </a:lnSpc>
            <a:spcBef>
              <a:spcPct val="0"/>
            </a:spcBef>
            <a:spcAft>
              <a:spcPct val="15000"/>
            </a:spcAft>
            <a:buChar char="•"/>
          </a:pPr>
          <a:r>
            <a:rPr lang="en-US" sz="2300" kern="1200">
              <a:solidFill>
                <a:prstClr val="black"/>
              </a:solidFill>
              <a:latin typeface="Calibri" panose="020F0502020204030204"/>
            </a:rPr>
            <a:t>Communicate successful projects</a:t>
          </a:r>
        </a:p>
      </dsp:txBody>
      <dsp:txXfrm>
        <a:off x="0" y="2141899"/>
        <a:ext cx="6510528" cy="2064825"/>
      </dsp:txXfrm>
    </dsp:sp>
    <dsp:sp modelId="{65CAB60C-6254-4374-96AB-1F21271F6D39}">
      <dsp:nvSpPr>
        <dsp:cNvPr id="0" name=""/>
        <dsp:cNvSpPr/>
      </dsp:nvSpPr>
      <dsp:spPr>
        <a:xfrm>
          <a:off x="325526" y="1802419"/>
          <a:ext cx="4557369" cy="678960"/>
        </a:xfrm>
        <a:prstGeom prst="roundRect">
          <a:avLst/>
        </a:prstGeom>
        <a:solidFill>
          <a:srgbClr val="6666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258" tIns="0" rIns="172258" bIns="0" numCol="1" spcCol="1270" anchor="ctr" anchorCtr="0">
          <a:noAutofit/>
        </a:bodyPr>
        <a:lstStyle/>
        <a:p>
          <a:pPr marL="0" lvl="0" indent="0" algn="l" defTabSz="1022350">
            <a:lnSpc>
              <a:spcPct val="90000"/>
            </a:lnSpc>
            <a:spcBef>
              <a:spcPct val="0"/>
            </a:spcBef>
            <a:spcAft>
              <a:spcPct val="35000"/>
            </a:spcAft>
            <a:buNone/>
          </a:pPr>
          <a:r>
            <a:rPr lang="en-US" sz="2300" kern="1200"/>
            <a:t>Funded Projects</a:t>
          </a:r>
        </a:p>
      </dsp:txBody>
      <dsp:txXfrm>
        <a:off x="358670" y="1835563"/>
        <a:ext cx="4491081" cy="612672"/>
      </dsp:txXfrm>
    </dsp:sp>
    <dsp:sp modelId="{0A627ED3-5603-42DB-B69A-55B478B4DE7D}">
      <dsp:nvSpPr>
        <dsp:cNvPr id="0" name=""/>
        <dsp:cNvSpPr/>
      </dsp:nvSpPr>
      <dsp:spPr>
        <a:xfrm>
          <a:off x="0" y="4670405"/>
          <a:ext cx="6510528" cy="978075"/>
        </a:xfrm>
        <a:prstGeom prst="rect">
          <a:avLst/>
        </a:prstGeom>
        <a:solidFill>
          <a:schemeClr val="lt1">
            <a:alpha val="90000"/>
            <a:hueOff val="0"/>
            <a:satOff val="0"/>
            <a:lumOff val="0"/>
            <a:alphaOff val="0"/>
          </a:schemeClr>
        </a:solidFill>
        <a:ln w="12700" cap="flat" cmpd="sng" algn="ctr">
          <a:solidFill>
            <a:srgbClr val="66666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289" tIns="479044" rIns="505289" bIns="163576" numCol="1" spcCol="1270" anchor="t" anchorCtr="0">
          <a:noAutofit/>
        </a:bodyPr>
        <a:lstStyle/>
        <a:p>
          <a:pPr marL="228600" lvl="1" indent="-228600" algn="l" defTabSz="1022350">
            <a:lnSpc>
              <a:spcPct val="90000"/>
            </a:lnSpc>
            <a:spcBef>
              <a:spcPct val="0"/>
            </a:spcBef>
            <a:spcAft>
              <a:spcPct val="15000"/>
            </a:spcAft>
            <a:buClrTx/>
            <a:buSzTx/>
            <a:buFont typeface="Arial" panose="020B0604020202020204" pitchFamily="34" charset="0"/>
            <a:buChar cha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Help to protect</a:t>
          </a:r>
          <a:r>
            <a:rPr lang="en-US" sz="2300" kern="1200">
              <a:solidFill>
                <a:prstClr val="black"/>
              </a:solidFill>
              <a:latin typeface="Calibri" panose="020F0502020204030204"/>
            </a:rPr>
            <a:t> the planet</a:t>
          </a:r>
          <a:endParaRPr lang="en-US" sz="2300" kern="1200"/>
        </a:p>
      </dsp:txBody>
      <dsp:txXfrm>
        <a:off x="0" y="4670405"/>
        <a:ext cx="6510528" cy="978075"/>
      </dsp:txXfrm>
    </dsp:sp>
    <dsp:sp modelId="{D0CA5664-4A27-41FA-AAD8-604B6C237FC5}">
      <dsp:nvSpPr>
        <dsp:cNvPr id="0" name=""/>
        <dsp:cNvSpPr/>
      </dsp:nvSpPr>
      <dsp:spPr>
        <a:xfrm>
          <a:off x="325526" y="4330924"/>
          <a:ext cx="4557369" cy="678960"/>
        </a:xfrm>
        <a:prstGeom prst="roundRect">
          <a:avLst/>
        </a:prstGeom>
        <a:solidFill>
          <a:srgbClr val="D8534F"/>
        </a:solidFill>
        <a:ln w="12700" cap="flat" cmpd="sng" algn="ctr">
          <a:solidFill>
            <a:srgbClr val="66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258" tIns="0" rIns="172258" bIns="0" numCol="1" spcCol="1270" anchor="ctr" anchorCtr="0">
          <a:noAutofit/>
        </a:bodyPr>
        <a:lstStyle/>
        <a:p>
          <a:pPr marL="0" lvl="0" indent="0" algn="l" defTabSz="1022350">
            <a:lnSpc>
              <a:spcPct val="90000"/>
            </a:lnSpc>
            <a:spcBef>
              <a:spcPct val="0"/>
            </a:spcBef>
            <a:spcAft>
              <a:spcPct val="35000"/>
            </a:spcAft>
            <a:buNone/>
          </a:pPr>
          <a:r>
            <a:rPr lang="en-US" sz="2300" kern="1200"/>
            <a:t>Goals</a:t>
          </a:r>
        </a:p>
      </dsp:txBody>
      <dsp:txXfrm>
        <a:off x="358670" y="4364068"/>
        <a:ext cx="4491081"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0DC5E-8037-4E1A-97D5-73C37A9D2D95}">
      <dsp:nvSpPr>
        <dsp:cNvPr id="0" name=""/>
        <dsp:cNvSpPr/>
      </dsp:nvSpPr>
      <dsp:spPr>
        <a:xfrm rot="5400000">
          <a:off x="5820394" y="-2067078"/>
          <a:ext cx="1724060" cy="6289340"/>
        </a:xfrm>
        <a:prstGeom prst="round2SameRect">
          <a:avLst/>
        </a:prstGeom>
        <a:noFill/>
        <a:ln w="19050" cap="flat" cmpd="sng" algn="ctr">
          <a:solidFill>
            <a:srgbClr val="274A8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
            <a:lnSpc>
              <a:spcPct val="90000"/>
            </a:lnSpc>
            <a:spcBef>
              <a:spcPct val="0"/>
            </a:spcBef>
            <a:spcAft>
              <a:spcPct val="15000"/>
            </a:spcAft>
            <a:buFont typeface="Arial" panose="020B0604020202020204" pitchFamily="34" charset="0"/>
            <a:buNone/>
          </a:pPr>
          <a:endParaRPr lang="en-US" sz="100" kern="1200"/>
        </a:p>
        <a:p>
          <a:pPr marL="228600" lvl="1" indent="-228600" algn="l" defTabSz="1066800">
            <a:lnSpc>
              <a:spcPct val="90000"/>
            </a:lnSpc>
            <a:spcBef>
              <a:spcPct val="0"/>
            </a:spcBef>
            <a:spcAft>
              <a:spcPct val="15000"/>
            </a:spcAft>
            <a:buChar char="•"/>
          </a:pPr>
          <a:r>
            <a:rPr lang="en-US" sz="2400" kern="1200"/>
            <a:t>Solicitation Opens: June 2024</a:t>
          </a:r>
        </a:p>
        <a:p>
          <a:pPr marL="228600" lvl="1" indent="-228600" algn="l" defTabSz="1066800">
            <a:lnSpc>
              <a:spcPct val="90000"/>
            </a:lnSpc>
            <a:spcBef>
              <a:spcPct val="0"/>
            </a:spcBef>
            <a:spcAft>
              <a:spcPct val="15000"/>
            </a:spcAft>
            <a:buChar char="•"/>
          </a:pPr>
          <a:r>
            <a:rPr lang="en-US" sz="2400" kern="1200"/>
            <a:t>Solicitation Closes: August 2024</a:t>
          </a:r>
        </a:p>
        <a:p>
          <a:pPr marL="228600" lvl="1" indent="-228600" algn="l" defTabSz="1066800">
            <a:lnSpc>
              <a:spcPct val="90000"/>
            </a:lnSpc>
            <a:spcBef>
              <a:spcPct val="0"/>
            </a:spcBef>
            <a:spcAft>
              <a:spcPct val="15000"/>
            </a:spcAft>
            <a:buChar char="•"/>
          </a:pPr>
          <a:r>
            <a:rPr lang="en-US" sz="2400" kern="1200"/>
            <a:t>Estimated start date: December 2024</a:t>
          </a:r>
        </a:p>
      </dsp:txBody>
      <dsp:txXfrm rot="-5400000">
        <a:off x="3537754" y="299724"/>
        <a:ext cx="6205178" cy="1555736"/>
      </dsp:txXfrm>
    </dsp:sp>
    <dsp:sp modelId="{0F2BDA10-9614-423B-A354-9EAAE7D63AE5}">
      <dsp:nvSpPr>
        <dsp:cNvPr id="0" name=""/>
        <dsp:cNvSpPr/>
      </dsp:nvSpPr>
      <dsp:spPr>
        <a:xfrm>
          <a:off x="31509" y="53"/>
          <a:ext cx="3537754" cy="2155075"/>
        </a:xfrm>
        <a:prstGeom prst="roundRect">
          <a:avLst/>
        </a:prstGeom>
        <a:solidFill>
          <a:srgbClr val="274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Phase I</a:t>
          </a:r>
        </a:p>
      </dsp:txBody>
      <dsp:txXfrm>
        <a:off x="136711" y="105255"/>
        <a:ext cx="3327350" cy="1944671"/>
      </dsp:txXfrm>
    </dsp:sp>
    <dsp:sp modelId="{11B6F50E-A8C3-4D30-87C1-040C17BEBBE5}">
      <dsp:nvSpPr>
        <dsp:cNvPr id="0" name=""/>
        <dsp:cNvSpPr/>
      </dsp:nvSpPr>
      <dsp:spPr>
        <a:xfrm rot="5400000">
          <a:off x="5820394" y="195750"/>
          <a:ext cx="1724060" cy="6289340"/>
        </a:xfrm>
        <a:prstGeom prst="round2SameRect">
          <a:avLst/>
        </a:prstGeom>
        <a:noFill/>
        <a:ln w="19050" cap="flat" cmpd="sng" algn="ctr">
          <a:solidFill>
            <a:srgbClr val="274A8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222250">
            <a:lnSpc>
              <a:spcPct val="90000"/>
            </a:lnSpc>
            <a:spcBef>
              <a:spcPct val="0"/>
            </a:spcBef>
            <a:spcAft>
              <a:spcPct val="15000"/>
            </a:spcAft>
            <a:buFont typeface="Arial" panose="020B0604020202020204" pitchFamily="34" charset="0"/>
            <a:buNone/>
          </a:pPr>
          <a:endParaRPr lang="en-US" sz="500" kern="1200"/>
        </a:p>
        <a:p>
          <a:pPr marL="57150" lvl="1" indent="-57150" algn="l" defTabSz="44450">
            <a:lnSpc>
              <a:spcPct val="90000"/>
            </a:lnSpc>
            <a:spcBef>
              <a:spcPct val="0"/>
            </a:spcBef>
            <a:spcAft>
              <a:spcPct val="15000"/>
            </a:spcAft>
            <a:buFont typeface="Arial" panose="020B0604020202020204" pitchFamily="34" charset="0"/>
            <a:buNone/>
          </a:pPr>
          <a:endParaRPr lang="en-US" sz="100" kern="120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Solicitation Opens: end of Phase I </a:t>
          </a:r>
          <a:r>
            <a:rPr lang="en-US" sz="2100" kern="1200"/>
            <a:t>(May 2025)</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Solicitation Closes: ~45 days later </a:t>
          </a:r>
          <a:r>
            <a:rPr lang="en-US" sz="2100" kern="1200"/>
            <a:t>(July 2025)</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Estimated start date: October 2025</a:t>
          </a:r>
        </a:p>
      </dsp:txBody>
      <dsp:txXfrm rot="-5400000">
        <a:off x="3537754" y="2562552"/>
        <a:ext cx="6205178" cy="1555736"/>
      </dsp:txXfrm>
    </dsp:sp>
    <dsp:sp modelId="{99DFB436-7308-4F1A-B97C-00FC91756685}">
      <dsp:nvSpPr>
        <dsp:cNvPr id="0" name=""/>
        <dsp:cNvSpPr/>
      </dsp:nvSpPr>
      <dsp:spPr>
        <a:xfrm>
          <a:off x="52453" y="2262937"/>
          <a:ext cx="3537754" cy="2155075"/>
        </a:xfrm>
        <a:prstGeom prst="roundRect">
          <a:avLst/>
        </a:prstGeom>
        <a:solidFill>
          <a:srgbClr val="274A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Phase II</a:t>
          </a:r>
        </a:p>
      </dsp:txBody>
      <dsp:txXfrm>
        <a:off x="157655" y="2368139"/>
        <a:ext cx="3327350" cy="1944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FEEAF-E06C-40E9-A731-E7FD6F47E135}">
      <dsp:nvSpPr>
        <dsp:cNvPr id="0" name=""/>
        <dsp:cNvSpPr/>
      </dsp:nvSpPr>
      <dsp:spPr>
        <a:xfrm>
          <a:off x="0" y="1726175"/>
          <a:ext cx="3934161" cy="1760970"/>
        </a:xfrm>
        <a:prstGeom prst="roundRect">
          <a:avLst>
            <a:gd name="adj" fmla="val 10000"/>
          </a:avLst>
        </a:prstGeom>
        <a:solidFill>
          <a:srgbClr val="274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Proposals</a:t>
          </a:r>
        </a:p>
      </dsp:txBody>
      <dsp:txXfrm>
        <a:off x="51577" y="1777752"/>
        <a:ext cx="3831007" cy="1657816"/>
      </dsp:txXfrm>
    </dsp:sp>
    <dsp:sp modelId="{207D71AA-CC03-4883-AD15-85D8A5DF16F4}">
      <dsp:nvSpPr>
        <dsp:cNvPr id="0" name=""/>
        <dsp:cNvSpPr/>
      </dsp:nvSpPr>
      <dsp:spPr>
        <a:xfrm rot="50533">
          <a:off x="4328251" y="420614"/>
          <a:ext cx="3242706" cy="218986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4328286" y="853760"/>
        <a:ext cx="2585746" cy="1313920"/>
      </dsp:txXfrm>
    </dsp:sp>
    <dsp:sp modelId="{04E9BA10-DE46-40F3-8303-1D5EEDD043D2}">
      <dsp:nvSpPr>
        <dsp:cNvPr id="0" name=""/>
        <dsp:cNvSpPr/>
      </dsp:nvSpPr>
      <dsp:spPr>
        <a:xfrm>
          <a:off x="7711679" y="1809196"/>
          <a:ext cx="3206692" cy="1810964"/>
        </a:xfrm>
        <a:prstGeom prst="roundRect">
          <a:avLst>
            <a:gd name="adj" fmla="val 10000"/>
          </a:avLst>
        </a:prstGeom>
        <a:solidFill>
          <a:srgbClr val="274A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Awards</a:t>
          </a:r>
        </a:p>
      </dsp:txBody>
      <dsp:txXfrm>
        <a:off x="7764720" y="1862237"/>
        <a:ext cx="3100610" cy="17048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9072A-A260-4FEC-9D6C-F46B4F49E759}">
      <dsp:nvSpPr>
        <dsp:cNvPr id="0" name=""/>
        <dsp:cNvSpPr/>
      </dsp:nvSpPr>
      <dsp:spPr>
        <a:xfrm>
          <a:off x="3354" y="208440"/>
          <a:ext cx="3270979" cy="748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a:t>Technical Review</a:t>
          </a:r>
        </a:p>
      </dsp:txBody>
      <dsp:txXfrm>
        <a:off x="3354" y="208440"/>
        <a:ext cx="3270979" cy="748800"/>
      </dsp:txXfrm>
    </dsp:sp>
    <dsp:sp modelId="{6533E283-E0E5-4ECA-94D9-54B8C16398DE}">
      <dsp:nvSpPr>
        <dsp:cNvPr id="0" name=""/>
        <dsp:cNvSpPr/>
      </dsp:nvSpPr>
      <dsp:spPr>
        <a:xfrm>
          <a:off x="3354" y="957240"/>
          <a:ext cx="3270979" cy="27165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Technical Approach</a:t>
          </a:r>
        </a:p>
        <a:p>
          <a:pPr marL="228600" lvl="1" indent="-228600" algn="l" defTabSz="1155700">
            <a:lnSpc>
              <a:spcPct val="90000"/>
            </a:lnSpc>
            <a:spcBef>
              <a:spcPct val="0"/>
            </a:spcBef>
            <a:spcAft>
              <a:spcPct val="15000"/>
            </a:spcAft>
            <a:buChar char="•"/>
          </a:pPr>
          <a:r>
            <a:rPr lang="en-US" sz="2600" kern="1200"/>
            <a:t>Company/Team (Technical)</a:t>
          </a:r>
        </a:p>
      </dsp:txBody>
      <dsp:txXfrm>
        <a:off x="3354" y="957240"/>
        <a:ext cx="3270979" cy="2716520"/>
      </dsp:txXfrm>
    </dsp:sp>
    <dsp:sp modelId="{7FB052C1-2647-49F1-BF3B-4A06A50B2B9B}">
      <dsp:nvSpPr>
        <dsp:cNvPr id="0" name=""/>
        <dsp:cNvSpPr/>
      </dsp:nvSpPr>
      <dsp:spPr>
        <a:xfrm>
          <a:off x="3732271" y="208440"/>
          <a:ext cx="3270979" cy="748800"/>
        </a:xfrm>
        <a:prstGeom prst="rect">
          <a:avLst/>
        </a:prstGeom>
        <a:solidFill>
          <a:srgbClr val="66666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a:t>Relevancy Review</a:t>
          </a:r>
        </a:p>
      </dsp:txBody>
      <dsp:txXfrm>
        <a:off x="3732271" y="208440"/>
        <a:ext cx="3270979" cy="748800"/>
      </dsp:txXfrm>
    </dsp:sp>
    <dsp:sp modelId="{638784E3-61B1-40C8-A229-0859DDE82B25}">
      <dsp:nvSpPr>
        <dsp:cNvPr id="0" name=""/>
        <dsp:cNvSpPr/>
      </dsp:nvSpPr>
      <dsp:spPr>
        <a:xfrm>
          <a:off x="3732271" y="957240"/>
          <a:ext cx="3270979" cy="2716520"/>
        </a:xfrm>
        <a:prstGeom prst="rect">
          <a:avLst/>
        </a:prstGeom>
        <a:solidFill>
          <a:schemeClr val="bg2">
            <a:lumMod val="9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Impact/Relevance to topic</a:t>
          </a:r>
        </a:p>
      </dsp:txBody>
      <dsp:txXfrm>
        <a:off x="3732271" y="957240"/>
        <a:ext cx="3270979" cy="2716520"/>
      </dsp:txXfrm>
    </dsp:sp>
    <dsp:sp modelId="{4F29E0A6-4F3E-4668-9E74-B3F4FEB788DA}">
      <dsp:nvSpPr>
        <dsp:cNvPr id="0" name=""/>
        <dsp:cNvSpPr/>
      </dsp:nvSpPr>
      <dsp:spPr>
        <a:xfrm>
          <a:off x="7461187" y="208440"/>
          <a:ext cx="3270979" cy="748800"/>
        </a:xfrm>
        <a:prstGeom prst="rect">
          <a:avLst/>
        </a:prstGeom>
        <a:solidFill>
          <a:srgbClr val="D8534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a:t>Commercial Review</a:t>
          </a:r>
        </a:p>
      </dsp:txBody>
      <dsp:txXfrm>
        <a:off x="7461187" y="208440"/>
        <a:ext cx="3270979" cy="748800"/>
      </dsp:txXfrm>
    </dsp:sp>
    <dsp:sp modelId="{7B3C3538-1931-4C42-B197-3EB362C648C3}">
      <dsp:nvSpPr>
        <dsp:cNvPr id="0" name=""/>
        <dsp:cNvSpPr/>
      </dsp:nvSpPr>
      <dsp:spPr>
        <a:xfrm>
          <a:off x="7461187" y="957240"/>
          <a:ext cx="3270979" cy="2716520"/>
        </a:xfrm>
        <a:prstGeom prst="rect">
          <a:avLst/>
        </a:prstGeom>
        <a:solidFill>
          <a:srgbClr val="E79391">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Innovation/IP</a:t>
          </a:r>
        </a:p>
        <a:p>
          <a:pPr marL="228600" lvl="1" indent="-228600" algn="l" defTabSz="1155700">
            <a:lnSpc>
              <a:spcPct val="90000"/>
            </a:lnSpc>
            <a:spcBef>
              <a:spcPct val="0"/>
            </a:spcBef>
            <a:spcAft>
              <a:spcPct val="15000"/>
            </a:spcAft>
            <a:buChar char="•"/>
          </a:pPr>
          <a:r>
            <a:rPr lang="en-US" sz="2600" kern="1200"/>
            <a:t>Market Opportunity</a:t>
          </a:r>
        </a:p>
        <a:p>
          <a:pPr marL="228600" lvl="1" indent="-228600" algn="l" defTabSz="1155700">
            <a:lnSpc>
              <a:spcPct val="90000"/>
            </a:lnSpc>
            <a:spcBef>
              <a:spcPct val="0"/>
            </a:spcBef>
            <a:spcAft>
              <a:spcPct val="15000"/>
            </a:spcAft>
            <a:buChar char="•"/>
          </a:pPr>
          <a:r>
            <a:rPr lang="en-US" sz="2600" kern="1200"/>
            <a:t>Company/Team (Commercial)</a:t>
          </a:r>
        </a:p>
        <a:p>
          <a:pPr marL="228600" lvl="1" indent="-228600" algn="l" defTabSz="1155700">
            <a:lnSpc>
              <a:spcPct val="90000"/>
            </a:lnSpc>
            <a:spcBef>
              <a:spcPct val="0"/>
            </a:spcBef>
            <a:spcAft>
              <a:spcPct val="15000"/>
            </a:spcAft>
            <a:buChar char="•"/>
          </a:pPr>
          <a:r>
            <a:rPr lang="en-US" sz="2600" kern="1200"/>
            <a:t>Commercialization Approach</a:t>
          </a:r>
        </a:p>
      </dsp:txBody>
      <dsp:txXfrm>
        <a:off x="7461187" y="957240"/>
        <a:ext cx="3270979" cy="2716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0DE89-3FA5-4A77-BA05-18CB1A3F6F02}">
      <dsp:nvSpPr>
        <dsp:cNvPr id="0" name=""/>
        <dsp:cNvSpPr/>
      </dsp:nvSpPr>
      <dsp:spPr>
        <a:xfrm rot="10800000">
          <a:off x="2262250" y="254404"/>
          <a:ext cx="7972551" cy="512278"/>
        </a:xfrm>
        <a:prstGeom prst="homePlat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0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National Science Foundation (NSF)</a:t>
          </a:r>
        </a:p>
      </dsp:txBody>
      <dsp:txXfrm rot="10800000">
        <a:off x="2390319" y="254404"/>
        <a:ext cx="7844482" cy="512278"/>
      </dsp:txXfrm>
    </dsp:sp>
    <dsp:sp modelId="{C438A7C4-BA2B-42B7-82BE-BBF3241655D0}">
      <dsp:nvSpPr>
        <dsp:cNvPr id="0" name=""/>
        <dsp:cNvSpPr/>
      </dsp:nvSpPr>
      <dsp:spPr>
        <a:xfrm>
          <a:off x="1753997" y="2292"/>
          <a:ext cx="1016504" cy="10165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2B4EB-C795-4E68-8EDD-4BACF328030C}">
      <dsp:nvSpPr>
        <dsp:cNvPr id="0" name=""/>
        <dsp:cNvSpPr/>
      </dsp:nvSpPr>
      <dsp:spPr>
        <a:xfrm rot="10800000">
          <a:off x="2245826" y="1341731"/>
          <a:ext cx="7972551" cy="603197"/>
        </a:xfrm>
        <a:prstGeom prst="homePlat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01" tIns="91440" rIns="170688" bIns="91440" numCol="1" spcCol="1270" anchor="ctr" anchorCtr="0">
          <a:noAutofit/>
        </a:bodyPr>
        <a:lstStyle/>
        <a:p>
          <a:pPr marL="0" lvl="0" indent="0" algn="ctr" defTabSz="1044575">
            <a:lnSpc>
              <a:spcPct val="90000"/>
            </a:lnSpc>
            <a:spcBef>
              <a:spcPct val="0"/>
            </a:spcBef>
            <a:spcAft>
              <a:spcPct val="35000"/>
            </a:spcAft>
            <a:buNone/>
          </a:pPr>
          <a:r>
            <a:rPr lang="en-US" sz="2350" kern="1200"/>
            <a:t> National Institute of Environmental Health Sciences (NIEHS) </a:t>
          </a:r>
        </a:p>
      </dsp:txBody>
      <dsp:txXfrm rot="10800000">
        <a:off x="2396625" y="1341731"/>
        <a:ext cx="7821752" cy="603197"/>
      </dsp:txXfrm>
    </dsp:sp>
    <dsp:sp modelId="{CD9A1182-3F67-4286-BC5D-31163FA21E62}">
      <dsp:nvSpPr>
        <dsp:cNvPr id="0" name=""/>
        <dsp:cNvSpPr/>
      </dsp:nvSpPr>
      <dsp:spPr>
        <a:xfrm>
          <a:off x="1770421" y="1167925"/>
          <a:ext cx="950809" cy="95080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E0B9E0-60D7-416C-8D23-A295162EF888}">
      <dsp:nvSpPr>
        <dsp:cNvPr id="0" name=""/>
        <dsp:cNvSpPr/>
      </dsp:nvSpPr>
      <dsp:spPr>
        <a:xfrm rot="10800000">
          <a:off x="2240899" y="2487788"/>
          <a:ext cx="7972551" cy="491251"/>
        </a:xfrm>
        <a:prstGeom prst="homePlate">
          <a:avLst/>
        </a:prstGeom>
        <a:solidFill>
          <a:srgbClr val="13C5F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0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Department of Energy (DOE)</a:t>
          </a:r>
        </a:p>
      </dsp:txBody>
      <dsp:txXfrm rot="10800000">
        <a:off x="2363712" y="2487788"/>
        <a:ext cx="7849738" cy="491251"/>
      </dsp:txXfrm>
    </dsp:sp>
    <dsp:sp modelId="{995486A8-4B1B-4C99-AB46-2A57A49336F1}">
      <dsp:nvSpPr>
        <dsp:cNvPr id="0" name=""/>
        <dsp:cNvSpPr/>
      </dsp:nvSpPr>
      <dsp:spPr>
        <a:xfrm>
          <a:off x="1775348" y="2267863"/>
          <a:ext cx="931101" cy="93110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07F252-8A5E-4DDC-A2A3-33C00B490DE4}">
      <dsp:nvSpPr>
        <dsp:cNvPr id="0" name=""/>
        <dsp:cNvSpPr/>
      </dsp:nvSpPr>
      <dsp:spPr>
        <a:xfrm rot="10800000">
          <a:off x="2179649" y="3422732"/>
          <a:ext cx="7972551" cy="499579"/>
        </a:xfrm>
        <a:prstGeom prst="homePlate">
          <a:avLst/>
        </a:prstGeom>
        <a:solidFill>
          <a:srgbClr val="37D1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0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United States Department of Agriculture (USDA)</a:t>
          </a:r>
        </a:p>
      </dsp:txBody>
      <dsp:txXfrm rot="10800000">
        <a:off x="2304544" y="3422732"/>
        <a:ext cx="7847656" cy="499579"/>
      </dsp:txXfrm>
    </dsp:sp>
    <dsp:sp modelId="{CD02C8E9-5F3E-4FBF-9D98-31085BE7D385}">
      <dsp:nvSpPr>
        <dsp:cNvPr id="0" name=""/>
        <dsp:cNvSpPr/>
      </dsp:nvSpPr>
      <dsp:spPr>
        <a:xfrm>
          <a:off x="1782464" y="3348092"/>
          <a:ext cx="902635" cy="56121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44324-915D-4076-9AD5-CE3DEF093D7D}">
      <dsp:nvSpPr>
        <dsp:cNvPr id="0" name=""/>
        <dsp:cNvSpPr/>
      </dsp:nvSpPr>
      <dsp:spPr>
        <a:xfrm rot="10800000">
          <a:off x="2224747" y="4241892"/>
          <a:ext cx="7972551" cy="49957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0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National Oceanic and Atmospheric Administration (NOAA)</a:t>
          </a:r>
        </a:p>
      </dsp:txBody>
      <dsp:txXfrm rot="10800000">
        <a:off x="2349642" y="4241892"/>
        <a:ext cx="7847656" cy="499579"/>
      </dsp:txXfrm>
    </dsp:sp>
    <dsp:sp modelId="{96E575A7-971A-499F-8E57-F59F34274DDE}">
      <dsp:nvSpPr>
        <dsp:cNvPr id="0" name=""/>
        <dsp:cNvSpPr/>
      </dsp:nvSpPr>
      <dsp:spPr>
        <a:xfrm>
          <a:off x="1791499" y="4058434"/>
          <a:ext cx="866495" cy="86649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4E742-38E3-4B93-A1F4-78F181CED339}"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E0CAC-BA1C-4CC5-9F0E-1677B4BAC25C}" type="slidenum">
              <a:rPr lang="en-US" smtClean="0"/>
              <a:t>‹#›</a:t>
            </a:fld>
            <a:endParaRPr lang="en-US"/>
          </a:p>
        </p:txBody>
      </p:sp>
    </p:spTree>
    <p:extLst>
      <p:ext uri="{BB962C8B-B14F-4D97-AF65-F5344CB8AC3E}">
        <p14:creationId xmlns:p14="http://schemas.microsoft.com/office/powerpoint/2010/main" val="292425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cc02.safelinks.protection.outlook.com/?url=https%3A%2F%2Fscience.osti.gov%2Fsbir%2FFunding-Opportunities%2FFY-2023&amp;data=05%7C01%7CRichards.April%40epa.gov%7Ca4ba5625af98425b3a1908da43367109%7C88b378b367484867acf976aacbeca6a7%7C0%7C0%7C637896198351243737%7CUnknown%7CTWFpbGZsb3d8eyJWIjoiMC4wLjAwMDAiLCJQIjoiV2luMzIiLCJBTiI6Ik1haWwiLCJXVCI6Mn0%3D%7C3000%7C%7C%7C&amp;sdata=4%2FkxmgVe8sZoIxCyh11SmIz5VaZTZeFXZaAMfeG8xWY%3D&amp;reserved=0"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techpartnerships.noaa.gov%2Fsbir%2F&amp;data=05%7C01%7CRichards.April%40epa.gov%7C7dbdaf9155b04f0773ad08da4334d3f9%7C88b378b367484867acf976aacbeca6a7%7C0%7C0%7C637896191535974998%7CUnknown%7CTWFpbGZsb3d8eyJWIjoiMC4wLjAwMDAiLCJQIjoiV2luMzIiLCJBTiI6Ik1haWwiLCJXVCI6Mn0%3D%7C3000%7C%7C%7C&amp;sdata=JD6fxNH%2B63j%2FDuOeqmdKf8dC43C%2FmfRMztXLjdWJdag%3D&amp;reserved=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cc02.safelinks.protection.outlook.com/?url=https%3A%2F%2Fscience.osti.gov%2Fsbir%2FFunding-Opportunities%2FFY-2023&amp;data=05%7C01%7CRichards.April%40epa.gov%7Ca4ba5625af98425b3a1908da43367109%7C88b378b367484867acf976aacbeca6a7%7C0%7C0%7C637896198351243737%7CUnknown%7CTWFpbGZsb3d8eyJWIjoiMC4wLjAwMDAiLCJQIjoiV2luMzIiLCJBTiI6Ik1haWwiLCJXVCI6Mn0%3D%7C3000%7C%7C%7C&amp;sdata=4%2FkxmgVe8sZoIxCyh11SmIz5VaZTZeFXZaAMfeG8xWY%3D&amp;reserved=0"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techpartnerships.noaa.gov%2Fsbir%2F&amp;data=05%7C01%7CRichards.April%40epa.gov%7C7dbdaf9155b04f0773ad08da4334d3f9%7C88b378b367484867acf976aacbeca6a7%7C0%7C0%7C637896191535974998%7CUnknown%7CTWFpbGZsb3d8eyJWIjoiMC4wLjAwMDAiLCJQIjoiV2luMzIiLCJBTiI6Ik1haWwiLCJXVCI6Mn0%3D%7C3000%7C%7C%7C&amp;sdata=JD6fxNH%2B63j%2FDuOeqmdKf8dC43C%2FmfRMztXLjdWJdag%3D&amp;reserved=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E0CAC-BA1C-4CC5-9F0E-1677B4BAC2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833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E0CAC-BA1C-4CC5-9F0E-1677B4BAC2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94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NSF – “almost all areas of technology” https://seedfund.nsf.gov/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NIEHS/Superfund Research Program (SRP) - </a:t>
            </a:r>
            <a:r>
              <a:rPr lang="en-US" sz="2800" b="0" i="0">
                <a:solidFill>
                  <a:srgbClr val="4C4C4C"/>
                </a:solidFill>
                <a:effectLst/>
                <a:latin typeface="Rokkitt"/>
              </a:rPr>
              <a:t>Hazardous Substances Remediation and Site Characterization https://www.niehs.nih.gov/research/supported/centers/srp/funding/hwaerp/index.cfm </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DOE</a:t>
            </a:r>
          </a:p>
          <a:p>
            <a:pPr marL="457200" marR="0">
              <a:spcBef>
                <a:spcPts val="0"/>
              </a:spcBef>
              <a:spcAft>
                <a:spcPts val="0"/>
              </a:spcAft>
            </a:pPr>
            <a:r>
              <a:rPr lang="en-US" sz="1800">
                <a:effectLst/>
                <a:latin typeface="Calibri" panose="020F0502020204030204" pitchFamily="34" charset="0"/>
                <a:ea typeface="Calibri" panose="020F0502020204030204" pitchFamily="34" charset="0"/>
              </a:rPr>
              <a:t>Office of Biological and Environmental Research</a:t>
            </a:r>
          </a:p>
          <a:p>
            <a:pPr marL="457200" marR="0">
              <a:spcBef>
                <a:spcPts val="0"/>
              </a:spcBef>
              <a:spcAft>
                <a:spcPts val="0"/>
              </a:spcAft>
            </a:pPr>
            <a:r>
              <a:rPr lang="en-US" sz="1800">
                <a:effectLst/>
                <a:latin typeface="Calibri" panose="020F0502020204030204" pitchFamily="34" charset="0"/>
                <a:ea typeface="Calibri" panose="020F0502020204030204" pitchFamily="34" charset="0"/>
              </a:rPr>
              <a:t>                -Environmental Focus Area:  Scientific Instrumentation to Characterize Water, Soil, and the Atmosphere</a:t>
            </a:r>
          </a:p>
          <a:p>
            <a:pPr marL="457200" marR="0">
              <a:spcBef>
                <a:spcPts val="0"/>
              </a:spcBef>
              <a:spcAft>
                <a:spcPts val="0"/>
              </a:spcAft>
            </a:pPr>
            <a:r>
              <a:rPr lang="en-US" sz="1800">
                <a:effectLst/>
                <a:latin typeface="Calibri" panose="020F0502020204030204" pitchFamily="34" charset="0"/>
                <a:ea typeface="Calibri" panose="020F0502020204030204" pitchFamily="34" charset="0"/>
              </a:rPr>
              <a:t>                -Next Topics Issued:  July 11, 2022</a:t>
            </a:r>
          </a:p>
          <a:p>
            <a:pPr marL="457200" marR="0">
              <a:spcBef>
                <a:spcPts val="0"/>
              </a:spcBef>
              <a:spcAft>
                <a:spcPts val="0"/>
              </a:spcAft>
            </a:pPr>
            <a:r>
              <a:rPr lang="en-US" sz="1800">
                <a:effectLst/>
                <a:latin typeface="Calibri" panose="020F0502020204030204" pitchFamily="34" charset="0"/>
                <a:ea typeface="Calibri" panose="020F0502020204030204" pitchFamily="34" charset="0"/>
              </a:rPr>
              <a:t> </a:t>
            </a:r>
          </a:p>
          <a:p>
            <a:pPr marL="457200" marR="0">
              <a:spcBef>
                <a:spcPts val="0"/>
              </a:spcBef>
              <a:spcAft>
                <a:spcPts val="0"/>
              </a:spcAft>
            </a:pPr>
            <a:r>
              <a:rPr lang="en-US" sz="1800">
                <a:effectLst/>
                <a:latin typeface="Calibri" panose="020F0502020204030204" pitchFamily="34" charset="0"/>
                <a:ea typeface="Calibri" panose="020F0502020204030204" pitchFamily="34" charset="0"/>
              </a:rPr>
              <a:t>Office of Fossil Energy and Carbon Management</a:t>
            </a:r>
          </a:p>
          <a:p>
            <a:pPr marL="457200" marR="0">
              <a:spcBef>
                <a:spcPts val="0"/>
              </a:spcBef>
              <a:spcAft>
                <a:spcPts val="0"/>
              </a:spcAft>
            </a:pPr>
            <a:r>
              <a:rPr lang="en-US" sz="1800">
                <a:effectLst/>
                <a:latin typeface="Calibri" panose="020F0502020204030204" pitchFamily="34" charset="0"/>
                <a:ea typeface="Calibri" panose="020F0502020204030204" pitchFamily="34" charset="0"/>
              </a:rPr>
              <a:t>                -Environmental Focus Area:  Carbon Capture and Removal </a:t>
            </a:r>
          </a:p>
          <a:p>
            <a:pPr marL="457200" marR="0">
              <a:spcBef>
                <a:spcPts val="0"/>
              </a:spcBef>
              <a:spcAft>
                <a:spcPts val="0"/>
              </a:spcAft>
            </a:pPr>
            <a:r>
              <a:rPr lang="en-US" sz="1800">
                <a:effectLst/>
                <a:latin typeface="Calibri" panose="020F0502020204030204" pitchFamily="34" charset="0"/>
                <a:ea typeface="Calibri" panose="020F0502020204030204" pitchFamily="34" charset="0"/>
              </a:rPr>
              <a:t>                -Next topics issued:  November 7, 2022</a:t>
            </a:r>
          </a:p>
          <a:p>
            <a:pPr marL="457200" marR="0">
              <a:spcBef>
                <a:spcPts val="0"/>
              </a:spcBef>
              <a:spcAft>
                <a:spcPts val="0"/>
              </a:spcAft>
            </a:pPr>
            <a:r>
              <a:rPr lang="en-US" sz="1800">
                <a:effectLst/>
                <a:latin typeface="Calibri" panose="020F0502020204030204" pitchFamily="34" charset="0"/>
                <a:ea typeface="Calibri" panose="020F0502020204030204" pitchFamily="34" charset="0"/>
              </a:rPr>
              <a:t> </a:t>
            </a:r>
          </a:p>
          <a:p>
            <a:pPr marL="457200" marR="0">
              <a:spcBef>
                <a:spcPts val="0"/>
              </a:spcBef>
              <a:spcAft>
                <a:spcPts val="0"/>
              </a:spcAft>
            </a:pPr>
            <a:r>
              <a:rPr lang="en-US" sz="1800">
                <a:effectLst/>
                <a:latin typeface="Calibri" panose="020F0502020204030204" pitchFamily="34" charset="0"/>
                <a:ea typeface="Calibri" panose="020F0502020204030204" pitchFamily="34" charset="0"/>
              </a:rPr>
              <a:t>More information:  </a:t>
            </a:r>
            <a:r>
              <a:rPr lang="en-US" sz="1800" u="sng">
                <a:solidFill>
                  <a:srgbClr val="0563C1"/>
                </a:solidFill>
                <a:effectLst/>
                <a:latin typeface="Calibri" panose="020F0502020204030204" pitchFamily="34" charset="0"/>
                <a:ea typeface="Calibri" panose="020F0502020204030204" pitchFamily="34" charset="0"/>
                <a:hlinkClick r:id="rId3"/>
              </a:rPr>
              <a:t>https://science.osti.gov/sbir/Funding-Opportunities/FY-2023</a:t>
            </a:r>
            <a:r>
              <a:rPr lang="en-US" sz="1800">
                <a:effectLst/>
                <a:latin typeface="Calibri" panose="020F0502020204030204" pitchFamily="34" charset="0"/>
                <a:ea typeface="Calibri" panose="020F0502020204030204" pitchFamily="34" charset="0"/>
              </a:rPr>
              <a:t> </a:t>
            </a:r>
          </a:p>
          <a:p>
            <a:endParaRPr lang="en-US"/>
          </a:p>
          <a:p>
            <a:pPr algn="l">
              <a:buFont typeface="Arial" panose="020B0604020202020204" pitchFamily="34" charset="0"/>
              <a:buNone/>
            </a:pPr>
            <a:r>
              <a:rPr lang="en-US"/>
              <a:t>USDA – https://www.nifa.usda.gov/grants/programs/small-business-innovation-research-program-sbir</a:t>
            </a:r>
          </a:p>
          <a:p>
            <a:pPr marL="0" indent="0" algn="l">
              <a:buFont typeface="Arial" panose="020B0604020202020204" pitchFamily="34" charset="0"/>
              <a:buNone/>
            </a:pPr>
            <a:r>
              <a:rPr lang="en-US" b="0" i="0">
                <a:solidFill>
                  <a:srgbClr val="4A4A4A"/>
                </a:solidFill>
                <a:effectLst/>
                <a:latin typeface="Source Sans Pro Web"/>
              </a:rPr>
              <a:t>Forests</a:t>
            </a:r>
          </a:p>
          <a:p>
            <a:pPr algn="l">
              <a:buFont typeface="Arial" panose="020B0604020202020204" pitchFamily="34" charset="0"/>
              <a:buChar char="•"/>
            </a:pPr>
            <a:r>
              <a:rPr lang="en-US" b="0" i="0">
                <a:solidFill>
                  <a:srgbClr val="4A4A4A"/>
                </a:solidFill>
                <a:effectLst/>
                <a:latin typeface="Source Sans Pro Web"/>
              </a:rPr>
              <a:t>Conservation of Natural Resources</a:t>
            </a:r>
          </a:p>
          <a:p>
            <a:pPr algn="l">
              <a:buFont typeface="Arial" panose="020B0604020202020204" pitchFamily="34" charset="0"/>
              <a:buChar char="•"/>
            </a:pPr>
            <a:r>
              <a:rPr lang="en-US" b="0" i="0">
                <a:solidFill>
                  <a:srgbClr val="4A4A4A"/>
                </a:solidFill>
                <a:effectLst/>
                <a:latin typeface="Source Sans Pro Web"/>
              </a:rPr>
              <a:t>Aquaculture</a:t>
            </a:r>
          </a:p>
          <a:p>
            <a:pPr algn="l">
              <a:buFont typeface="Arial" panose="020B0604020202020204" pitchFamily="34" charset="0"/>
              <a:buChar char="•"/>
            </a:pPr>
            <a:r>
              <a:rPr lang="en-US" b="0" i="0">
                <a:solidFill>
                  <a:srgbClr val="4A4A4A"/>
                </a:solidFill>
                <a:effectLst/>
                <a:latin typeface="Source Sans Pro Web"/>
              </a:rPr>
              <a:t>Biofuels and Biobased Products</a:t>
            </a:r>
          </a:p>
          <a:p>
            <a:endParaRPr lang="en-US"/>
          </a:p>
          <a:p>
            <a:r>
              <a:rPr lang="en-US"/>
              <a:t>NOAA – climate, weather, oceans and coasts (including clean water (oceans, Great Lakes) and air) </a:t>
            </a:r>
            <a:r>
              <a:rPr lang="en-US" sz="1800" u="sng">
                <a:solidFill>
                  <a:srgbClr val="0000FF"/>
                </a:solidFill>
                <a:effectLst/>
                <a:latin typeface="Calibri" panose="020F0502020204030204" pitchFamily="34" charset="0"/>
                <a:ea typeface="Calibri" panose="020F0502020204030204" pitchFamily="34" charset="0"/>
                <a:hlinkClick r:id="rId4"/>
              </a:rPr>
              <a:t>https://techpartnerships.noaa.gov/sbir/</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E0CAC-BA1C-4CC5-9F0E-1677B4BAC2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422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NSF – “almost all areas of technology” https://seedfund.nsf.gov/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NIEHS/Superfund Research Program (SRP) - </a:t>
            </a:r>
            <a:r>
              <a:rPr lang="en-US" sz="2800" b="0" i="0" dirty="0">
                <a:solidFill>
                  <a:srgbClr val="4C4C4C"/>
                </a:solidFill>
                <a:effectLst/>
                <a:latin typeface="Rokkitt"/>
              </a:rPr>
              <a:t>Hazardous Substances Remediation and Site Characterization https://www.niehs.nih.gov/research/supported/centers/srp/funding/hwaerp/index.cfm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DOE</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Office of Biological and Environmental Research</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-Environmental Focus Area:  Scientific Instrumentation to Characterize Water, Soil, and the Atmosphere</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-Next Topics Issued:  July 11, 2022</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Office of Fossil Energy and Carbon Management</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-Environmental Focus Area:  Carbon Capture and Removal </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-Next topics issued:  November 7, 2022</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More information:  </a:t>
            </a:r>
            <a:r>
              <a:rPr lang="en-US" sz="1800" u="sng" dirty="0">
                <a:solidFill>
                  <a:srgbClr val="0563C1"/>
                </a:solidFill>
                <a:effectLst/>
                <a:latin typeface="Calibri" panose="020F0502020204030204" pitchFamily="34" charset="0"/>
                <a:ea typeface="Calibri" panose="020F0502020204030204" pitchFamily="34" charset="0"/>
                <a:hlinkClick r:id="rId3"/>
              </a:rPr>
              <a:t>https://science.osti.gov/sbir/Funding-Opportunities/FY-2023</a:t>
            </a:r>
            <a:r>
              <a:rPr lang="en-US" sz="1800" dirty="0">
                <a:effectLst/>
                <a:latin typeface="Calibri" panose="020F0502020204030204" pitchFamily="34" charset="0"/>
                <a:ea typeface="Calibri" panose="020F0502020204030204" pitchFamily="34" charset="0"/>
              </a:rPr>
              <a:t> </a:t>
            </a:r>
          </a:p>
          <a:p>
            <a:endParaRPr lang="en-US" dirty="0"/>
          </a:p>
          <a:p>
            <a:pPr algn="l">
              <a:buFont typeface="Arial" panose="020B0604020202020204" pitchFamily="34" charset="0"/>
              <a:buNone/>
            </a:pPr>
            <a:r>
              <a:rPr lang="en-US" dirty="0"/>
              <a:t>USDA – https://www.nifa.usda.gov/grants/programs/small-business-innovation-research-program-sbir</a:t>
            </a:r>
          </a:p>
          <a:p>
            <a:pPr marL="0" indent="0" algn="l">
              <a:buFont typeface="Arial" panose="020B0604020202020204" pitchFamily="34" charset="0"/>
              <a:buNone/>
            </a:pPr>
            <a:r>
              <a:rPr lang="en-US" b="0" i="0" dirty="0">
                <a:solidFill>
                  <a:srgbClr val="4A4A4A"/>
                </a:solidFill>
                <a:effectLst/>
                <a:latin typeface="Source Sans Pro Web"/>
              </a:rPr>
              <a:t>Forests</a:t>
            </a:r>
          </a:p>
          <a:p>
            <a:pPr algn="l">
              <a:buFont typeface="Arial" panose="020B0604020202020204" pitchFamily="34" charset="0"/>
              <a:buChar char="•"/>
            </a:pPr>
            <a:r>
              <a:rPr lang="en-US" b="0" i="0" dirty="0">
                <a:solidFill>
                  <a:srgbClr val="4A4A4A"/>
                </a:solidFill>
                <a:effectLst/>
                <a:latin typeface="Source Sans Pro Web"/>
              </a:rPr>
              <a:t>Conservation of Natural Resources</a:t>
            </a:r>
          </a:p>
          <a:p>
            <a:pPr algn="l">
              <a:buFont typeface="Arial" panose="020B0604020202020204" pitchFamily="34" charset="0"/>
              <a:buChar char="•"/>
            </a:pPr>
            <a:r>
              <a:rPr lang="en-US" b="0" i="0" dirty="0">
                <a:solidFill>
                  <a:srgbClr val="4A4A4A"/>
                </a:solidFill>
                <a:effectLst/>
                <a:latin typeface="Source Sans Pro Web"/>
              </a:rPr>
              <a:t>Aquaculture</a:t>
            </a:r>
          </a:p>
          <a:p>
            <a:pPr algn="l">
              <a:buFont typeface="Arial" panose="020B0604020202020204" pitchFamily="34" charset="0"/>
              <a:buChar char="•"/>
            </a:pPr>
            <a:r>
              <a:rPr lang="en-US" b="0" i="0" dirty="0">
                <a:solidFill>
                  <a:srgbClr val="4A4A4A"/>
                </a:solidFill>
                <a:effectLst/>
                <a:latin typeface="Source Sans Pro Web"/>
              </a:rPr>
              <a:t>Biofuels and Biobased Products</a:t>
            </a:r>
          </a:p>
          <a:p>
            <a:endParaRPr lang="en-US" dirty="0"/>
          </a:p>
          <a:p>
            <a:r>
              <a:rPr lang="en-US" dirty="0"/>
              <a:t>NOAA – climate, weather, oceans and coasts (including clean water (oceans, Great Lakes) and air) </a:t>
            </a:r>
            <a:r>
              <a:rPr lang="en-US" sz="1800" u="sng" dirty="0">
                <a:solidFill>
                  <a:srgbClr val="0000FF"/>
                </a:solidFill>
                <a:effectLst/>
                <a:latin typeface="Calibri" panose="020F0502020204030204" pitchFamily="34" charset="0"/>
                <a:ea typeface="Calibri" panose="020F0502020204030204" pitchFamily="34" charset="0"/>
                <a:hlinkClick r:id="rId4"/>
              </a:rPr>
              <a:t>https://techpartnerships.noaa.gov/sbir/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E0CAC-BA1C-4CC5-9F0E-1677B4BAC2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12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E0CAC-BA1C-4CC5-9F0E-1677B4BAC2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0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E0CAC-BA1C-4CC5-9F0E-1677B4BAC2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315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3E0CAC-BA1C-4CC5-9F0E-1677B4BAC25C}" type="slidenum">
              <a:rPr lang="en-US" smtClean="0"/>
              <a:t>12</a:t>
            </a:fld>
            <a:endParaRPr lang="en-US"/>
          </a:p>
        </p:txBody>
      </p:sp>
    </p:spTree>
    <p:extLst>
      <p:ext uri="{BB962C8B-B14F-4D97-AF65-F5344CB8AC3E}">
        <p14:creationId xmlns:p14="http://schemas.microsoft.com/office/powerpoint/2010/main" val="35960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position within an indoor setting</a:t>
            </a:r>
          </a:p>
        </p:txBody>
      </p:sp>
      <p:sp>
        <p:nvSpPr>
          <p:cNvPr id="4" name="Slide Number Placeholder 3"/>
          <p:cNvSpPr>
            <a:spLocks noGrp="1"/>
          </p:cNvSpPr>
          <p:nvPr>
            <p:ph type="sldNum" sz="quarter" idx="5"/>
          </p:nvPr>
        </p:nvSpPr>
        <p:spPr/>
        <p:txBody>
          <a:bodyPr/>
          <a:lstStyle/>
          <a:p>
            <a:fld id="{FE3E0CAC-BA1C-4CC5-9F0E-1677B4BAC25C}" type="slidenum">
              <a:rPr lang="en-US" smtClean="0"/>
              <a:t>15</a:t>
            </a:fld>
            <a:endParaRPr lang="en-US"/>
          </a:p>
        </p:txBody>
      </p:sp>
    </p:spTree>
    <p:extLst>
      <p:ext uri="{BB962C8B-B14F-4D97-AF65-F5344CB8AC3E}">
        <p14:creationId xmlns:p14="http://schemas.microsoft.com/office/powerpoint/2010/main" val="203582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3E0CAC-BA1C-4CC5-9F0E-1677B4BAC25C}" type="slidenum">
              <a:rPr lang="en-US" smtClean="0"/>
              <a:t>16</a:t>
            </a:fld>
            <a:endParaRPr lang="en-US"/>
          </a:p>
        </p:txBody>
      </p:sp>
    </p:spTree>
    <p:extLst>
      <p:ext uri="{BB962C8B-B14F-4D97-AF65-F5344CB8AC3E}">
        <p14:creationId xmlns:p14="http://schemas.microsoft.com/office/powerpoint/2010/main" val="411453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SBIR Convictions and Settlements can be found on the SBIR.gov website listed here in the slide.</a:t>
            </a:r>
          </a:p>
          <a:p>
            <a:endParaRPr lang="en-US"/>
          </a:p>
          <a:p>
            <a:r>
              <a:rPr lang="en-US"/>
              <a:t>Additionally, you can find a tutorial on their website that discusses the 4 main types of fraud:</a:t>
            </a:r>
          </a:p>
          <a:p>
            <a:pPr marL="228600" indent="-228600">
              <a:buAutoNum type="arabicPeriod"/>
            </a:pPr>
            <a:r>
              <a:rPr lang="en-US"/>
              <a:t>Misrepresentations to obtain SBIR Funding</a:t>
            </a:r>
          </a:p>
          <a:p>
            <a:pPr marL="228600" indent="-228600">
              <a:buAutoNum type="arabicPeriod"/>
            </a:pPr>
            <a:r>
              <a:rPr lang="en-US"/>
              <a:t>Misrepresentation of expended funds</a:t>
            </a:r>
          </a:p>
          <a:p>
            <a:pPr marL="228600" indent="-228600">
              <a:buAutoNum type="arabicPeriod"/>
            </a:pPr>
            <a:r>
              <a:rPr lang="en-US"/>
              <a:t>Misuse of award funds</a:t>
            </a:r>
          </a:p>
          <a:p>
            <a:pPr marL="228600" indent="-228600">
              <a:buAutoNum type="arabicPeriod"/>
            </a:pPr>
            <a:r>
              <a:rPr lang="en-US"/>
              <a:t>Duplication of funds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6A7D9-3FC8-4B4D-B677-2BEBA0381C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95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Aldissi</a:t>
            </a:r>
            <a:r>
              <a:rPr lang="en-US"/>
              <a:t> and </a:t>
            </a:r>
            <a:r>
              <a:rPr lang="en-US" err="1"/>
              <a:t>Bogomolova</a:t>
            </a:r>
            <a:r>
              <a:rPr lang="en-US"/>
              <a:t> secured $10M in research grants. They both were found to have submitted fabricated documents showing that other reputable peers endorsed their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6A7D9-3FC8-4B4D-B677-2BEBA0381C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461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Bio-Adhesive Alliance, Inc was found to have made several fraudulent statements to the EPA and NSF in their SBIR grant applications. As a result, they were ordered to pay over $880,000 in restitution.</a:t>
            </a:r>
          </a:p>
          <a:p>
            <a:endParaRPr lang="en-US"/>
          </a:p>
          <a:p>
            <a:r>
              <a:rPr lang="en-US"/>
              <a:t>EPA’s Inspector General, Sean O’Donnell responded to the sentencing, stating: “Protecting the integrity or research and development programs funded by the EPA is a priority for my office”.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6A7D9-3FC8-4B4D-B677-2BEBA0381C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966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Nayak submitted a fraudulent Phase II SBIR grant application in which he inflated the budget that a university had previously authorized in support of his project. As a result of this misrepresentation, DOE awarded a grant to his company.</a:t>
            </a:r>
          </a:p>
          <a:p>
            <a:endParaRPr lang="en-US"/>
          </a:p>
          <a:p>
            <a:r>
              <a:rPr lang="en-US"/>
              <a:t>Nayak was sentenced to 6 months in prison, 6 months of home detention and was ordered to pay over $999,000 in restitution.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6A7D9-3FC8-4B4D-B677-2BEBA0381C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08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examples are not to scare you or discourage you from applying. They only serve to illustrate the importance of maintaining integrity within this program.</a:t>
            </a:r>
          </a:p>
          <a:p>
            <a:endParaRPr lang="en-US"/>
          </a:p>
          <a:p>
            <a:r>
              <a:rPr lang="en-US"/>
              <a:t>We understand that circumstances, or plans may change after you submit your proposal and that’s perfectly fine. You just need to communicate with April Richards, or another member of the SBIR program here at EPA.</a:t>
            </a:r>
          </a:p>
          <a:p>
            <a:endParaRPr lang="en-US"/>
          </a:p>
          <a:p>
            <a:r>
              <a:rPr lang="en-US"/>
              <a:t>With that said, here are a few different ways you can alert OIG if you suspect Fraud, Waste, or Abuse.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6A7D9-3FC8-4B4D-B677-2BEBA0381C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43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081A-8895-498C-9900-E1537D87B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865CDF-0BDF-45D7-A33F-E644E9B6C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368513-FCEB-4952-9F54-B338CF70B040}"/>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5" name="Footer Placeholder 4">
            <a:extLst>
              <a:ext uri="{FF2B5EF4-FFF2-40B4-BE49-F238E27FC236}">
                <a16:creationId xmlns:a16="http://schemas.microsoft.com/office/drawing/2014/main" id="{0C809E30-8B16-4583-9057-593D31EC7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DE3D9-F2E2-4C50-BFEB-0B302B32353D}"/>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3223263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00E1F-D2F1-4B73-9B43-2A147698D8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9A6C55-6FFC-4A21-8A08-786067B261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E392E-A7D8-4658-8E5A-9BE0762EC64F}"/>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5" name="Footer Placeholder 4">
            <a:extLst>
              <a:ext uri="{FF2B5EF4-FFF2-40B4-BE49-F238E27FC236}">
                <a16:creationId xmlns:a16="http://schemas.microsoft.com/office/drawing/2014/main" id="{B823E784-4DA1-499C-BF59-FA928192C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F5D96-C34B-47C7-9701-FF39DEA68081}"/>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488888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6758F2-7B9E-419C-97C2-95BC894DAA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21D0A5-5613-4C3F-9119-65E1AC69B3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FC89B-EBB6-4439-8017-4EFA36DC1940}"/>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5" name="Footer Placeholder 4">
            <a:extLst>
              <a:ext uri="{FF2B5EF4-FFF2-40B4-BE49-F238E27FC236}">
                <a16:creationId xmlns:a16="http://schemas.microsoft.com/office/drawing/2014/main" id="{625D2DD1-F5CF-473A-837B-B54697FE9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DA671-4075-441F-85C4-42169AE7177C}"/>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3230468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pic>
        <p:nvPicPr>
          <p:cNvPr id="6" name="Picture 5" descr="pp_ord_blanc.jpg"/>
          <p:cNvPicPr>
            <a:picLocks noChangeAspect="1"/>
          </p:cNvPicPr>
          <p:nvPr/>
        </p:nvPicPr>
        <p:blipFill>
          <a:blip r:embed="rId2" cstate="print"/>
          <a:stretch>
            <a:fillRect/>
          </a:stretch>
        </p:blipFill>
        <p:spPr>
          <a:xfrm>
            <a:off x="3" y="0"/>
            <a:ext cx="12191997" cy="6858000"/>
          </a:xfrm>
          <a:prstGeom prst="rect">
            <a:avLst/>
          </a:prstGeom>
        </p:spPr>
      </p:pic>
      <p:sp>
        <p:nvSpPr>
          <p:cNvPr id="11" name="Text Placeholder 12"/>
          <p:cNvSpPr>
            <a:spLocks noGrp="1"/>
          </p:cNvSpPr>
          <p:nvPr>
            <p:ph type="body" sz="quarter" idx="10"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chemeClr val="accent3">
                    <a:lumMod val="75000"/>
                  </a:schemeClr>
                </a:solidFill>
                <a:effectLst/>
                <a:uLnTx/>
                <a:uFillTx/>
                <a:latin typeface="Gill Sans MT" pitchFamily="34" charset="0"/>
                <a:ea typeface="+mj-ea"/>
                <a:cs typeface="+mj-cs"/>
              </a:rPr>
              <a:t>Title Goes Here</a:t>
            </a:r>
          </a:p>
        </p:txBody>
      </p:sp>
      <p:sp>
        <p:nvSpPr>
          <p:cNvPr id="16" name="Text Placeholder 15"/>
          <p:cNvSpPr>
            <a:spLocks noGrp="1"/>
          </p:cNvSpPr>
          <p:nvPr>
            <p:ph type="body" sz="quarter" idx="11" hasCustomPrompt="1"/>
          </p:nvPr>
        </p:nvSpPr>
        <p:spPr>
          <a:xfrm>
            <a:off x="203200" y="1447800"/>
            <a:ext cx="11785600" cy="4876800"/>
          </a:xfrm>
        </p:spPr>
        <p:txBody>
          <a:bodyPr>
            <a:normAutofit/>
          </a:bodyPr>
          <a:lstStyle>
            <a:lvl1pPr>
              <a:spcAft>
                <a:spcPts val="600"/>
              </a:spcAft>
              <a:buClrTx/>
              <a:buSzPct val="150000"/>
              <a:defRPr sz="1600" b="1">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r>
              <a:rPr lang="en-US"/>
              <a:t>Bullet 7</a:t>
            </a:r>
          </a:p>
          <a:p>
            <a:pPr lvl="0"/>
            <a:r>
              <a:rPr lang="en-US"/>
              <a:t>Bullet 8</a:t>
            </a:r>
          </a:p>
          <a:p>
            <a:pPr lvl="0"/>
            <a:r>
              <a:rPr lang="en-US"/>
              <a:t>Bullet 9</a:t>
            </a:r>
          </a:p>
          <a:p>
            <a:pPr lvl="0"/>
            <a:r>
              <a:rPr lang="en-US"/>
              <a:t>Bullet 10</a:t>
            </a:r>
          </a:p>
          <a:p>
            <a:pPr lvl="0"/>
            <a:r>
              <a:rPr lang="en-US"/>
              <a:t>Bullet 11</a:t>
            </a:r>
          </a:p>
          <a:p>
            <a:pPr lvl="0"/>
            <a:r>
              <a:rPr lang="en-US"/>
              <a:t>Bullet 12</a:t>
            </a:r>
          </a:p>
          <a:p>
            <a:pPr lvl="0"/>
            <a:r>
              <a:rPr lang="en-US"/>
              <a:t>Bullet 13</a:t>
            </a:r>
          </a:p>
          <a:p>
            <a:pPr lvl="0"/>
            <a:endParaRPr lang="en-US"/>
          </a:p>
          <a:p>
            <a:pPr lvl="0"/>
            <a:endParaRPr lang="en-US"/>
          </a:p>
        </p:txBody>
      </p:sp>
      <p:sp>
        <p:nvSpPr>
          <p:cNvPr id="7" name="Date Placeholder 6"/>
          <p:cNvSpPr>
            <a:spLocks noGrp="1"/>
          </p:cNvSpPr>
          <p:nvPr>
            <p:ph type="dt" sz="half" idx="12"/>
          </p:nvPr>
        </p:nvSpPr>
        <p:spPr/>
        <p:txBody>
          <a:bodyPr/>
          <a:lstStyle>
            <a:lvl1pPr>
              <a:defRPr/>
            </a:lvl1pPr>
          </a:lstStyle>
          <a:p>
            <a:r>
              <a:rPr lang="en-US"/>
              <a:t>CSS 101</a:t>
            </a:r>
          </a:p>
        </p:txBody>
      </p:sp>
      <p:sp>
        <p:nvSpPr>
          <p:cNvPr id="8" name="Slide Number Placeholder 7"/>
          <p:cNvSpPr>
            <a:spLocks noGrp="1"/>
          </p:cNvSpPr>
          <p:nvPr>
            <p:ph type="sldNum" sz="quarter" idx="13"/>
          </p:nvPr>
        </p:nvSpPr>
        <p:spPr>
          <a:xfrm>
            <a:off x="8737600" y="6356351"/>
            <a:ext cx="3251200" cy="365125"/>
          </a:xfrm>
        </p:spPr>
        <p:txBody>
          <a:bodyPr/>
          <a:lstStyle>
            <a:lvl1pPr>
              <a:defRPr sz="1400" b="1">
                <a:solidFill>
                  <a:schemeClr val="tx1"/>
                </a:solidFill>
                <a:latin typeface="+mn-lt"/>
              </a:defRPr>
            </a:lvl1pPr>
          </a:lstStyle>
          <a:p>
            <a:fld id="{A825CED8-DE45-4409-8558-D05F5B977B87}" type="slidenum">
              <a:rPr lang="en-US" smtClean="0"/>
              <a:pPr/>
              <a:t>‹#›</a:t>
            </a:fld>
            <a:endParaRPr lang="en-US"/>
          </a:p>
        </p:txBody>
      </p:sp>
    </p:spTree>
    <p:extLst>
      <p:ext uri="{BB962C8B-B14F-4D97-AF65-F5344CB8AC3E}">
        <p14:creationId xmlns:p14="http://schemas.microsoft.com/office/powerpoint/2010/main" val="113740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8E34-88AA-49E4-8EEB-83DAA1E143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06A74-865D-4A3B-BE4B-EBE6728C36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F177F-57F8-44EA-A8A7-332BA6F49BD9}"/>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5" name="Footer Placeholder 4">
            <a:extLst>
              <a:ext uri="{FF2B5EF4-FFF2-40B4-BE49-F238E27FC236}">
                <a16:creationId xmlns:a16="http://schemas.microsoft.com/office/drawing/2014/main" id="{BEA6E9E9-E20D-42C2-A953-AEEA570BC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4F3A8-8D4F-462D-8BC3-BFD925C8298E}"/>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4242715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7" name="Slide Number Placeholder 2"/>
          <p:cNvSpPr txBox="1">
            <a:spLocks/>
          </p:cNvSpPr>
          <p:nvPr userDrawn="1"/>
        </p:nvSpPr>
        <p:spPr>
          <a:xfrm>
            <a:off x="9619012" y="6523038"/>
            <a:ext cx="2393539"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solidFill>
                <a:srgbClr val="011E41"/>
              </a:solidFill>
            </a:endParaRPr>
          </a:p>
        </p:txBody>
      </p:sp>
      <p:sp>
        <p:nvSpPr>
          <p:cNvPr id="15" name="Rectangle 14">
            <a:extLst>
              <a:ext uri="{FF2B5EF4-FFF2-40B4-BE49-F238E27FC236}">
                <a16:creationId xmlns:a16="http://schemas.microsoft.com/office/drawing/2014/main" id="{1A3BF329-C438-4DB6-9DCD-DB003A1E3627}"/>
              </a:ext>
            </a:extLst>
          </p:cNvPr>
          <p:cNvSpPr/>
          <p:nvPr userDrawn="1"/>
        </p:nvSpPr>
        <p:spPr>
          <a:xfrm>
            <a:off x="0" y="0"/>
            <a:ext cx="12192000" cy="1295400"/>
          </a:xfrm>
          <a:prstGeom prst="rect">
            <a:avLst/>
          </a:prstGeom>
          <a:solidFill>
            <a:srgbClr val="0668B3"/>
          </a:solidFill>
          <a:ln>
            <a:noFill/>
          </a:ln>
          <a:effectLst>
            <a:outerShdw dist="50800" dir="5400000" algn="ctr" rotWithShape="0">
              <a:srgbClr val="2DA343"/>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itle 1">
            <a:extLst>
              <a:ext uri="{FF2B5EF4-FFF2-40B4-BE49-F238E27FC236}">
                <a16:creationId xmlns:a16="http://schemas.microsoft.com/office/drawing/2014/main" id="{AC1AA7B0-CBEF-42F2-84C9-6E1FAE17E28D}"/>
              </a:ext>
            </a:extLst>
          </p:cNvPr>
          <p:cNvSpPr>
            <a:spLocks noGrp="1"/>
          </p:cNvSpPr>
          <p:nvPr>
            <p:ph type="ctrTitle" hasCustomPrompt="1"/>
          </p:nvPr>
        </p:nvSpPr>
        <p:spPr>
          <a:xfrm>
            <a:off x="914400" y="3738467"/>
            <a:ext cx="10363200" cy="1470025"/>
          </a:xfrm>
        </p:spPr>
        <p:txBody>
          <a:bodyPr anchor="t" anchorCtr="0">
            <a:normAutofit/>
          </a:bodyPr>
          <a:lstStyle>
            <a:lvl1pPr algn="l">
              <a:defRPr sz="4000" b="1" cap="all" baseline="0">
                <a:solidFill>
                  <a:srgbClr val="011E41"/>
                </a:solidFill>
              </a:defRPr>
            </a:lvl1pPr>
          </a:lstStyle>
          <a:p>
            <a:r>
              <a:rPr lang="en-US"/>
              <a:t>transition slide text</a:t>
            </a:r>
          </a:p>
        </p:txBody>
      </p:sp>
      <p:sp>
        <p:nvSpPr>
          <p:cNvPr id="32" name="Rectangle 31">
            <a:extLst>
              <a:ext uri="{FF2B5EF4-FFF2-40B4-BE49-F238E27FC236}">
                <a16:creationId xmlns:a16="http://schemas.microsoft.com/office/drawing/2014/main" id="{FC04CC6F-FD60-4280-86E9-541501342C74}"/>
              </a:ext>
            </a:extLst>
          </p:cNvPr>
          <p:cNvSpPr/>
          <p:nvPr userDrawn="1"/>
        </p:nvSpPr>
        <p:spPr>
          <a:xfrm>
            <a:off x="-203199" y="6427184"/>
            <a:ext cx="12615332" cy="583217"/>
          </a:xfrm>
          <a:prstGeom prst="rect">
            <a:avLst/>
          </a:prstGeom>
          <a:solidFill>
            <a:schemeClr val="bg1">
              <a:lumMod val="95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4" name="Straight Connector 33">
            <a:extLst>
              <a:ext uri="{FF2B5EF4-FFF2-40B4-BE49-F238E27FC236}">
                <a16:creationId xmlns:a16="http://schemas.microsoft.com/office/drawing/2014/main" id="{3071C4E4-AFC0-4253-BC50-26420523570A}"/>
              </a:ext>
            </a:extLst>
          </p:cNvPr>
          <p:cNvCxnSpPr/>
          <p:nvPr userDrawn="1"/>
        </p:nvCxnSpPr>
        <p:spPr>
          <a:xfrm>
            <a:off x="914400" y="3581400"/>
            <a:ext cx="10363200" cy="0"/>
          </a:xfrm>
          <a:prstGeom prst="line">
            <a:avLst/>
          </a:prstGeom>
          <a:ln w="12700">
            <a:solidFill>
              <a:srgbClr val="2DA343"/>
            </a:solidFill>
          </a:ln>
        </p:spPr>
        <p:style>
          <a:lnRef idx="1">
            <a:schemeClr val="accent1"/>
          </a:lnRef>
          <a:fillRef idx="0">
            <a:schemeClr val="accent1"/>
          </a:fillRef>
          <a:effectRef idx="0">
            <a:schemeClr val="accent1"/>
          </a:effectRef>
          <a:fontRef idx="minor">
            <a:schemeClr val="tx1"/>
          </a:fontRef>
        </p:style>
      </p:cxnSp>
      <p:sp>
        <p:nvSpPr>
          <p:cNvPr id="35" name="Slide Number Placeholder 2">
            <a:extLst>
              <a:ext uri="{FF2B5EF4-FFF2-40B4-BE49-F238E27FC236}">
                <a16:creationId xmlns:a16="http://schemas.microsoft.com/office/drawing/2014/main" id="{FBD5428E-00B7-4947-ABEC-A6D0BE39D092}"/>
              </a:ext>
            </a:extLst>
          </p:cNvPr>
          <p:cNvSpPr txBox="1">
            <a:spLocks/>
          </p:cNvSpPr>
          <p:nvPr userDrawn="1"/>
        </p:nvSpPr>
        <p:spPr>
          <a:xfrm>
            <a:off x="7660566" y="6464315"/>
            <a:ext cx="4290951" cy="365125"/>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BD4F3E-6A1F-4AB2-B512-058342B44AC8}" type="slidenum">
              <a:rPr lang="en-US" sz="1400" smtClean="0">
                <a:solidFill>
                  <a:srgbClr val="011E41"/>
                </a:solidFill>
              </a:rPr>
              <a:pPr/>
              <a:t>‹#›</a:t>
            </a:fld>
            <a:r>
              <a:rPr lang="en-US" sz="1400">
                <a:solidFill>
                  <a:srgbClr val="011E41"/>
                </a:solidFill>
              </a:rPr>
              <a:t> </a:t>
            </a:r>
          </a:p>
        </p:txBody>
      </p:sp>
      <p:sp>
        <p:nvSpPr>
          <p:cNvPr id="36" name="TextBox 35">
            <a:extLst>
              <a:ext uri="{FF2B5EF4-FFF2-40B4-BE49-F238E27FC236}">
                <a16:creationId xmlns:a16="http://schemas.microsoft.com/office/drawing/2014/main" id="{FA7B6874-4194-4CA2-B1C3-E39576B8974F}"/>
              </a:ext>
            </a:extLst>
          </p:cNvPr>
          <p:cNvSpPr txBox="1"/>
          <p:nvPr userDrawn="1"/>
        </p:nvSpPr>
        <p:spPr>
          <a:xfrm>
            <a:off x="0" y="6453464"/>
            <a:ext cx="12192000" cy="369332"/>
          </a:xfrm>
          <a:prstGeom prst="rect">
            <a:avLst/>
          </a:prstGeom>
          <a:noFill/>
        </p:spPr>
        <p:txBody>
          <a:bodyPr wrap="square" tIns="91440" bIns="0" rtlCol="0" anchor="ctr" anchorCtr="0">
            <a:spAutoFit/>
          </a:bodyPr>
          <a:lstStyle/>
          <a:p>
            <a:pPr algn="ctr"/>
            <a:r>
              <a:rPr lang="en-US" sz="1800" b="1" cap="all" spc="100" baseline="30000">
                <a:solidFill>
                  <a:srgbClr val="011E41"/>
                </a:solidFill>
              </a:rPr>
              <a:t>OFFICE OF INSPECTOR GENERAL  </a:t>
            </a:r>
            <a:r>
              <a:rPr lang="en-US" sz="1800" b="0" cap="all" spc="100" baseline="30000">
                <a:solidFill>
                  <a:srgbClr val="011E41"/>
                </a:solidFill>
              </a:rPr>
              <a:t> |   U.S. ENVIRONMENTAL PROTECTION AGENCY</a:t>
            </a:r>
            <a:endParaRPr lang="en-US" sz="1800" b="0">
              <a:solidFill>
                <a:srgbClr val="011E41"/>
              </a:solidFill>
            </a:endParaRPr>
          </a:p>
        </p:txBody>
      </p:sp>
      <p:grpSp>
        <p:nvGrpSpPr>
          <p:cNvPr id="7" name="Group 6">
            <a:extLst>
              <a:ext uri="{FF2B5EF4-FFF2-40B4-BE49-F238E27FC236}">
                <a16:creationId xmlns:a16="http://schemas.microsoft.com/office/drawing/2014/main" id="{B369DAA4-F0BD-8D61-C19E-C30E896AFBE9}"/>
              </a:ext>
            </a:extLst>
          </p:cNvPr>
          <p:cNvGrpSpPr/>
          <p:nvPr userDrawn="1"/>
        </p:nvGrpSpPr>
        <p:grpSpPr>
          <a:xfrm>
            <a:off x="541017" y="534"/>
            <a:ext cx="2700020" cy="2698750"/>
            <a:chOff x="0" y="25934"/>
            <a:chExt cx="2700020" cy="2698750"/>
          </a:xfrm>
        </p:grpSpPr>
        <p:sp>
          <p:nvSpPr>
            <p:cNvPr id="8" name="Oval 7">
              <a:extLst>
                <a:ext uri="{FF2B5EF4-FFF2-40B4-BE49-F238E27FC236}">
                  <a16:creationId xmlns:a16="http://schemas.microsoft.com/office/drawing/2014/main" id="{C7FF3C63-7431-2A9F-20DF-BAE10C900B24}"/>
                </a:ext>
              </a:extLst>
            </p:cNvPr>
            <p:cNvSpPr/>
            <p:nvPr userDrawn="1"/>
          </p:nvSpPr>
          <p:spPr>
            <a:xfrm>
              <a:off x="129362" y="154661"/>
              <a:ext cx="2441296" cy="2441296"/>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descr="Logo&#10;&#10;Description automatically generated">
              <a:extLst>
                <a:ext uri="{FF2B5EF4-FFF2-40B4-BE49-F238E27FC236}">
                  <a16:creationId xmlns:a16="http://schemas.microsoft.com/office/drawing/2014/main" id="{F83EF93D-2DD9-80AD-94B7-90126307BF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934"/>
              <a:ext cx="2700020" cy="2698750"/>
            </a:xfrm>
            <a:prstGeom prst="rect">
              <a:avLst/>
            </a:prstGeom>
          </p:spPr>
        </p:pic>
      </p:grpSp>
      <p:grpSp>
        <p:nvGrpSpPr>
          <p:cNvPr id="11" name="Group 10">
            <a:extLst>
              <a:ext uri="{FF2B5EF4-FFF2-40B4-BE49-F238E27FC236}">
                <a16:creationId xmlns:a16="http://schemas.microsoft.com/office/drawing/2014/main" id="{9F7E0279-3C96-E425-6062-13D2BE49226F}"/>
              </a:ext>
            </a:extLst>
          </p:cNvPr>
          <p:cNvGrpSpPr/>
          <p:nvPr userDrawn="1"/>
        </p:nvGrpSpPr>
        <p:grpSpPr>
          <a:xfrm>
            <a:off x="9003909" y="121166"/>
            <a:ext cx="2441296" cy="2441296"/>
            <a:chOff x="129362" y="154661"/>
            <a:chExt cx="2441296" cy="2441296"/>
          </a:xfrm>
        </p:grpSpPr>
        <p:sp>
          <p:nvSpPr>
            <p:cNvPr id="12" name="Oval 11">
              <a:extLst>
                <a:ext uri="{FF2B5EF4-FFF2-40B4-BE49-F238E27FC236}">
                  <a16:creationId xmlns:a16="http://schemas.microsoft.com/office/drawing/2014/main" id="{726E2A7C-A061-B641-BC86-E8CF9FD522DA}"/>
                </a:ext>
              </a:extLst>
            </p:cNvPr>
            <p:cNvSpPr/>
            <p:nvPr userDrawn="1"/>
          </p:nvSpPr>
          <p:spPr>
            <a:xfrm>
              <a:off x="129362" y="154661"/>
              <a:ext cx="2441296" cy="2441296"/>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a:extLst>
                <a:ext uri="{FF2B5EF4-FFF2-40B4-BE49-F238E27FC236}">
                  <a16:creationId xmlns:a16="http://schemas.microsoft.com/office/drawing/2014/main" id="{7D1F24B6-6D1D-3FAB-7202-BF3398D53F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06710" y="224879"/>
              <a:ext cx="2300150" cy="2300150"/>
            </a:xfrm>
            <a:prstGeom prst="rect">
              <a:avLst/>
            </a:prstGeom>
          </p:spPr>
        </p:pic>
      </p:grpSp>
    </p:spTree>
    <p:extLst>
      <p:ext uri="{BB962C8B-B14F-4D97-AF65-F5344CB8AC3E}">
        <p14:creationId xmlns:p14="http://schemas.microsoft.com/office/powerpoint/2010/main" val="2480399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1E4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a:solidFill>
                  <a:srgbClr val="00B050"/>
                </a:solidFill>
              </a:defRPr>
            </a:lvl1pPr>
          </a:lstStyle>
          <a:p>
            <a:endParaRPr lang="en-US"/>
          </a:p>
        </p:txBody>
      </p:sp>
      <p:sp>
        <p:nvSpPr>
          <p:cNvPr id="7" name="Content Placeholder 2">
            <a:extLst>
              <a:ext uri="{FF2B5EF4-FFF2-40B4-BE49-F238E27FC236}">
                <a16:creationId xmlns:a16="http://schemas.microsoft.com/office/drawing/2014/main" id="{88453FB2-E75A-4B65-88C9-81164C33140D}"/>
              </a:ext>
            </a:extLst>
          </p:cNvPr>
          <p:cNvSpPr>
            <a:spLocks noGrp="1"/>
          </p:cNvSpPr>
          <p:nvPr>
            <p:ph idx="1"/>
          </p:nvPr>
        </p:nvSpPr>
        <p:spPr>
          <a:xfrm>
            <a:off x="609600" y="1314451"/>
            <a:ext cx="10972800" cy="4478463"/>
          </a:xfrm>
        </p:spPr>
        <p:txBody>
          <a:bodyPr/>
          <a:lstStyle>
            <a:lvl1pPr marL="342900" indent="-342900">
              <a:buClr>
                <a:srgbClr val="011E41"/>
              </a:buClr>
              <a:buSzPct val="110000"/>
              <a:buFont typeface="Wingdings" panose="05000000000000000000" pitchFamily="2" charset="2"/>
              <a:buChar char="§"/>
              <a:defRPr>
                <a:latin typeface="Lato" panose="020F0502020204030203" pitchFamily="34" charset="0"/>
                <a:ea typeface="Lato" panose="020F0502020204030203" pitchFamily="34" charset="0"/>
                <a:cs typeface="Lato" panose="020F0502020204030203" pitchFamily="34" charset="0"/>
              </a:defRPr>
            </a:lvl1pPr>
            <a:lvl2pPr marL="742950" indent="-285750">
              <a:buFont typeface="Courier New" panose="02070309020205020404" pitchFamily="49" charset="0"/>
              <a:buChar char="o"/>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1"/>
            <a:endParaRPr lang="en-US"/>
          </a:p>
        </p:txBody>
      </p:sp>
    </p:spTree>
    <p:extLst>
      <p:ext uri="{BB962C8B-B14F-4D97-AF65-F5344CB8AC3E}">
        <p14:creationId xmlns:p14="http://schemas.microsoft.com/office/powerpoint/2010/main" val="3939544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7" name="Content Placeholder 2">
            <a:extLst>
              <a:ext uri="{FF2B5EF4-FFF2-40B4-BE49-F238E27FC236}">
                <a16:creationId xmlns:a16="http://schemas.microsoft.com/office/drawing/2014/main" id="{61A08129-8AAD-44C0-A98B-BC762D21E9F0}"/>
              </a:ext>
            </a:extLst>
          </p:cNvPr>
          <p:cNvSpPr>
            <a:spLocks noGrp="1"/>
          </p:cNvSpPr>
          <p:nvPr>
            <p:ph idx="1"/>
          </p:nvPr>
        </p:nvSpPr>
        <p:spPr>
          <a:xfrm>
            <a:off x="609601" y="1314451"/>
            <a:ext cx="5353879" cy="4478463"/>
          </a:xfrm>
        </p:spPr>
        <p:txBody>
          <a:bodyPr/>
          <a:lstStyle>
            <a:lvl1pPr marL="342900" indent="-342900">
              <a:buClr>
                <a:srgbClr val="011E41"/>
              </a:buClr>
              <a:buSzPct val="110000"/>
              <a:buFont typeface="Wingdings" panose="05000000000000000000" pitchFamily="2" charset="2"/>
              <a:buChar char="§"/>
              <a:defRPr>
                <a:latin typeface="Lato" panose="020F0502020204030203" pitchFamily="34" charset="0"/>
                <a:ea typeface="Lato" panose="020F0502020204030203" pitchFamily="34" charset="0"/>
                <a:cs typeface="Lato" panose="020F0502020204030203" pitchFamily="34" charset="0"/>
              </a:defRPr>
            </a:lvl1pPr>
            <a:lvl2pPr marL="742950" indent="-285750">
              <a:buFont typeface="Courier New" panose="02070309020205020404" pitchFamily="49" charset="0"/>
              <a:buChar char="o"/>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1"/>
            <a:endParaRPr lang="en-US"/>
          </a:p>
        </p:txBody>
      </p:sp>
      <p:sp>
        <p:nvSpPr>
          <p:cNvPr id="8" name="Content Placeholder 2">
            <a:extLst>
              <a:ext uri="{FF2B5EF4-FFF2-40B4-BE49-F238E27FC236}">
                <a16:creationId xmlns:a16="http://schemas.microsoft.com/office/drawing/2014/main" id="{0A064E61-C792-4DBA-8EB7-B77698A00C60}"/>
              </a:ext>
            </a:extLst>
          </p:cNvPr>
          <p:cNvSpPr>
            <a:spLocks noGrp="1"/>
          </p:cNvSpPr>
          <p:nvPr>
            <p:ph idx="12"/>
          </p:nvPr>
        </p:nvSpPr>
        <p:spPr>
          <a:xfrm>
            <a:off x="6228520" y="1314451"/>
            <a:ext cx="5353880" cy="4478463"/>
          </a:xfrm>
        </p:spPr>
        <p:txBody>
          <a:bodyPr/>
          <a:lstStyle>
            <a:lvl1pPr marL="342900" indent="-342900">
              <a:buClr>
                <a:srgbClr val="011E41"/>
              </a:buClr>
              <a:buSzPct val="110000"/>
              <a:buFont typeface="Wingdings" panose="05000000000000000000" pitchFamily="2" charset="2"/>
              <a:buChar char="§"/>
              <a:defRPr>
                <a:latin typeface="Lato" panose="020F0502020204030203" pitchFamily="34" charset="0"/>
                <a:ea typeface="Lato" panose="020F0502020204030203" pitchFamily="34" charset="0"/>
                <a:cs typeface="Lato" panose="020F0502020204030203" pitchFamily="34" charset="0"/>
              </a:defRPr>
            </a:lvl1pPr>
            <a:lvl2pPr marL="742950" indent="-285750">
              <a:buFont typeface="Courier New" panose="02070309020205020404" pitchFamily="49" charset="0"/>
              <a:buChar char="o"/>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1"/>
            <a:endParaRPr lang="en-US"/>
          </a:p>
        </p:txBody>
      </p:sp>
    </p:spTree>
    <p:extLst>
      <p:ext uri="{BB962C8B-B14F-4D97-AF65-F5344CB8AC3E}">
        <p14:creationId xmlns:p14="http://schemas.microsoft.com/office/powerpoint/2010/main" val="312145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8" name="Footer Placeholder 7"/>
          <p:cNvSpPr>
            <a:spLocks noGrp="1"/>
          </p:cNvSpPr>
          <p:nvPr>
            <p:ph type="ftr" sz="quarter" idx="11"/>
          </p:nvPr>
        </p:nvSpPr>
        <p:spPr/>
        <p:txBody>
          <a:bodyPr/>
          <a:lstStyle/>
          <a:p>
            <a:endParaRPr lang="en-US"/>
          </a:p>
        </p:txBody>
      </p:sp>
      <p:sp>
        <p:nvSpPr>
          <p:cNvPr id="9" name="Content Placeholder 2">
            <a:extLst>
              <a:ext uri="{FF2B5EF4-FFF2-40B4-BE49-F238E27FC236}">
                <a16:creationId xmlns:a16="http://schemas.microsoft.com/office/drawing/2014/main" id="{0226AD4C-98DF-45BF-BC7D-94D57DD31C16}"/>
              </a:ext>
            </a:extLst>
          </p:cNvPr>
          <p:cNvSpPr>
            <a:spLocks noGrp="1"/>
          </p:cNvSpPr>
          <p:nvPr>
            <p:ph idx="12"/>
          </p:nvPr>
        </p:nvSpPr>
        <p:spPr>
          <a:xfrm>
            <a:off x="609601" y="1391481"/>
            <a:ext cx="5353879" cy="4412972"/>
          </a:xfrm>
        </p:spPr>
        <p:txBody>
          <a:bodyPr/>
          <a:lstStyle>
            <a:lvl1pPr marL="342900" indent="-342900">
              <a:buClr>
                <a:srgbClr val="011E41"/>
              </a:buClr>
              <a:buSzPct val="110000"/>
              <a:buFont typeface="Wingdings" panose="05000000000000000000" pitchFamily="2" charset="2"/>
              <a:buChar char="§"/>
              <a:defRPr>
                <a:latin typeface="Lato" panose="020F0502020204030203" pitchFamily="34" charset="0"/>
                <a:ea typeface="Lato" panose="020F0502020204030203" pitchFamily="34" charset="0"/>
                <a:cs typeface="Lato" panose="020F0502020204030203" pitchFamily="34" charset="0"/>
              </a:defRPr>
            </a:lvl1pPr>
            <a:lvl2pPr marL="742950" indent="-285750">
              <a:buFont typeface="Courier New" panose="02070309020205020404" pitchFamily="49" charset="0"/>
              <a:buChar char="o"/>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1"/>
            <a:endParaRPr lang="en-US"/>
          </a:p>
        </p:txBody>
      </p:sp>
      <p:sp>
        <p:nvSpPr>
          <p:cNvPr id="10" name="Content Placeholder 2">
            <a:extLst>
              <a:ext uri="{FF2B5EF4-FFF2-40B4-BE49-F238E27FC236}">
                <a16:creationId xmlns:a16="http://schemas.microsoft.com/office/drawing/2014/main" id="{2D513C90-2D9F-467D-9674-8B5DDB679114}"/>
              </a:ext>
            </a:extLst>
          </p:cNvPr>
          <p:cNvSpPr>
            <a:spLocks noGrp="1"/>
          </p:cNvSpPr>
          <p:nvPr>
            <p:ph idx="13"/>
          </p:nvPr>
        </p:nvSpPr>
        <p:spPr>
          <a:xfrm>
            <a:off x="6228520" y="1391481"/>
            <a:ext cx="5353880" cy="4412972"/>
          </a:xfrm>
        </p:spPr>
        <p:txBody>
          <a:bodyPr/>
          <a:lstStyle>
            <a:lvl1pPr marL="342900" indent="-342900">
              <a:buClr>
                <a:srgbClr val="011E41"/>
              </a:buClr>
              <a:buSzPct val="110000"/>
              <a:buFont typeface="Wingdings" panose="05000000000000000000" pitchFamily="2" charset="2"/>
              <a:buChar char="§"/>
              <a:defRPr>
                <a:latin typeface="Lato" panose="020F0502020204030203" pitchFamily="34" charset="0"/>
                <a:ea typeface="Lato" panose="020F0502020204030203" pitchFamily="34" charset="0"/>
                <a:cs typeface="Lato" panose="020F0502020204030203" pitchFamily="34" charset="0"/>
              </a:defRPr>
            </a:lvl1pPr>
            <a:lvl2pPr marL="742950" indent="-285750">
              <a:buFont typeface="Courier New" panose="02070309020205020404" pitchFamily="49" charset="0"/>
              <a:buChar char="o"/>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1"/>
            <a:endParaRPr lang="en-US"/>
          </a:p>
        </p:txBody>
      </p:sp>
    </p:spTree>
    <p:extLst>
      <p:ext uri="{BB962C8B-B14F-4D97-AF65-F5344CB8AC3E}">
        <p14:creationId xmlns:p14="http://schemas.microsoft.com/office/powerpoint/2010/main" val="202665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6269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7721600" y="1146598"/>
            <a:ext cx="3860800" cy="264760"/>
          </a:xfrm>
        </p:spPr>
        <p:txBody>
          <a:bodyPr/>
          <a:lstStyle/>
          <a:p>
            <a:endParaRPr lang="en-US"/>
          </a:p>
        </p:txBody>
      </p:sp>
      <p:sp>
        <p:nvSpPr>
          <p:cNvPr id="4" name="Footer Placeholder 2"/>
          <p:cNvSpPr txBox="1">
            <a:spLocks/>
          </p:cNvSpPr>
          <p:nvPr userDrawn="1"/>
        </p:nvSpPr>
        <p:spPr>
          <a:xfrm>
            <a:off x="7112000" y="1146598"/>
            <a:ext cx="4470400" cy="30120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sz="1200">
              <a:solidFill>
                <a:prstClr val="black">
                  <a:tint val="95000"/>
                </a:prstClr>
              </a:solidFill>
            </a:endParaRPr>
          </a:p>
        </p:txBody>
      </p:sp>
      <p:cxnSp>
        <p:nvCxnSpPr>
          <p:cNvPr id="5" name="Straight Connector 4"/>
          <p:cNvCxnSpPr/>
          <p:nvPr userDrawn="1"/>
        </p:nvCxnSpPr>
        <p:spPr>
          <a:xfrm>
            <a:off x="101600" y="3514138"/>
            <a:ext cx="1194816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96000" y="1418359"/>
            <a:ext cx="0" cy="478501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 Placeholder 7"/>
          <p:cNvSpPr>
            <a:spLocks noGrp="1"/>
          </p:cNvSpPr>
          <p:nvPr>
            <p:ph type="body" sz="quarter" idx="19"/>
          </p:nvPr>
        </p:nvSpPr>
        <p:spPr>
          <a:xfrm>
            <a:off x="616825" y="1339367"/>
            <a:ext cx="5285316" cy="2163762"/>
          </a:xfrm>
        </p:spPr>
        <p:txBody>
          <a:bodyPr>
            <a:normAutofit/>
          </a:bodyPr>
          <a:lstStyle>
            <a:lvl1pPr marL="0" indent="0">
              <a:buFontTx/>
              <a:buNone/>
              <a:defRPr sz="1800">
                <a:latin typeface="Lato" panose="020F0502020204030203" pitchFamily="34" charset="0"/>
                <a:ea typeface="Lato" panose="020F0502020204030203" pitchFamily="34" charset="0"/>
                <a:cs typeface="Lato" panose="020F0502020204030203" pitchFamily="34" charset="0"/>
              </a:defRPr>
            </a:lvl1pPr>
            <a:lvl2pPr marL="514350" indent="-285750">
              <a:defRPr sz="1800">
                <a:latin typeface="Lato" panose="020F0502020204030203" pitchFamily="34" charset="0"/>
                <a:ea typeface="Lato" panose="020F0502020204030203" pitchFamily="34" charset="0"/>
                <a:cs typeface="Lato" panose="020F0502020204030203" pitchFamily="34" charset="0"/>
              </a:defRPr>
            </a:lvl2pPr>
            <a:lvl3pPr marL="800100" indent="-228600">
              <a:buFont typeface="Courier New" panose="02070309020205020404" pitchFamily="49" charset="0"/>
              <a:buChar char="o"/>
              <a:defRPr sz="1800">
                <a:latin typeface="Lato" panose="020F0502020204030203" pitchFamily="34" charset="0"/>
                <a:ea typeface="Lato" panose="020F0502020204030203" pitchFamily="34" charset="0"/>
                <a:cs typeface="Lato" panose="020F0502020204030203" pitchFamily="34" charset="0"/>
              </a:defRPr>
            </a:lvl3pPr>
            <a:lvl4pPr marL="1143000" indent="-228600">
              <a:defRPr sz="1800">
                <a:latin typeface="Lato" panose="020F0502020204030203" pitchFamily="34" charset="0"/>
                <a:ea typeface="Lato" panose="020F0502020204030203" pitchFamily="34" charset="0"/>
                <a:cs typeface="Lato" panose="020F0502020204030203" pitchFamily="34" charset="0"/>
              </a:defRPr>
            </a:lvl4pPr>
            <a:lvl5pPr marL="1485900" indent="-228600">
              <a:defRPr sz="18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p:cNvSpPr>
            <a:spLocks noGrp="1"/>
          </p:cNvSpPr>
          <p:nvPr>
            <p:ph type="body" sz="quarter" idx="23"/>
          </p:nvPr>
        </p:nvSpPr>
        <p:spPr>
          <a:xfrm>
            <a:off x="616825" y="3625368"/>
            <a:ext cx="5285316" cy="2163762"/>
          </a:xfrm>
        </p:spPr>
        <p:txBody>
          <a:bodyPr>
            <a:normAutofit/>
          </a:bodyPr>
          <a:lstStyle>
            <a:lvl1pPr marL="0" indent="0">
              <a:buFontTx/>
              <a:buNone/>
              <a:defRPr sz="1800">
                <a:latin typeface="Lato" panose="020F0502020204030203" pitchFamily="34" charset="0"/>
                <a:ea typeface="Lato" panose="020F0502020204030203" pitchFamily="34" charset="0"/>
                <a:cs typeface="Lato" panose="020F0502020204030203" pitchFamily="34" charset="0"/>
              </a:defRPr>
            </a:lvl1pPr>
            <a:lvl2pPr marL="514350" indent="-285750">
              <a:defRPr sz="1800">
                <a:latin typeface="Lato" panose="020F0502020204030203" pitchFamily="34" charset="0"/>
                <a:ea typeface="Lato" panose="020F0502020204030203" pitchFamily="34" charset="0"/>
                <a:cs typeface="Lato" panose="020F0502020204030203" pitchFamily="34" charset="0"/>
              </a:defRPr>
            </a:lvl2pPr>
            <a:lvl3pPr marL="800100" indent="-228600">
              <a:buFont typeface="Courier New" panose="02070309020205020404" pitchFamily="49" charset="0"/>
              <a:buChar char="o"/>
              <a:defRPr sz="1800">
                <a:latin typeface="Lato" panose="020F0502020204030203" pitchFamily="34" charset="0"/>
                <a:ea typeface="Lato" panose="020F0502020204030203" pitchFamily="34" charset="0"/>
                <a:cs typeface="Lato" panose="020F0502020204030203" pitchFamily="34" charset="0"/>
              </a:defRPr>
            </a:lvl3pPr>
            <a:lvl4pPr marL="1143000" indent="-228600">
              <a:defRPr sz="1800">
                <a:latin typeface="Lato" panose="020F0502020204030203" pitchFamily="34" charset="0"/>
                <a:ea typeface="Lato" panose="020F0502020204030203" pitchFamily="34" charset="0"/>
                <a:cs typeface="Lato" panose="020F0502020204030203" pitchFamily="34" charset="0"/>
              </a:defRPr>
            </a:lvl4pPr>
            <a:lvl5pPr marL="1485900" indent="-228600">
              <a:defRPr sz="18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p:cNvSpPr>
            <a:spLocks noGrp="1"/>
          </p:cNvSpPr>
          <p:nvPr>
            <p:ph type="body" sz="quarter" idx="24"/>
          </p:nvPr>
        </p:nvSpPr>
        <p:spPr>
          <a:xfrm>
            <a:off x="6212418" y="1341112"/>
            <a:ext cx="5285316" cy="2163762"/>
          </a:xfrm>
        </p:spPr>
        <p:txBody>
          <a:bodyPr>
            <a:normAutofit/>
          </a:bodyPr>
          <a:lstStyle>
            <a:lvl1pPr marL="0" indent="0">
              <a:buFontTx/>
              <a:buNone/>
              <a:defRPr sz="1800">
                <a:latin typeface="Lato" panose="020F0502020204030203" pitchFamily="34" charset="0"/>
                <a:ea typeface="Lato" panose="020F0502020204030203" pitchFamily="34" charset="0"/>
                <a:cs typeface="Lato" panose="020F0502020204030203" pitchFamily="34" charset="0"/>
              </a:defRPr>
            </a:lvl1pPr>
            <a:lvl2pPr marL="514350" indent="-285750">
              <a:defRPr sz="1800">
                <a:latin typeface="Lato" panose="020F0502020204030203" pitchFamily="34" charset="0"/>
                <a:ea typeface="Lato" panose="020F0502020204030203" pitchFamily="34" charset="0"/>
                <a:cs typeface="Lato" panose="020F0502020204030203" pitchFamily="34" charset="0"/>
              </a:defRPr>
            </a:lvl2pPr>
            <a:lvl3pPr marL="800100" indent="-228600">
              <a:buFont typeface="Courier New" panose="02070309020205020404" pitchFamily="49" charset="0"/>
              <a:buChar char="o"/>
              <a:defRPr sz="1800">
                <a:latin typeface="Lato" panose="020F0502020204030203" pitchFamily="34" charset="0"/>
                <a:ea typeface="Lato" panose="020F0502020204030203" pitchFamily="34" charset="0"/>
                <a:cs typeface="Lato" panose="020F0502020204030203" pitchFamily="34" charset="0"/>
              </a:defRPr>
            </a:lvl3pPr>
            <a:lvl4pPr marL="1143000" indent="-228600">
              <a:defRPr sz="1800">
                <a:latin typeface="Lato" panose="020F0502020204030203" pitchFamily="34" charset="0"/>
                <a:ea typeface="Lato" panose="020F0502020204030203" pitchFamily="34" charset="0"/>
                <a:cs typeface="Lato" panose="020F0502020204030203" pitchFamily="34" charset="0"/>
              </a:defRPr>
            </a:lvl4pPr>
            <a:lvl5pPr marL="1485900" indent="-228600">
              <a:defRPr sz="18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7"/>
          <p:cNvSpPr>
            <a:spLocks noGrp="1"/>
          </p:cNvSpPr>
          <p:nvPr>
            <p:ph type="body" sz="quarter" idx="25"/>
          </p:nvPr>
        </p:nvSpPr>
        <p:spPr>
          <a:xfrm>
            <a:off x="6212418" y="3627113"/>
            <a:ext cx="5285316" cy="2163762"/>
          </a:xfrm>
        </p:spPr>
        <p:txBody>
          <a:bodyPr>
            <a:normAutofit/>
          </a:bodyPr>
          <a:lstStyle>
            <a:lvl1pPr marL="0" indent="0">
              <a:buFontTx/>
              <a:buNone/>
              <a:defRPr sz="1800">
                <a:latin typeface="Lato" panose="020F0502020204030203" pitchFamily="34" charset="0"/>
                <a:ea typeface="Lato" panose="020F0502020204030203" pitchFamily="34" charset="0"/>
                <a:cs typeface="Lato" panose="020F0502020204030203" pitchFamily="34" charset="0"/>
              </a:defRPr>
            </a:lvl1pPr>
            <a:lvl2pPr marL="514350" indent="-285750">
              <a:defRPr sz="1800">
                <a:latin typeface="Lato" panose="020F0502020204030203" pitchFamily="34" charset="0"/>
                <a:ea typeface="Lato" panose="020F0502020204030203" pitchFamily="34" charset="0"/>
                <a:cs typeface="Lato" panose="020F0502020204030203" pitchFamily="34" charset="0"/>
              </a:defRPr>
            </a:lvl2pPr>
            <a:lvl3pPr marL="800100" indent="-228600">
              <a:buFont typeface="Courier New" panose="02070309020205020404" pitchFamily="49" charset="0"/>
              <a:buChar char="o"/>
              <a:defRPr sz="1800">
                <a:latin typeface="Lato" panose="020F0502020204030203" pitchFamily="34" charset="0"/>
                <a:ea typeface="Lato" panose="020F0502020204030203" pitchFamily="34" charset="0"/>
                <a:cs typeface="Lato" panose="020F0502020204030203" pitchFamily="34" charset="0"/>
              </a:defRPr>
            </a:lvl3pPr>
            <a:lvl4pPr marL="1143000" indent="-228600">
              <a:defRPr sz="1800">
                <a:latin typeface="Lato" panose="020F0502020204030203" pitchFamily="34" charset="0"/>
                <a:ea typeface="Lato" panose="020F0502020204030203" pitchFamily="34" charset="0"/>
                <a:cs typeface="Lato" panose="020F0502020204030203" pitchFamily="34" charset="0"/>
              </a:defRPr>
            </a:lvl4pPr>
            <a:lvl5pPr marL="1485900" indent="-228600">
              <a:defRPr sz="18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097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8E34-88AA-49E4-8EEB-83DAA1E143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06A74-865D-4A3B-BE4B-EBE6728C36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F177F-57F8-44EA-A8A7-332BA6F49BD9}"/>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5" name="Footer Placeholder 4">
            <a:extLst>
              <a:ext uri="{FF2B5EF4-FFF2-40B4-BE49-F238E27FC236}">
                <a16:creationId xmlns:a16="http://schemas.microsoft.com/office/drawing/2014/main" id="{BEA6E9E9-E20D-42C2-A953-AEEA570BC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4F3A8-8D4F-462D-8BC3-BFD925C8298E}"/>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120273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Rounded Rectangle 3"/>
          <p:cNvSpPr/>
          <p:nvPr userDrawn="1"/>
        </p:nvSpPr>
        <p:spPr>
          <a:xfrm>
            <a:off x="6212417" y="1418359"/>
            <a:ext cx="5689600" cy="2031423"/>
          </a:xfrm>
          <a:prstGeom prst="roundRect">
            <a:avLst>
              <a:gd name="adj" fmla="val 801"/>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6"/>
          <p:cNvSpPr>
            <a:spLocks noGrp="1"/>
          </p:cNvSpPr>
          <p:nvPr>
            <p:ph sz="quarter" idx="12"/>
          </p:nvPr>
        </p:nvSpPr>
        <p:spPr>
          <a:xfrm>
            <a:off x="6336339" y="1386758"/>
            <a:ext cx="5283200" cy="1930400"/>
          </a:xfrm>
        </p:spPr>
        <p:txBody>
          <a:bodyPr>
            <a:normAutofit/>
          </a:bodyPr>
          <a:lstStyle>
            <a:lvl1pPr marL="0" indent="0">
              <a:buNone/>
              <a:defRPr sz="1800" b="1">
                <a:solidFill>
                  <a:srgbClr val="0070C0"/>
                </a:solidFill>
              </a:defRPr>
            </a:lvl1pPr>
          </a:lstStyle>
          <a:p>
            <a:pPr lvl="0"/>
            <a:r>
              <a:rPr lang="en-US"/>
              <a:t>Click to edit Master text styles</a:t>
            </a:r>
          </a:p>
        </p:txBody>
      </p:sp>
      <p:cxnSp>
        <p:nvCxnSpPr>
          <p:cNvPr id="9" name="Straight Connector 8"/>
          <p:cNvCxnSpPr/>
          <p:nvPr userDrawn="1"/>
        </p:nvCxnSpPr>
        <p:spPr>
          <a:xfrm>
            <a:off x="101600" y="3514138"/>
            <a:ext cx="1194816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96000" y="1418360"/>
            <a:ext cx="0" cy="209577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 Placeholder 7"/>
          <p:cNvSpPr>
            <a:spLocks noGrp="1"/>
          </p:cNvSpPr>
          <p:nvPr>
            <p:ph type="body" sz="quarter" idx="19"/>
          </p:nvPr>
        </p:nvSpPr>
        <p:spPr>
          <a:xfrm>
            <a:off x="616825" y="1339367"/>
            <a:ext cx="5285316" cy="2163762"/>
          </a:xfrm>
        </p:spPr>
        <p:txBody>
          <a:bodyPr>
            <a:normAutofit/>
          </a:bodyPr>
          <a:lstStyle>
            <a:lvl1pPr marL="0" indent="0">
              <a:buFontTx/>
              <a:buNone/>
              <a:defRPr sz="1800">
                <a:latin typeface="Lato" panose="020F0502020204030203" pitchFamily="34" charset="0"/>
                <a:ea typeface="Lato" panose="020F0502020204030203" pitchFamily="34" charset="0"/>
                <a:cs typeface="Lato" panose="020F0502020204030203" pitchFamily="34" charset="0"/>
              </a:defRPr>
            </a:lvl1pPr>
            <a:lvl2pPr marL="514350" indent="-285750">
              <a:defRPr sz="1800">
                <a:latin typeface="Lato" panose="020F0502020204030203" pitchFamily="34" charset="0"/>
                <a:ea typeface="Lato" panose="020F0502020204030203" pitchFamily="34" charset="0"/>
                <a:cs typeface="Lato" panose="020F0502020204030203" pitchFamily="34" charset="0"/>
              </a:defRPr>
            </a:lvl2pPr>
            <a:lvl3pPr marL="800100" indent="-228600">
              <a:buFont typeface="Courier New" panose="02070309020205020404" pitchFamily="49" charset="0"/>
              <a:buChar char="o"/>
              <a:defRPr sz="1800">
                <a:latin typeface="Lato" panose="020F0502020204030203" pitchFamily="34" charset="0"/>
                <a:ea typeface="Lato" panose="020F0502020204030203" pitchFamily="34" charset="0"/>
                <a:cs typeface="Lato" panose="020F0502020204030203" pitchFamily="34" charset="0"/>
              </a:defRPr>
            </a:lvl3pPr>
            <a:lvl4pPr marL="1143000" indent="-228600">
              <a:defRPr sz="1800">
                <a:latin typeface="Lato" panose="020F0502020204030203" pitchFamily="34" charset="0"/>
                <a:ea typeface="Lato" panose="020F0502020204030203" pitchFamily="34" charset="0"/>
                <a:cs typeface="Lato" panose="020F0502020204030203" pitchFamily="34" charset="0"/>
              </a:defRPr>
            </a:lvl4pPr>
            <a:lvl5pPr marL="1485900" indent="-228600">
              <a:defRPr sz="18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0"/>
          <p:cNvSpPr>
            <a:spLocks noGrp="1"/>
          </p:cNvSpPr>
          <p:nvPr>
            <p:ph type="body" sz="quarter" idx="14"/>
          </p:nvPr>
        </p:nvSpPr>
        <p:spPr>
          <a:xfrm>
            <a:off x="514167" y="3580111"/>
            <a:ext cx="11167533" cy="2301144"/>
          </a:xfrm>
        </p:spPr>
        <p:txBody>
          <a:bodyPr/>
          <a:lstStyle>
            <a:lvl1pPr marL="0" indent="0" algn="ctr">
              <a:buNone/>
              <a:defRPr sz="1800" b="1" u="sng">
                <a:solidFill>
                  <a:srgbClr val="0070C0"/>
                </a:solidFill>
                <a:latin typeface="Lato" panose="020F0502020204030203" pitchFamily="34" charset="0"/>
                <a:ea typeface="Lato" panose="020F0502020204030203" pitchFamily="34" charset="0"/>
                <a:cs typeface="Lato" panose="020F0502020204030203" pitchFamily="34" charset="0"/>
              </a:defRPr>
            </a:lvl1pPr>
            <a:lvl2pPr marL="400050" indent="-285750">
              <a:defRPr sz="1600">
                <a:latin typeface="Lato" panose="020F0502020204030203" pitchFamily="34" charset="0"/>
                <a:ea typeface="Lato" panose="020F0502020204030203" pitchFamily="34" charset="0"/>
                <a:cs typeface="Lato" panose="020F0502020204030203" pitchFamily="34" charset="0"/>
              </a:defRPr>
            </a:lvl2pPr>
            <a:lvl3pPr marL="742950" indent="-285750">
              <a:buFont typeface="Courier New" panose="02070309020205020404" pitchFamily="49" charset="0"/>
              <a:buChar char="o"/>
              <a:defRPr sz="1600">
                <a:latin typeface="Lato" panose="020F0502020204030203" pitchFamily="34" charset="0"/>
                <a:ea typeface="Lato" panose="020F0502020204030203" pitchFamily="34" charset="0"/>
                <a:cs typeface="Lato" panose="020F0502020204030203" pitchFamily="34" charset="0"/>
              </a:defRPr>
            </a:lvl3pPr>
            <a:lvl4pPr marL="1085850" indent="-285750">
              <a:defRPr sz="1600">
                <a:latin typeface="Lato" panose="020F0502020204030203" pitchFamily="34" charset="0"/>
                <a:ea typeface="Lato" panose="020F0502020204030203" pitchFamily="34" charset="0"/>
                <a:cs typeface="Lato" panose="020F0502020204030203" pitchFamily="34" charset="0"/>
              </a:defRPr>
            </a:lvl4pPr>
            <a:lvl5pPr marL="1428750" indent="-285750">
              <a:defRPr sz="16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848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Rounded Rectangle 3"/>
          <p:cNvSpPr/>
          <p:nvPr userDrawn="1"/>
        </p:nvSpPr>
        <p:spPr>
          <a:xfrm>
            <a:off x="451555" y="3611476"/>
            <a:ext cx="11339524" cy="2326929"/>
          </a:xfrm>
          <a:prstGeom prst="roundRect">
            <a:avLst>
              <a:gd name="adj" fmla="val 803"/>
            </a:avLst>
          </a:prstGeom>
          <a:solidFill>
            <a:srgbClr val="F2F2F2">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p:cNvCxnSpPr/>
          <p:nvPr userDrawn="1"/>
        </p:nvCxnSpPr>
        <p:spPr>
          <a:xfrm>
            <a:off x="6096000" y="1400814"/>
            <a:ext cx="0" cy="211332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01600" y="3514138"/>
            <a:ext cx="1194816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ext Placeholder 10"/>
          <p:cNvSpPr>
            <a:spLocks noGrp="1"/>
          </p:cNvSpPr>
          <p:nvPr>
            <p:ph type="body" sz="quarter" idx="14"/>
          </p:nvPr>
        </p:nvSpPr>
        <p:spPr>
          <a:xfrm>
            <a:off x="514167" y="3580111"/>
            <a:ext cx="11167533" cy="2301144"/>
          </a:xfrm>
        </p:spPr>
        <p:txBody>
          <a:bodyPr/>
          <a:lstStyle>
            <a:lvl1pPr marL="0" indent="0" algn="ctr">
              <a:buNone/>
              <a:defRPr sz="1800" b="1" u="sng">
                <a:solidFill>
                  <a:srgbClr val="0070C0"/>
                </a:solidFill>
                <a:latin typeface="Lato" panose="020F0502020204030203" pitchFamily="34" charset="0"/>
                <a:ea typeface="Lato" panose="020F0502020204030203" pitchFamily="34" charset="0"/>
                <a:cs typeface="Lato" panose="020F0502020204030203" pitchFamily="34" charset="0"/>
              </a:defRPr>
            </a:lvl1pPr>
            <a:lvl2pPr marL="400050" indent="-285750">
              <a:defRPr sz="1600">
                <a:latin typeface="Lato" panose="020F0502020204030203" pitchFamily="34" charset="0"/>
                <a:ea typeface="Lato" panose="020F0502020204030203" pitchFamily="34" charset="0"/>
                <a:cs typeface="Lato" panose="020F0502020204030203" pitchFamily="34" charset="0"/>
              </a:defRPr>
            </a:lvl2pPr>
            <a:lvl3pPr marL="742950" indent="-285750">
              <a:buFont typeface="Courier New" panose="02070309020205020404" pitchFamily="49" charset="0"/>
              <a:buChar char="o"/>
              <a:defRPr sz="1600">
                <a:latin typeface="Lato" panose="020F0502020204030203" pitchFamily="34" charset="0"/>
                <a:ea typeface="Lato" panose="020F0502020204030203" pitchFamily="34" charset="0"/>
                <a:cs typeface="Lato" panose="020F0502020204030203" pitchFamily="34" charset="0"/>
              </a:defRPr>
            </a:lvl3pPr>
            <a:lvl4pPr marL="1085850" indent="-285750">
              <a:defRPr sz="1600">
                <a:latin typeface="Lato" panose="020F0502020204030203" pitchFamily="34" charset="0"/>
                <a:ea typeface="Lato" panose="020F0502020204030203" pitchFamily="34" charset="0"/>
                <a:cs typeface="Lato" panose="020F0502020204030203" pitchFamily="34" charset="0"/>
              </a:defRPr>
            </a:lvl4pPr>
            <a:lvl5pPr marL="1428750" indent="-285750">
              <a:defRPr sz="16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9"/>
          </p:nvPr>
        </p:nvSpPr>
        <p:spPr>
          <a:xfrm>
            <a:off x="616825" y="1344562"/>
            <a:ext cx="5285316" cy="2163762"/>
          </a:xfrm>
        </p:spPr>
        <p:txBody>
          <a:bodyPr>
            <a:normAutofit/>
          </a:bodyPr>
          <a:lstStyle>
            <a:lvl1pPr marL="0" indent="0">
              <a:buFontTx/>
              <a:buNone/>
              <a:defRPr sz="1800">
                <a:latin typeface="Lato" panose="020F0502020204030203" pitchFamily="34" charset="0"/>
                <a:ea typeface="Lato" panose="020F0502020204030203" pitchFamily="34" charset="0"/>
                <a:cs typeface="Lato" panose="020F0502020204030203" pitchFamily="34" charset="0"/>
              </a:defRPr>
            </a:lvl1pPr>
            <a:lvl2pPr>
              <a:defRPr sz="1800">
                <a:latin typeface="Lato" panose="020F0502020204030203" pitchFamily="34" charset="0"/>
                <a:ea typeface="Lato" panose="020F0502020204030203" pitchFamily="34" charset="0"/>
                <a:cs typeface="Lato" panose="020F0502020204030203" pitchFamily="34" charset="0"/>
              </a:defRPr>
            </a:lvl2pPr>
            <a:lvl3pPr marL="1143000" indent="-228600">
              <a:buFont typeface="Courier New" panose="02070309020205020404" pitchFamily="49" charset="0"/>
              <a:buChar char="o"/>
              <a:defRPr sz="1800">
                <a:latin typeface="Lato" panose="020F0502020204030203" pitchFamily="34" charset="0"/>
                <a:ea typeface="Lato" panose="020F0502020204030203" pitchFamily="34" charset="0"/>
                <a:cs typeface="Lato" panose="020F0502020204030203" pitchFamily="34" charset="0"/>
              </a:defRPr>
            </a:lvl3pPr>
            <a:lvl4pPr>
              <a:defRPr sz="1800">
                <a:latin typeface="Lato" panose="020F0502020204030203" pitchFamily="34" charset="0"/>
                <a:ea typeface="Lato" panose="020F0502020204030203" pitchFamily="34" charset="0"/>
                <a:cs typeface="Lato" panose="020F0502020204030203" pitchFamily="34" charset="0"/>
              </a:defRPr>
            </a:lvl4pPr>
            <a:lvl5pPr>
              <a:defRPr sz="18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20"/>
          </p:nvPr>
        </p:nvSpPr>
        <p:spPr>
          <a:xfrm>
            <a:off x="6212418" y="1350376"/>
            <a:ext cx="5285316" cy="2163762"/>
          </a:xfrm>
        </p:spPr>
        <p:txBody>
          <a:bodyPr>
            <a:normAutofit/>
          </a:bodyPr>
          <a:lstStyle>
            <a:lvl1pPr marL="0" indent="0">
              <a:buFontTx/>
              <a:buNone/>
              <a:defRPr sz="1800">
                <a:latin typeface="Lato" panose="020F0502020204030203" pitchFamily="34" charset="0"/>
                <a:ea typeface="Lato" panose="020F0502020204030203" pitchFamily="34" charset="0"/>
                <a:cs typeface="Lato" panose="020F0502020204030203" pitchFamily="34" charset="0"/>
              </a:defRPr>
            </a:lvl1pPr>
            <a:lvl2pPr>
              <a:defRPr sz="1800">
                <a:latin typeface="Lato" panose="020F0502020204030203" pitchFamily="34" charset="0"/>
                <a:ea typeface="Lato" panose="020F0502020204030203" pitchFamily="34" charset="0"/>
                <a:cs typeface="Lato" panose="020F0502020204030203" pitchFamily="34" charset="0"/>
              </a:defRPr>
            </a:lvl2pPr>
            <a:lvl3pPr marL="1143000" indent="-228600">
              <a:buFont typeface="Courier New" panose="02070309020205020404" pitchFamily="49" charset="0"/>
              <a:buChar char="o"/>
              <a:defRPr sz="1800">
                <a:latin typeface="Lato" panose="020F0502020204030203" pitchFamily="34" charset="0"/>
                <a:ea typeface="Lato" panose="020F0502020204030203" pitchFamily="34" charset="0"/>
                <a:cs typeface="Lato" panose="020F0502020204030203" pitchFamily="34" charset="0"/>
              </a:defRPr>
            </a:lvl3pPr>
            <a:lvl4pPr>
              <a:defRPr sz="1800">
                <a:latin typeface="Lato" panose="020F0502020204030203" pitchFamily="34" charset="0"/>
                <a:ea typeface="Lato" panose="020F0502020204030203" pitchFamily="34" charset="0"/>
                <a:cs typeface="Lato" panose="020F0502020204030203" pitchFamily="34" charset="0"/>
              </a:defRPr>
            </a:lvl4pPr>
            <a:lvl5pPr>
              <a:defRPr sz="18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631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9601" y="1366559"/>
            <a:ext cx="4011084" cy="4624534"/>
          </a:xfrm>
        </p:spPr>
        <p:txBody>
          <a:bodyPr/>
          <a:lstStyle>
            <a:lvl1pPr marL="0" indent="0">
              <a:buNone/>
              <a:defRPr sz="1400">
                <a:solidFill>
                  <a:srgbClr val="011E4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Title 1"/>
          <p:cNvSpPr>
            <a:spLocks noGrp="1"/>
          </p:cNvSpPr>
          <p:nvPr>
            <p:ph type="title"/>
          </p:nvPr>
        </p:nvSpPr>
        <p:spPr>
          <a:xfrm>
            <a:off x="609600" y="274638"/>
            <a:ext cx="10972800" cy="1143000"/>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841599B5-D400-40E5-AFD4-3D620D5D6123}"/>
              </a:ext>
            </a:extLst>
          </p:cNvPr>
          <p:cNvSpPr>
            <a:spLocks noGrp="1"/>
          </p:cNvSpPr>
          <p:nvPr>
            <p:ph idx="13"/>
          </p:nvPr>
        </p:nvSpPr>
        <p:spPr>
          <a:xfrm>
            <a:off x="4717773" y="1391481"/>
            <a:ext cx="6864627" cy="4599612"/>
          </a:xfrm>
        </p:spPr>
        <p:txBody>
          <a:bodyPr/>
          <a:lstStyle>
            <a:lvl1pPr marL="342900" indent="-342900">
              <a:buClr>
                <a:srgbClr val="011E41"/>
              </a:buClr>
              <a:buSzPct val="110000"/>
              <a:buFont typeface="Wingdings" panose="05000000000000000000" pitchFamily="2" charset="2"/>
              <a:buChar char="§"/>
              <a:defRPr>
                <a:latin typeface="Lato" panose="020F0502020204030203" pitchFamily="34" charset="0"/>
                <a:ea typeface="Lato" panose="020F0502020204030203" pitchFamily="34" charset="0"/>
                <a:cs typeface="Lato" panose="020F0502020204030203" pitchFamily="34" charset="0"/>
              </a:defRPr>
            </a:lvl1pPr>
            <a:lvl2pPr marL="742950" indent="-285750">
              <a:buFont typeface="Courier New" panose="02070309020205020404" pitchFamily="49" charset="0"/>
              <a:buChar char="o"/>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1"/>
            <a:endParaRPr lang="en-US"/>
          </a:p>
        </p:txBody>
      </p:sp>
    </p:spTree>
    <p:extLst>
      <p:ext uri="{BB962C8B-B14F-4D97-AF65-F5344CB8AC3E}">
        <p14:creationId xmlns:p14="http://schemas.microsoft.com/office/powerpoint/2010/main" val="3676270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1" y="0"/>
            <a:ext cx="12192000" cy="189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389717" y="4800600"/>
            <a:ext cx="7315200" cy="566738"/>
          </a:xfrm>
        </p:spPr>
        <p:txBody>
          <a:bodyPr anchor="b"/>
          <a:lstStyle>
            <a:lvl1pPr algn="l">
              <a:defRPr sz="2000" b="1">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Lato" panose="020F0502020204030203" pitchFamily="34" charset="0"/>
                <a:ea typeface="Lato" panose="020F0502020204030203" pitchFamily="34" charset="0"/>
                <a:cs typeface="Lato" panose="020F050202020403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Lato" panose="020F0502020204030203" pitchFamily="34" charset="0"/>
                <a:ea typeface="Lato" panose="020F0502020204030203" pitchFamily="34" charset="0"/>
                <a:cs typeface="Lato" panose="020F050202020403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55945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0668B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FA72F9-F1FB-341E-2BC8-1D7D0C1BB8BD}"/>
              </a:ext>
            </a:extLst>
          </p:cNvPr>
          <p:cNvPicPr>
            <a:picLocks noChangeAspect="1"/>
          </p:cNvPicPr>
          <p:nvPr userDrawn="1"/>
        </p:nvPicPr>
        <p:blipFill>
          <a:blip r:embed="rId2">
            <a:extLst>
              <a:ext uri="{28A0092B-C50C-407E-A947-70E740481C1C}">
                <a14:useLocalDpi xmlns:a14="http://schemas.microsoft.com/office/drawing/2010/main" val="0"/>
              </a:ext>
            </a:extLst>
          </a:blip>
          <a:srcRect l="244" r="244"/>
          <a:stretch/>
        </p:blipFill>
        <p:spPr>
          <a:xfrm>
            <a:off x="-30164" y="-25400"/>
            <a:ext cx="12212003" cy="6884164"/>
          </a:xfrm>
          <a:prstGeom prst="rect">
            <a:avLst/>
          </a:prstGeom>
        </p:spPr>
      </p:pic>
      <p:cxnSp>
        <p:nvCxnSpPr>
          <p:cNvPr id="20" name="Straight Connector 19"/>
          <p:cNvCxnSpPr/>
          <p:nvPr userDrawn="1"/>
        </p:nvCxnSpPr>
        <p:spPr>
          <a:xfrm>
            <a:off x="6679537" y="5728087"/>
            <a:ext cx="1920240"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679537" y="3327994"/>
            <a:ext cx="4969565" cy="2062713"/>
          </a:xfrm>
        </p:spPr>
        <p:txBody>
          <a:bodyPr anchor="t" anchorCtr="0">
            <a:normAutofit/>
          </a:bodyPr>
          <a:lstStyle>
            <a:lvl1pPr algn="l">
              <a:defRPr sz="2800" b="1" cap="all"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3" name="Subtitle 2"/>
          <p:cNvSpPr>
            <a:spLocks noGrp="1"/>
          </p:cNvSpPr>
          <p:nvPr>
            <p:ph type="subTitle" idx="1"/>
          </p:nvPr>
        </p:nvSpPr>
        <p:spPr>
          <a:xfrm>
            <a:off x="6679538" y="5972217"/>
            <a:ext cx="4969565" cy="411810"/>
          </a:xfrm>
        </p:spPr>
        <p:txBody>
          <a:bodyPr anchor="b" anchorCtr="0">
            <a:normAutofit/>
          </a:bodyPr>
          <a:lstStyle>
            <a:lvl1pPr marL="0" indent="0" algn="r">
              <a:buNone/>
              <a:defRPr sz="2000" cap="small"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Logo&#10;&#10;Description automatically generated">
            <a:extLst>
              <a:ext uri="{FF2B5EF4-FFF2-40B4-BE49-F238E27FC236}">
                <a16:creationId xmlns:a16="http://schemas.microsoft.com/office/drawing/2014/main" id="{F341F7FD-BB73-8D6C-E91C-14E9686A03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52937" y="386077"/>
            <a:ext cx="2296164" cy="2296164"/>
          </a:xfrm>
          <a:prstGeom prst="rect">
            <a:avLst/>
          </a:prstGeom>
        </p:spPr>
      </p:pic>
      <p:pic>
        <p:nvPicPr>
          <p:cNvPr id="7" name="Picture 6" descr="Logo, calendar&#10;&#10;Description automatically generated">
            <a:extLst>
              <a:ext uri="{FF2B5EF4-FFF2-40B4-BE49-F238E27FC236}">
                <a16:creationId xmlns:a16="http://schemas.microsoft.com/office/drawing/2014/main" id="{25E33E41-3F36-D76C-F6F8-D8E126C258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538" y="2255454"/>
            <a:ext cx="2200302" cy="2200302"/>
          </a:xfrm>
          <a:prstGeom prst="rect">
            <a:avLst/>
          </a:prstGeom>
        </p:spPr>
      </p:pic>
    </p:spTree>
    <p:extLst>
      <p:ext uri="{BB962C8B-B14F-4D97-AF65-F5344CB8AC3E}">
        <p14:creationId xmlns:p14="http://schemas.microsoft.com/office/powerpoint/2010/main" val="104989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26561-0A23-4F46-A251-BFEC715900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108380-3DEA-485C-8E59-371F607C6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B5506C-B61B-469E-810F-62999471896E}"/>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5" name="Footer Placeholder 4">
            <a:extLst>
              <a:ext uri="{FF2B5EF4-FFF2-40B4-BE49-F238E27FC236}">
                <a16:creationId xmlns:a16="http://schemas.microsoft.com/office/drawing/2014/main" id="{448E5F2A-7783-4FDA-9934-EE773F8EA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A7D15-AE78-4F67-8C1B-937FB4DDEACA}"/>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34396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6215-80A1-4478-8824-8D43BC150D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04A45-85F0-4498-812E-5CFDE79CF0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8F7F78-0D7F-4962-8228-FAAB5C1DEB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5F240-A2B6-4B1B-8A13-59ADF1275731}"/>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6" name="Footer Placeholder 5">
            <a:extLst>
              <a:ext uri="{FF2B5EF4-FFF2-40B4-BE49-F238E27FC236}">
                <a16:creationId xmlns:a16="http://schemas.microsoft.com/office/drawing/2014/main" id="{C2694E9F-EBC4-4386-943C-2A4EFA52C8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3A1CA-1951-4798-96B0-F2189A1FCE03}"/>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2944271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0A90-F45A-4DC2-817C-87EFDE9F42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687CB6-2BD8-49AC-AA21-A4FB0B815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926525-D8BD-41B1-AE76-DCD5B951B9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665EDA-24A9-4B6F-B821-A9CF8BA82D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C2021D-28F6-4F87-9280-5847E3D612C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AE12B4-6586-40DC-A7FD-1975F54135F1}"/>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8" name="Footer Placeholder 7">
            <a:extLst>
              <a:ext uri="{FF2B5EF4-FFF2-40B4-BE49-F238E27FC236}">
                <a16:creationId xmlns:a16="http://schemas.microsoft.com/office/drawing/2014/main" id="{7688162A-DB10-441E-A8B9-DD8CDF1592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65B2F4-7B1B-4FEC-A1C1-E84F72E85CB7}"/>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133982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4D8D-431C-42A7-9A16-B3EDF50914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4D392F-0024-42D8-B899-4CA90DA493E5}"/>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4" name="Footer Placeholder 3">
            <a:extLst>
              <a:ext uri="{FF2B5EF4-FFF2-40B4-BE49-F238E27FC236}">
                <a16:creationId xmlns:a16="http://schemas.microsoft.com/office/drawing/2014/main" id="{EDFB0B5C-1AD4-41EE-B357-69ABBF3735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C3187F-3CD4-433D-A598-08C94E82CA80}"/>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96466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B0982-9280-4A62-8CEE-CE5D040A7F0C}"/>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3" name="Footer Placeholder 2">
            <a:extLst>
              <a:ext uri="{FF2B5EF4-FFF2-40B4-BE49-F238E27FC236}">
                <a16:creationId xmlns:a16="http://schemas.microsoft.com/office/drawing/2014/main" id="{55B96A30-D40E-4403-8121-5286FC5FAD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AFE2E4-DEEB-48AD-B4BA-4F35F14CEFCD}"/>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1975550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80A-3D13-47F4-B2BF-9B42CC15D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1D2CCA-9F48-4713-A270-712698F363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10A16D-792C-43F0-825E-6B056885C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50DE2D-B311-454A-A915-24E5BF467A59}"/>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6" name="Footer Placeholder 5">
            <a:extLst>
              <a:ext uri="{FF2B5EF4-FFF2-40B4-BE49-F238E27FC236}">
                <a16:creationId xmlns:a16="http://schemas.microsoft.com/office/drawing/2014/main" id="{178DD8EF-3330-4389-89B8-349BBF4AD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75393-5C08-4A8A-A854-B1069DDBE4B8}"/>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157717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1A47-0705-4B31-8FF7-C77FBC7A5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5F79E-4FBC-4E1F-A1FD-FD296659A6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1FE5A4-6420-4CB6-94F8-5DAA2E964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D4CF5E-5439-4107-A215-CF7A415A3BA3}"/>
              </a:ext>
            </a:extLst>
          </p:cNvPr>
          <p:cNvSpPr>
            <a:spLocks noGrp="1"/>
          </p:cNvSpPr>
          <p:nvPr>
            <p:ph type="dt" sz="half" idx="10"/>
          </p:nvPr>
        </p:nvSpPr>
        <p:spPr/>
        <p:txBody>
          <a:bodyPr/>
          <a:lstStyle/>
          <a:p>
            <a:fld id="{2DFB175C-85D6-48BE-9474-ABEC171B1919}" type="datetimeFigureOut">
              <a:rPr lang="en-US" smtClean="0"/>
              <a:t>6/19/2024</a:t>
            </a:fld>
            <a:endParaRPr lang="en-US"/>
          </a:p>
        </p:txBody>
      </p:sp>
      <p:sp>
        <p:nvSpPr>
          <p:cNvPr id="6" name="Footer Placeholder 5">
            <a:extLst>
              <a:ext uri="{FF2B5EF4-FFF2-40B4-BE49-F238E27FC236}">
                <a16:creationId xmlns:a16="http://schemas.microsoft.com/office/drawing/2014/main" id="{0304FE2F-2A59-4F5D-BC10-66AAF1B93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128AF-C0DD-47D3-8F44-4119CD79B776}"/>
              </a:ext>
            </a:extLst>
          </p:cNvPr>
          <p:cNvSpPr>
            <a:spLocks noGrp="1"/>
          </p:cNvSpPr>
          <p:nvPr>
            <p:ph type="sldNum" sz="quarter" idx="12"/>
          </p:nvPr>
        </p:nvSpPr>
        <p:spPr/>
        <p:txBody>
          <a:bodyPr/>
          <a:lstStyle/>
          <a:p>
            <a:fld id="{8660F4EC-AA38-4E5B-8507-EA524204BF65}" type="slidenum">
              <a:rPr lang="en-US" smtClean="0"/>
              <a:t>‹#›</a:t>
            </a:fld>
            <a:endParaRPr lang="en-US"/>
          </a:p>
        </p:txBody>
      </p:sp>
    </p:spTree>
    <p:extLst>
      <p:ext uri="{BB962C8B-B14F-4D97-AF65-F5344CB8AC3E}">
        <p14:creationId xmlns:p14="http://schemas.microsoft.com/office/powerpoint/2010/main" val="2686684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453B8-5FE5-4388-8750-3C5A45599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959FDF-EBED-4770-B4B5-F9DEFBA038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17839-0864-4CFB-BF03-617A4942DB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B175C-85D6-48BE-9474-ABEC171B1919}" type="datetimeFigureOut">
              <a:rPr lang="en-US" smtClean="0"/>
              <a:t>6/19/2024</a:t>
            </a:fld>
            <a:endParaRPr lang="en-US"/>
          </a:p>
        </p:txBody>
      </p:sp>
      <p:sp>
        <p:nvSpPr>
          <p:cNvPr id="5" name="Footer Placeholder 4">
            <a:extLst>
              <a:ext uri="{FF2B5EF4-FFF2-40B4-BE49-F238E27FC236}">
                <a16:creationId xmlns:a16="http://schemas.microsoft.com/office/drawing/2014/main" id="{814B2012-4E50-45A2-B6B5-81792566F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01B8EF-4A35-4513-B1C2-5A538BF63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0F4EC-AA38-4E5B-8507-EA524204BF65}" type="slidenum">
              <a:rPr lang="en-US" smtClean="0"/>
              <a:t>‹#›</a:t>
            </a:fld>
            <a:endParaRPr lang="en-US"/>
          </a:p>
        </p:txBody>
      </p:sp>
    </p:spTree>
    <p:extLst>
      <p:ext uri="{BB962C8B-B14F-4D97-AF65-F5344CB8AC3E}">
        <p14:creationId xmlns:p14="http://schemas.microsoft.com/office/powerpoint/2010/main" val="410821973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464047"/>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 Thick Bottom Bar</a:t>
            </a:r>
          </a:p>
        </p:txBody>
      </p:sp>
      <p:sp>
        <p:nvSpPr>
          <p:cNvPr id="3" name="Text Placeholder 2"/>
          <p:cNvSpPr>
            <a:spLocks noGrp="1"/>
          </p:cNvSpPr>
          <p:nvPr>
            <p:ph type="body" idx="1"/>
          </p:nvPr>
        </p:nvSpPr>
        <p:spPr>
          <a:xfrm>
            <a:off x="609600" y="131445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721600" y="1146598"/>
            <a:ext cx="3860800" cy="26476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cxnSp>
        <p:nvCxnSpPr>
          <p:cNvPr id="15" name="Straight Connector 14"/>
          <p:cNvCxnSpPr/>
          <p:nvPr/>
        </p:nvCxnSpPr>
        <p:spPr>
          <a:xfrm>
            <a:off x="626378" y="1146597"/>
            <a:ext cx="10956023" cy="0"/>
          </a:xfrm>
          <a:prstGeom prst="line">
            <a:avLst/>
          </a:prstGeom>
          <a:ln w="12700">
            <a:solidFill>
              <a:srgbClr val="011E4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422576"/>
            <a:ext cx="12192000" cy="435425"/>
          </a:xfrm>
          <a:prstGeom prst="rect">
            <a:avLst/>
          </a:prstGeom>
          <a:solidFill>
            <a:srgbClr val="066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p:cNvSpPr txBox="1"/>
          <p:nvPr/>
        </p:nvSpPr>
        <p:spPr>
          <a:xfrm>
            <a:off x="1" y="6488668"/>
            <a:ext cx="12191999" cy="369332"/>
          </a:xfrm>
          <a:prstGeom prst="rect">
            <a:avLst/>
          </a:prstGeom>
          <a:noFill/>
        </p:spPr>
        <p:txBody>
          <a:bodyPr wrap="square" rtlCol="0">
            <a:spAutoFit/>
          </a:bodyPr>
          <a:lstStyle/>
          <a:p>
            <a:pPr algn="ctr"/>
            <a:r>
              <a:rPr lang="en-US" sz="1800" b="0" cap="all" spc="100" baseline="30000">
                <a:solidFill>
                  <a:schemeClr val="bg1"/>
                </a:solidFill>
              </a:rPr>
              <a:t>U.S. EPA </a:t>
            </a:r>
            <a:r>
              <a:rPr lang="en-US" sz="1800" b="1" cap="all" spc="100" baseline="30000">
                <a:solidFill>
                  <a:schemeClr val="bg1"/>
                </a:solidFill>
              </a:rPr>
              <a:t>OFFICE OF INSPECTOR GENERAL </a:t>
            </a:r>
            <a:endParaRPr lang="en-US" sz="1800">
              <a:solidFill>
                <a:schemeClr val="bg1"/>
              </a:solidFill>
            </a:endParaRPr>
          </a:p>
        </p:txBody>
      </p:sp>
      <p:sp>
        <p:nvSpPr>
          <p:cNvPr id="23" name="Slide Number Placeholder 2"/>
          <p:cNvSpPr txBox="1">
            <a:spLocks/>
          </p:cNvSpPr>
          <p:nvPr userDrawn="1"/>
        </p:nvSpPr>
        <p:spPr>
          <a:xfrm>
            <a:off x="7660566" y="6464315"/>
            <a:ext cx="4290951" cy="365125"/>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BD4F3E-6A1F-4AB2-B512-058342B44AC8}" type="slidenum">
              <a:rPr lang="en-US" sz="1400" smtClean="0"/>
              <a:pPr/>
              <a:t>‹#›</a:t>
            </a:fld>
            <a:r>
              <a:rPr lang="en-US" sz="1400"/>
              <a:t> </a:t>
            </a:r>
          </a:p>
        </p:txBody>
      </p:sp>
      <p:grpSp>
        <p:nvGrpSpPr>
          <p:cNvPr id="10" name="Group 9">
            <a:extLst>
              <a:ext uri="{FF2B5EF4-FFF2-40B4-BE49-F238E27FC236}">
                <a16:creationId xmlns:a16="http://schemas.microsoft.com/office/drawing/2014/main" id="{991DF0EF-8779-A86D-0300-932E7B1BA949}"/>
              </a:ext>
            </a:extLst>
          </p:cNvPr>
          <p:cNvGrpSpPr/>
          <p:nvPr userDrawn="1"/>
        </p:nvGrpSpPr>
        <p:grpSpPr>
          <a:xfrm>
            <a:off x="626378" y="6056816"/>
            <a:ext cx="731520" cy="731520"/>
            <a:chOff x="1964894" y="4452118"/>
            <a:chExt cx="731520" cy="731520"/>
          </a:xfrm>
        </p:grpSpPr>
        <p:sp>
          <p:nvSpPr>
            <p:cNvPr id="7" name="Oval 6">
              <a:extLst>
                <a:ext uri="{FF2B5EF4-FFF2-40B4-BE49-F238E27FC236}">
                  <a16:creationId xmlns:a16="http://schemas.microsoft.com/office/drawing/2014/main" id="{9CD714B6-DAD1-5CC1-120E-F4FB1734C350}"/>
                </a:ext>
              </a:extLst>
            </p:cNvPr>
            <p:cNvSpPr>
              <a:spLocks noChangeAspect="1"/>
            </p:cNvSpPr>
            <p:nvPr userDrawn="1"/>
          </p:nvSpPr>
          <p:spPr>
            <a:xfrm>
              <a:off x="1964894" y="4452118"/>
              <a:ext cx="731520" cy="731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93BACE72-33D4-6DB1-501C-495363B6DC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87754" y="4474978"/>
              <a:ext cx="685800" cy="685800"/>
            </a:xfrm>
            <a:prstGeom prst="rect">
              <a:avLst/>
            </a:prstGeom>
          </p:spPr>
        </p:pic>
      </p:grpSp>
      <p:grpSp>
        <p:nvGrpSpPr>
          <p:cNvPr id="17" name="Group 16">
            <a:extLst>
              <a:ext uri="{FF2B5EF4-FFF2-40B4-BE49-F238E27FC236}">
                <a16:creationId xmlns:a16="http://schemas.microsoft.com/office/drawing/2014/main" id="{D918255E-7C9B-6B66-1E88-7D60BBF4F446}"/>
              </a:ext>
            </a:extLst>
          </p:cNvPr>
          <p:cNvGrpSpPr/>
          <p:nvPr userDrawn="1"/>
        </p:nvGrpSpPr>
        <p:grpSpPr>
          <a:xfrm>
            <a:off x="10811242" y="6056816"/>
            <a:ext cx="731520" cy="731520"/>
            <a:chOff x="1964894" y="4452118"/>
            <a:chExt cx="731520" cy="731520"/>
          </a:xfrm>
        </p:grpSpPr>
        <p:sp>
          <p:nvSpPr>
            <p:cNvPr id="19" name="Oval 18">
              <a:extLst>
                <a:ext uri="{FF2B5EF4-FFF2-40B4-BE49-F238E27FC236}">
                  <a16:creationId xmlns:a16="http://schemas.microsoft.com/office/drawing/2014/main" id="{40CEA5E1-40A2-42AF-60CC-1C3A29BD2E79}"/>
                </a:ext>
              </a:extLst>
            </p:cNvPr>
            <p:cNvSpPr>
              <a:spLocks noChangeAspect="1"/>
            </p:cNvSpPr>
            <p:nvPr userDrawn="1"/>
          </p:nvSpPr>
          <p:spPr>
            <a:xfrm>
              <a:off x="1964894" y="4452118"/>
              <a:ext cx="731520" cy="731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071B566-61BA-34C3-271A-9F0747537253}"/>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1991987" y="4474978"/>
              <a:ext cx="685800" cy="685800"/>
            </a:xfrm>
            <a:prstGeom prst="rect">
              <a:avLst/>
            </a:prstGeom>
          </p:spPr>
        </p:pic>
      </p:grpSp>
    </p:spTree>
    <p:extLst>
      <p:ext uri="{BB962C8B-B14F-4D97-AF65-F5344CB8AC3E}">
        <p14:creationId xmlns:p14="http://schemas.microsoft.com/office/powerpoint/2010/main" val="22301210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l" defTabSz="914400" rtl="0" eaLnBrk="1" latinLnBrk="0" hangingPunct="1">
        <a:spcBef>
          <a:spcPct val="0"/>
        </a:spcBef>
        <a:buNone/>
        <a:defRPr sz="3600" i="0" kern="1200" cap="small" baseline="0">
          <a:solidFill>
            <a:srgbClr val="011E4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11E41"/>
        </a:buClr>
        <a:buFont typeface="Wingdings" panose="05000000000000000000" pitchFamily="2" charset="2"/>
        <a:buChar char="§"/>
        <a:defRPr sz="1800" kern="1200">
          <a:solidFill>
            <a:srgbClr val="011E41"/>
          </a:solidFill>
          <a:latin typeface="+mn-lt"/>
          <a:ea typeface="+mn-ea"/>
          <a:cs typeface="+mn-cs"/>
        </a:defRPr>
      </a:lvl2pPr>
      <a:lvl3pPr marL="1143000" indent="-228600" algn="l" defTabSz="914400" rtl="0" eaLnBrk="1" latinLnBrk="0" hangingPunct="1">
        <a:spcBef>
          <a:spcPct val="20000"/>
        </a:spcBef>
        <a:buClr>
          <a:srgbClr val="0071CE"/>
        </a:buClr>
        <a:buFont typeface="Arial" panose="020B0604020202020204" pitchFamily="34" charset="0"/>
        <a:buChar char="•"/>
        <a:defRPr sz="1800" i="1" kern="1200">
          <a:solidFill>
            <a:srgbClr val="0071C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0070C0"/>
          </a:solidFill>
          <a:latin typeface="+mn-lt"/>
          <a:ea typeface="+mn-ea"/>
          <a:cs typeface="+mn-cs"/>
        </a:defRPr>
      </a:lvl4pPr>
      <a:lvl5pPr marL="2057400" indent="-228600" algn="l" defTabSz="914400" rtl="0" eaLnBrk="1" latinLnBrk="0" hangingPunct="1">
        <a:spcBef>
          <a:spcPct val="20000"/>
        </a:spcBef>
        <a:buClr>
          <a:srgbClr val="011E41"/>
        </a:buClr>
        <a:buFont typeface="Wingdings" panose="05000000000000000000" pitchFamily="2" charset="2"/>
        <a:buChar char=""/>
        <a:defRPr sz="1800" i="1" kern="1200">
          <a:solidFill>
            <a:srgbClr val="011E4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pa.gov/sbir/2024-2025-epa-sbir-phase-i-solicitation-informational-webina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fedconnect.net/FedConnec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am.gov/portal/public/SAM/" TargetMode="External"/><Relationship Id="rId2" Type="http://schemas.openxmlformats.org/officeDocument/2006/relationships/hyperlink" Target="http://sbir.gov/registration" TargetMode="External"/><Relationship Id="rId1" Type="http://schemas.openxmlformats.org/officeDocument/2006/relationships/slideLayout" Target="../slideLayouts/slideLayout2.xml"/><Relationship Id="rId4" Type="http://schemas.openxmlformats.org/officeDocument/2006/relationships/hyperlink" Target="https://www.gsa.gov/about-us/organization/federal-acquisition-service/office-of-systems-management/integrated-award-environment-iae/iae-systems-information-kit/unique-entity-identifier-update"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www.epa.gov/scientific-leadership/human-subjects-research"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fliter.megan@epa.gov"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s://www.sbir.gov/fraud-waste-abuse"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www.sbir.gov/tutorials/fraud-waste-abuse/tutorial-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7.emf"/><Relationship Id="rId5" Type="http://schemas.openxmlformats.org/officeDocument/2006/relationships/hyperlink" Target="mailto:OIG_Hotline@epa.gov" TargetMode="External"/><Relationship Id="rId4" Type="http://schemas.openxmlformats.org/officeDocument/2006/relationships/hyperlink" Target="https://www.epa.gov/office-inspector-general/forms/epa-oig-hotline-complaint-for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ongress.gov/bill/117th-congress/senate-bill/4900/tex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epa.gov/system/files/documents/2024-04/foreign-disclosure-form.pdf"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epa.gov/sbir/how-apply-sbir-contrac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epa.gov/sbir/epa-sbir-required-form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innovation.gwu.edu/i-corpsatgw"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sbir.gov/"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mailto:richards.april@epa.gov" TargetMode="External"/><Relationship Id="rId7" Type="http://schemas.openxmlformats.org/officeDocument/2006/relationships/hyperlink" Target="http://www.sbir.gov/" TargetMode="Externa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hyperlink" Target="https://www.epa.gov/sbir/about-epas-sbir-program" TargetMode="External"/><Relationship Id="rId5" Type="http://schemas.openxmlformats.org/officeDocument/2006/relationships/hyperlink" Target="https://www.epa.gov/sbir/sbir-listserv" TargetMode="External"/><Relationship Id="rId4" Type="http://schemas.openxmlformats.org/officeDocument/2006/relationships/hyperlink" Target="http://www.epa.gov/sbir"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pa.gov/sbir/sbir-listserv" TargetMode="External"/><Relationship Id="rId2" Type="http://schemas.openxmlformats.org/officeDocument/2006/relationships/hyperlink" Target="https://www.epa.gov/sbir/sbir-funding-opportunities"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8280A93-AD83-4750-8210-462421B270A9}"/>
              </a:ext>
            </a:extLst>
          </p:cNvPr>
          <p:cNvSpPr txBox="1"/>
          <p:nvPr/>
        </p:nvSpPr>
        <p:spPr>
          <a:xfrm>
            <a:off x="838200" y="5354062"/>
            <a:ext cx="10515600" cy="1325563"/>
          </a:xfrm>
          <a:prstGeom prst="rect">
            <a:avLst/>
          </a:prstGeom>
        </p:spPr>
        <p:txBody>
          <a:bodyPr vert="horz" lIns="91440" tIns="45720" rIns="91440" bIns="45720" rtlCol="0" anchor="ctr">
            <a:normAutofit/>
          </a:bodyPr>
          <a:lstStyle/>
          <a:p>
            <a:pPr marL="10160" marR="0" lvl="0" indent="0" algn="ctr" defTabSz="731520" rtl="0" eaLnBrk="1" fontAlgn="auto" latinLnBrk="0" hangingPunct="1">
              <a:lnSpc>
                <a:spcPct val="100000"/>
              </a:lnSpc>
              <a:spcBef>
                <a:spcPts val="104"/>
              </a:spcBef>
              <a:spcAft>
                <a:spcPts val="0"/>
              </a:spcAft>
              <a:buClrTx/>
              <a:buSzTx/>
              <a:buFontTx/>
              <a:buNone/>
              <a:tabLst/>
              <a:defRPr/>
            </a:pPr>
            <a:r>
              <a:rPr kumimoji="0" lang="en-US" sz="2400" b="1" u="none" strike="noStrike" kern="1200" cap="none" spc="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April Richards, Program Manager</a:t>
            </a:r>
          </a:p>
          <a:p>
            <a:pPr marL="10160" marR="0" lvl="0" indent="0" algn="ctr" defTabSz="731520" rtl="0" eaLnBrk="1" fontAlgn="auto" latinLnBrk="0" hangingPunct="1">
              <a:lnSpc>
                <a:spcPct val="100000"/>
              </a:lnSpc>
              <a:spcBef>
                <a:spcPts val="104"/>
              </a:spcBef>
              <a:spcAft>
                <a:spcPts val="0"/>
              </a:spcAft>
              <a:buClrTx/>
              <a:buSzTx/>
              <a:buFontTx/>
              <a:buNone/>
              <a:tabLst/>
              <a:defRPr/>
            </a:pPr>
            <a:endParaRPr kumimoji="0" lang="en-US" sz="1200" i="1" u="none" strike="noStrike" kern="1200" cap="none" spc="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10160" marR="0" lvl="0" indent="0" algn="ctr" defTabSz="731520" rtl="0" eaLnBrk="1" fontAlgn="auto" latinLnBrk="0" hangingPunct="1">
              <a:lnSpc>
                <a:spcPct val="100000"/>
              </a:lnSpc>
              <a:spcBef>
                <a:spcPts val="104"/>
              </a:spcBef>
              <a:spcAft>
                <a:spcPts val="400"/>
              </a:spcAft>
              <a:buClrTx/>
              <a:buSzTx/>
              <a:buFontTx/>
              <a:buNone/>
              <a:tabLst/>
              <a:defRPr/>
            </a:pPr>
            <a:r>
              <a:rPr kumimoji="0" lang="en-US" sz="2000" i="0" u="none" strike="noStrike" kern="1200" cap="none" spc="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June 5, 2024</a:t>
            </a:r>
          </a:p>
        </p:txBody>
      </p:sp>
      <p:pic>
        <p:nvPicPr>
          <p:cNvPr id="3" name="Picture 2" descr="Text&#10;&#10;Description automatically generated">
            <a:extLst>
              <a:ext uri="{FF2B5EF4-FFF2-40B4-BE49-F238E27FC236}">
                <a16:creationId xmlns:a16="http://schemas.microsoft.com/office/drawing/2014/main" id="{D9B52AB6-DF38-46D5-B0E3-1DECC31C3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339" y="1131753"/>
            <a:ext cx="8525082" cy="2067336"/>
          </a:xfrm>
          <a:prstGeom prst="rect">
            <a:avLst/>
          </a:prstGeom>
        </p:spPr>
      </p:pic>
      <p:sp>
        <p:nvSpPr>
          <p:cNvPr id="7" name="TextBox 6">
            <a:extLst>
              <a:ext uri="{FF2B5EF4-FFF2-40B4-BE49-F238E27FC236}">
                <a16:creationId xmlns:a16="http://schemas.microsoft.com/office/drawing/2014/main" id="{D8EBF4A2-943B-441C-B1FD-B63F05646248}"/>
              </a:ext>
            </a:extLst>
          </p:cNvPr>
          <p:cNvSpPr txBox="1"/>
          <p:nvPr/>
        </p:nvSpPr>
        <p:spPr>
          <a:xfrm>
            <a:off x="164431" y="4438724"/>
            <a:ext cx="11863138" cy="1046440"/>
          </a:xfrm>
          <a:prstGeom prst="rect">
            <a:avLst/>
          </a:prstGeom>
          <a:noFill/>
        </p:spPr>
        <p:txBody>
          <a:bodyPr wrap="square">
            <a:spAutoFit/>
          </a:bodyPr>
          <a:lstStyle/>
          <a:p>
            <a:pPr algn="ctr"/>
            <a:r>
              <a:rPr lang="en-US" sz="3100" b="1" dirty="0">
                <a:latin typeface="Tahoma" panose="020B0604030504040204" pitchFamily="34" charset="0"/>
                <a:ea typeface="Tahoma" panose="020B0604030504040204" pitchFamily="34" charset="0"/>
                <a:cs typeface="Tahoma" panose="020B0604030504040204" pitchFamily="34" charset="0"/>
              </a:rPr>
              <a:t>EPA Small Business Innovation Research (SBIR) </a:t>
            </a:r>
          </a:p>
          <a:p>
            <a:pPr algn="ctr"/>
            <a:r>
              <a:rPr lang="en-US" sz="3100" b="1" dirty="0">
                <a:latin typeface="Tahoma" panose="020B0604030504040204" pitchFamily="34" charset="0"/>
                <a:ea typeface="Tahoma" panose="020B0604030504040204" pitchFamily="34" charset="0"/>
                <a:cs typeface="Tahoma" panose="020B0604030504040204" pitchFamily="34" charset="0"/>
              </a:rPr>
              <a:t>2024-25 Informational Webinar (updated 6/19/24)</a:t>
            </a:r>
          </a:p>
        </p:txBody>
      </p:sp>
    </p:spTree>
    <p:extLst>
      <p:ext uri="{BB962C8B-B14F-4D97-AF65-F5344CB8AC3E}">
        <p14:creationId xmlns:p14="http://schemas.microsoft.com/office/powerpoint/2010/main" val="105706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280A93-AD83-4750-8210-462421B270A9}"/>
              </a:ext>
            </a:extLst>
          </p:cNvPr>
          <p:cNvSpPr txBox="1"/>
          <p:nvPr/>
        </p:nvSpPr>
        <p:spPr>
          <a:xfrm>
            <a:off x="563479" y="4841184"/>
            <a:ext cx="11065042" cy="135492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6000" b="1"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EPA SBIR Topics</a:t>
            </a:r>
          </a:p>
        </p:txBody>
      </p:sp>
      <p:pic>
        <p:nvPicPr>
          <p:cNvPr id="3" name="Picture 2" descr="Text&#10;&#10;Description automatically generated">
            <a:extLst>
              <a:ext uri="{FF2B5EF4-FFF2-40B4-BE49-F238E27FC236}">
                <a16:creationId xmlns:a16="http://schemas.microsoft.com/office/drawing/2014/main" id="{D9B52AB6-DF38-46D5-B0E3-1DECC31C3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49" y="1275830"/>
            <a:ext cx="10901471" cy="2643611"/>
          </a:xfrm>
          <a:prstGeom prst="rect">
            <a:avLst/>
          </a:prstGeom>
        </p:spPr>
      </p:pic>
    </p:spTree>
    <p:extLst>
      <p:ext uri="{BB962C8B-B14F-4D97-AF65-F5344CB8AC3E}">
        <p14:creationId xmlns:p14="http://schemas.microsoft.com/office/powerpoint/2010/main" val="3309692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Solicitation- Broad Focus Areas</a:t>
            </a:r>
            <a:endParaRPr lang="en-US"/>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C7E56EB-A42F-4586-9176-95E99E24CD20}"/>
              </a:ext>
            </a:extLst>
          </p:cNvPr>
          <p:cNvSpPr/>
          <p:nvPr/>
        </p:nvSpPr>
        <p:spPr>
          <a:xfrm>
            <a:off x="838199" y="1735000"/>
            <a:ext cx="6826321" cy="34163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Clean and Safe 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Air Quality &amp; Climate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Homeland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Circular Economy/Sustainable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Safer Chemicals</a:t>
            </a:r>
          </a:p>
        </p:txBody>
      </p:sp>
      <p:pic>
        <p:nvPicPr>
          <p:cNvPr id="8" name="Picture 2">
            <a:extLst>
              <a:ext uri="{FF2B5EF4-FFF2-40B4-BE49-F238E27FC236}">
                <a16:creationId xmlns:a16="http://schemas.microsoft.com/office/drawing/2014/main" id="{99499D0F-6423-485A-BF29-E0A0C17B59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0" t="4759" r="3653" b="3895"/>
          <a:stretch/>
        </p:blipFill>
        <p:spPr bwMode="auto">
          <a:xfrm>
            <a:off x="8153400" y="3857897"/>
            <a:ext cx="3088994" cy="2119237"/>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F84C6D2-C309-4C6E-9AB6-B8D98FBDA0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1001" y="1670964"/>
            <a:ext cx="3073791" cy="204919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5544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609600" y="44313"/>
            <a:ext cx="10515600" cy="1325563"/>
          </a:xfrm>
        </p:spPr>
        <p:txBody>
          <a:bodyPr/>
          <a:lstStyle/>
          <a:p>
            <a:r>
              <a:rPr lang="en-US" b="1">
                <a:latin typeface="Calibri" panose="020F0502020204030204" pitchFamily="34" charset="0"/>
                <a:cs typeface="Calibri" panose="020F0502020204030204" pitchFamily="34" charset="0"/>
              </a:rPr>
              <a:t>Topics</a:t>
            </a:r>
            <a:endParaRPr lang="en-US"/>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609600" y="1194383"/>
            <a:ext cx="5314950" cy="5254179"/>
          </a:xfrm>
        </p:spPr>
        <p:txBody>
          <a:bodyPr>
            <a:noAutofit/>
          </a:bodyPr>
          <a:lstStyle/>
          <a:p>
            <a:pPr marL="342900" marR="0" lvl="0" indent="-342900">
              <a:lnSpc>
                <a:spcPct val="100000"/>
              </a:lnSpc>
              <a:spcBef>
                <a:spcPts val="0"/>
              </a:spcBef>
              <a:spcAft>
                <a:spcPts val="0"/>
              </a:spcAft>
              <a:buFont typeface="Calibri" panose="020F0502020204030204" pitchFamily="34" charset="0"/>
              <a:buChar char="•"/>
            </a:pPr>
            <a:endParaRPr lang="en-US" sz="1500" b="1">
              <a:solidFill>
                <a:srgbClr val="000000"/>
              </a:solidFill>
              <a:effectLst/>
              <a:latin typeface="MyriadPro-Bold"/>
              <a:ea typeface="Calibri" panose="020F0502020204030204" pitchFamily="34" charset="0"/>
              <a:cs typeface="MyriadPro-Bold"/>
            </a:endParaRPr>
          </a:p>
          <a:p>
            <a:pPr marL="0" marR="0" indent="0">
              <a:spcBef>
                <a:spcPts val="0"/>
              </a:spcBef>
              <a:spcAft>
                <a:spcPts val="0"/>
              </a:spcAft>
              <a:buNone/>
            </a:pPr>
            <a:r>
              <a:rPr lang="en-US" sz="2400" b="1">
                <a:effectLst/>
                <a:latin typeface="Calibri" panose="020F0502020204030204" pitchFamily="34" charset="0"/>
                <a:ea typeface="Calibri" panose="020F0502020204030204" pitchFamily="34" charset="0"/>
                <a:cs typeface="Times New Roman" panose="02020603050405020304" pitchFamily="18" charset="0"/>
              </a:rPr>
              <a:t>CLEAN AND SAFE WATER</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Nature-based Solutions for Water Reuse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solidFill>
                  <a:srgbClr val="222222"/>
                </a:solidFill>
                <a:effectLst/>
                <a:latin typeface="Calibri" panose="020F0502020204030204" pitchFamily="34" charset="0"/>
                <a:ea typeface="Calibri" panose="020F0502020204030204" pitchFamily="34" charset="0"/>
                <a:cs typeface="Calibri" panose="020F0502020204030204" pitchFamily="34" charset="0"/>
              </a:rPr>
              <a:t>Technologies for the Treatment of PFAS in Wastewater Sewage Sludge and Biosolids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Treatment for Cyanobacteria and Cyanotoxins in Drinking Water at the Household Scale</a:t>
            </a:r>
          </a:p>
          <a:p>
            <a:pPr marL="0" marR="0" indent="0">
              <a:spcBef>
                <a:spcPts val="0"/>
              </a:spcBef>
              <a:spcAft>
                <a:spcPts val="0"/>
              </a:spcAft>
              <a:buNone/>
            </a:pP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b="1">
                <a:effectLst/>
                <a:latin typeface="Calibri" panose="020F0502020204030204" pitchFamily="34" charset="0"/>
                <a:ea typeface="Calibri" panose="020F0502020204030204" pitchFamily="34" charset="0"/>
                <a:cs typeface="Times New Roman" panose="02020603050405020304" pitchFamily="18" charset="0"/>
              </a:rPr>
              <a:t>AIR QUALITY &amp; CLIMATE</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Technologies and Tools to Monitor and Reduce Air Toxics Exposures</a:t>
            </a:r>
            <a:r>
              <a:rPr lang="en-US" sz="1800" b="1">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Air Pollution Control Technologies for Small Sources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b="1">
                <a:effectLst/>
                <a:latin typeface="Calibri" panose="020F0502020204030204" pitchFamily="34" charset="0"/>
                <a:ea typeface="Calibri" panose="020F0502020204030204" pitchFamily="34" charset="0"/>
                <a:cs typeface="Times New Roman" panose="02020603050405020304" pitchFamily="18" charset="0"/>
              </a:rPr>
              <a:t>HOMELAND SECURITY</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Scenario-Based Training for Disaster Response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9DF78C58-CD44-42FA-8105-14723676A65F}"/>
              </a:ext>
            </a:extLst>
          </p:cNvPr>
          <p:cNvSpPr txBox="1">
            <a:spLocks/>
          </p:cNvSpPr>
          <p:nvPr/>
        </p:nvSpPr>
        <p:spPr>
          <a:xfrm>
            <a:off x="6096000" y="1414188"/>
            <a:ext cx="5314950" cy="44730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2400" b="1">
                <a:effectLst/>
                <a:latin typeface="Calibri" panose="020F0502020204030204" pitchFamily="34" charset="0"/>
                <a:ea typeface="Calibri" panose="020F0502020204030204" pitchFamily="34" charset="0"/>
                <a:cs typeface="Times New Roman" panose="02020603050405020304" pitchFamily="18" charset="0"/>
              </a:rPr>
              <a:t>CIRCULAR ECONOMY/SUSTAINABLE MATERIALS</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Preventing and Recycling Food Waste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Calibri" panose="020F0502020204030204" pitchFamily="34" charset="0"/>
              </a:rPr>
              <a:t>Source Reduction and Reuse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Lowering Embodied Carbon in the Built Environment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b="1">
                <a:effectLst/>
                <a:latin typeface="Calibri" panose="020F0502020204030204" pitchFamily="34" charset="0"/>
                <a:ea typeface="Calibri" panose="020F0502020204030204" pitchFamily="34" charset="0"/>
                <a:cs typeface="Times New Roman" panose="02020603050405020304" pitchFamily="18" charset="0"/>
              </a:rPr>
              <a:t>SAFER CHEMICALS</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Rubber Anti-Degradants that are Lower Concern for Human Health and the Environment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Next Generation Fertilizers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Calibri" panose="020F0502020204030204" pitchFamily="34" charset="0"/>
              <a:buChar char="•"/>
            </a:pPr>
            <a:endParaRPr lang="en-US" sz="1500" b="1">
              <a:solidFill>
                <a:srgbClr val="000000"/>
              </a:solidFill>
              <a:effectLst/>
              <a:latin typeface="MyriadPro-Bold"/>
              <a:ea typeface="Calibri" panose="020F0502020204030204" pitchFamily="34" charset="0"/>
              <a:cs typeface="MyriadPro-Bold"/>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7F2EF88-E948-4CE3-8C57-DEDE6E429025}"/>
              </a:ext>
            </a:extLst>
          </p:cNvPr>
          <p:cNvSpPr txBox="1"/>
          <p:nvPr/>
        </p:nvSpPr>
        <p:spPr>
          <a:xfrm>
            <a:off x="8780763" y="5467643"/>
            <a:ext cx="616016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Solicitation is official word….</a:t>
            </a:r>
          </a:p>
        </p:txBody>
      </p:sp>
    </p:spTree>
    <p:extLst>
      <p:ext uri="{BB962C8B-B14F-4D97-AF65-F5344CB8AC3E}">
        <p14:creationId xmlns:p14="http://schemas.microsoft.com/office/powerpoint/2010/main" val="3680862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738185-865F-4537-8D62-FBE57C2795AA}"/>
              </a:ext>
            </a:extLst>
          </p:cNvPr>
          <p:cNvPicPr>
            <a:picLocks noChangeAspect="1"/>
          </p:cNvPicPr>
          <p:nvPr/>
        </p:nvPicPr>
        <p:blipFill>
          <a:blip r:embed="rId2">
            <a:extLst>
              <a:ext uri="{28A0092B-C50C-407E-A947-70E740481C1C}">
                <a14:useLocalDpi xmlns:a14="http://schemas.microsoft.com/office/drawing/2010/main" val="0"/>
              </a:ext>
            </a:extLst>
          </a:blip>
          <a:srcRect l="27525" r="27525"/>
          <a:stretch/>
        </p:blipFill>
        <p:spPr>
          <a:xfrm>
            <a:off x="0" y="616"/>
            <a:ext cx="4635591" cy="6858000"/>
          </a:xfrm>
          <a:prstGeom prst="rect">
            <a:avLst/>
          </a:prstGeom>
        </p:spPr>
      </p:pic>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4965430" y="629266"/>
            <a:ext cx="6586491" cy="1676603"/>
          </a:xfrm>
        </p:spPr>
        <p:txBody>
          <a:bodyPr>
            <a:normAutofit/>
          </a:bodyPr>
          <a:lstStyle/>
          <a:p>
            <a:r>
              <a:rPr lang="en-US" sz="5400" b="1">
                <a:latin typeface="+mn-lt"/>
              </a:rPr>
              <a:t>Clean and Safe Water</a:t>
            </a:r>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4965431" y="2438400"/>
            <a:ext cx="6586489" cy="3785419"/>
          </a:xfrm>
        </p:spPr>
        <p:txBody>
          <a:bodyPr>
            <a:normAutofit/>
          </a:bodyPr>
          <a:lstStyle/>
          <a:p>
            <a:pPr marL="342900" marR="0" lvl="0" indent="-342900">
              <a:lnSpc>
                <a:spcPct val="15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Calibri" panose="020F0502020204030204" pitchFamily="34" charset="0"/>
              </a:rPr>
              <a:t>Nature-based Solutions for Water Reuse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a:solidFill>
                  <a:srgbClr val="222222"/>
                </a:solidFill>
                <a:effectLst/>
                <a:latin typeface="Calibri" panose="020F0502020204030204" pitchFamily="34" charset="0"/>
                <a:ea typeface="Calibri" panose="020F0502020204030204" pitchFamily="34" charset="0"/>
                <a:cs typeface="Calibri" panose="020F0502020204030204" pitchFamily="34" charset="0"/>
              </a:rPr>
              <a:t>Technologies for the Treatment of PFAS in Wastewater Sewage Sludge and Biosolids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Treatment for Cyanobacteria and Cyanotoxins in Drinking Water at the Household Scale</a:t>
            </a:r>
          </a:p>
          <a:p>
            <a:pPr marL="0" marR="0" lvl="0" indent="0" defTabSz="914400" rtl="0" eaLnBrk="1" fontAlgn="auto" latinLnBrk="0" hangingPunct="1">
              <a:spcBef>
                <a:spcPts val="0"/>
              </a:spcBef>
              <a:spcAft>
                <a:spcPts val="0"/>
              </a:spcAft>
              <a:buClrTx/>
              <a:buSzTx/>
              <a:buNone/>
              <a:tabLst/>
              <a:defRPr/>
            </a:pPr>
            <a:endParaRPr kumimoji="0" lang="en-US" sz="2400" b="0" i="0" u="none" strike="noStrike" kern="1200" cap="none" spc="0" normalizeH="0" baseline="0" noProof="0">
              <a:ln>
                <a:noFill/>
              </a:ln>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965430" y="6356350"/>
            <a:ext cx="413913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10167042" y="6356350"/>
            <a:ext cx="118675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677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4965430" y="629266"/>
            <a:ext cx="6586491" cy="1676603"/>
          </a:xfrm>
        </p:spPr>
        <p:txBody>
          <a:bodyPr>
            <a:normAutofit/>
          </a:bodyPr>
          <a:lstStyle/>
          <a:p>
            <a:r>
              <a:rPr lang="en-US" sz="5400" b="1">
                <a:latin typeface="+mn-lt"/>
              </a:rPr>
              <a:t>Air Quality &amp; Climate</a:t>
            </a:r>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4965431" y="2438400"/>
            <a:ext cx="6586489" cy="3785419"/>
          </a:xfrm>
        </p:spPr>
        <p:txBody>
          <a:bodyPr>
            <a:normAutofit/>
          </a:bodyPr>
          <a:lstStyle/>
          <a:p>
            <a:pPr marL="342900" marR="0" lvl="0" indent="-342900">
              <a:lnSpc>
                <a:spcPct val="15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Calibri" panose="020F0502020204030204" pitchFamily="34" charset="0"/>
              </a:rPr>
              <a:t>Technologies and Tools to Monitor and Reduce Air Toxics Exposures</a:t>
            </a:r>
            <a:r>
              <a:rPr lang="en-US" sz="2400" b="1">
                <a:effectLst/>
                <a:latin typeface="Calibri" panose="020F0502020204030204" pitchFamily="34" charset="0"/>
                <a:ea typeface="Calibri" panose="020F0502020204030204" pitchFamily="34" charset="0"/>
                <a:cs typeface="Calibri" panose="020F0502020204030204" pitchFamily="34"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Calibri" panose="020F0502020204030204" pitchFamily="34" charset="0"/>
              </a:rPr>
              <a:t>Air Pollution Control Technologies for Small Sources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picture containing outdoor, nature, cloud&#10;&#10;Description automatically generated">
            <a:extLst>
              <a:ext uri="{FF2B5EF4-FFF2-40B4-BE49-F238E27FC236}">
                <a16:creationId xmlns:a16="http://schemas.microsoft.com/office/drawing/2014/main" id="{A7B1FC94-3637-4C54-97A6-2E6CDFF33F84}"/>
              </a:ext>
            </a:extLst>
          </p:cNvPr>
          <p:cNvPicPr>
            <a:picLocks noChangeAspect="1"/>
          </p:cNvPicPr>
          <p:nvPr/>
        </p:nvPicPr>
        <p:blipFill rotWithShape="1">
          <a:blip r:embed="rId2">
            <a:extLst>
              <a:ext uri="{28A0092B-C50C-407E-A947-70E740481C1C}">
                <a14:useLocalDpi xmlns:a14="http://schemas.microsoft.com/office/drawing/2010/main" val="0"/>
              </a:ext>
            </a:extLst>
          </a:blip>
          <a:srcRect l="31877" r="22836" b="2"/>
          <a:stretch/>
        </p:blipFill>
        <p:spPr>
          <a:xfrm>
            <a:off x="20" y="10"/>
            <a:ext cx="4635571" cy="6857990"/>
          </a:xfrm>
          <a:prstGeom prst="rect">
            <a:avLst/>
          </a:prstGeom>
          <a:effectLst/>
        </p:spPr>
      </p:pic>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965430" y="6356350"/>
            <a:ext cx="413913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10167042" y="6356350"/>
            <a:ext cx="118675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66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4965430" y="629266"/>
            <a:ext cx="6586491" cy="1676603"/>
          </a:xfrm>
        </p:spPr>
        <p:txBody>
          <a:bodyPr>
            <a:normAutofit/>
          </a:bodyPr>
          <a:lstStyle/>
          <a:p>
            <a:r>
              <a:rPr lang="en-US" sz="5400" b="1">
                <a:latin typeface="+mn-lt"/>
              </a:rPr>
              <a:t>Homeland Security</a:t>
            </a:r>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4965431" y="2638697"/>
            <a:ext cx="6586489" cy="3585122"/>
          </a:xfrm>
        </p:spPr>
        <p:txBody>
          <a:bodyPr>
            <a:normAutofit/>
          </a:bodyPr>
          <a:lstStyle/>
          <a:p>
            <a:pPr marL="342900" marR="0" lvl="0" indent="-342900">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Calibri" panose="020F0502020204030204" pitchFamily="34" charset="0"/>
              </a:rPr>
              <a:t>Scenario-Based Training for Disaster Response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spcBef>
                <a:spcPts val="0"/>
              </a:spcBef>
              <a:spcAft>
                <a:spcPts val="600"/>
              </a:spcAft>
              <a:buClrTx/>
              <a:buSzTx/>
              <a:buNone/>
              <a:tabLst/>
              <a:defRPr/>
            </a:pPr>
            <a:endParaRPr kumimoji="0" lang="en-US" sz="2400" b="0" i="0" u="none" strike="noStrike" kern="1200" cap="none" spc="0" normalizeH="0" baseline="0" noProof="0">
              <a:ln>
                <a:noFill/>
              </a:ln>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965430" y="6356350"/>
            <a:ext cx="413913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10167042" y="6356350"/>
            <a:ext cx="118675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electronics, display&#10;&#10;Description automatically generated">
            <a:extLst>
              <a:ext uri="{FF2B5EF4-FFF2-40B4-BE49-F238E27FC236}">
                <a16:creationId xmlns:a16="http://schemas.microsoft.com/office/drawing/2014/main" id="{A57C5301-F61B-AFB4-B691-A0AA3D1B626F}"/>
              </a:ext>
            </a:extLst>
          </p:cNvPr>
          <p:cNvPicPr>
            <a:picLocks noChangeAspect="1"/>
          </p:cNvPicPr>
          <p:nvPr/>
        </p:nvPicPr>
        <p:blipFill rotWithShape="1">
          <a:blip r:embed="rId3">
            <a:extLst>
              <a:ext uri="{28A0092B-C50C-407E-A947-70E740481C1C}">
                <a14:useLocalDpi xmlns:a14="http://schemas.microsoft.com/office/drawing/2010/main" val="0"/>
              </a:ext>
            </a:extLst>
          </a:blip>
          <a:srcRect l="9105" r="6982"/>
          <a:stretch/>
        </p:blipFill>
        <p:spPr>
          <a:xfrm>
            <a:off x="0" y="2000250"/>
            <a:ext cx="4676503" cy="2857500"/>
          </a:xfrm>
          <a:prstGeom prst="rect">
            <a:avLst/>
          </a:prstGeom>
        </p:spPr>
      </p:pic>
    </p:spTree>
    <p:extLst>
      <p:ext uri="{BB962C8B-B14F-4D97-AF65-F5344CB8AC3E}">
        <p14:creationId xmlns:p14="http://schemas.microsoft.com/office/powerpoint/2010/main" val="1998524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4965430" y="629266"/>
            <a:ext cx="6856456" cy="1676603"/>
          </a:xfrm>
        </p:spPr>
        <p:txBody>
          <a:bodyPr>
            <a:noAutofit/>
          </a:bodyPr>
          <a:lstStyle/>
          <a:p>
            <a:r>
              <a:rPr lang="en-US" sz="5400" b="1">
                <a:latin typeface="+mn-lt"/>
              </a:rPr>
              <a:t>Circular Economy/ Sustainable Materials</a:t>
            </a:r>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4965431" y="2438400"/>
            <a:ext cx="6586489" cy="3785419"/>
          </a:xfrm>
        </p:spPr>
        <p:txBody>
          <a:bodyPr>
            <a:normAutofit/>
          </a:bodyPr>
          <a:lstStyle/>
          <a:p>
            <a:pPr marL="342900" marR="0" lvl="0" indent="-342900">
              <a:lnSpc>
                <a:spcPct val="15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Calibri" panose="020F0502020204030204" pitchFamily="34" charset="0"/>
              </a:rPr>
              <a:t>Preventing and Recycling Food Waste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Times New Roman" panose="02020603050405020304" pitchFamily="18" charset="0"/>
                <a:cs typeface="Calibri" panose="020F0502020204030204" pitchFamily="34" charset="0"/>
              </a:rPr>
              <a:t>Source Reduction and Reuse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Calibri" panose="020F0502020204030204" pitchFamily="34" charset="0"/>
              </a:rPr>
              <a:t>Lowering Embodied Carbon in the Built Environment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spcBef>
                <a:spcPts val="0"/>
              </a:spcBef>
              <a:spcAft>
                <a:spcPts val="0"/>
              </a:spcAft>
              <a:buClrTx/>
              <a:buSzTx/>
              <a:buNone/>
              <a:tabLst/>
              <a:defRPr/>
            </a:pPr>
            <a:endParaRPr kumimoji="0" lang="en-US" sz="2400" b="0" i="0" u="none" strike="noStrike" kern="1200" cap="none" spc="0" normalizeH="0" baseline="0" noProof="0">
              <a:ln>
                <a:noFill/>
              </a:ln>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DA7EEA7-A4A6-4323-8C86-F00C3199E97D}"/>
              </a:ext>
            </a:extLst>
          </p:cNvPr>
          <p:cNvPicPr>
            <a:picLocks noChangeAspect="1"/>
          </p:cNvPicPr>
          <p:nvPr/>
        </p:nvPicPr>
        <p:blipFill>
          <a:blip r:embed="rId3">
            <a:extLst>
              <a:ext uri="{28A0092B-C50C-407E-A947-70E740481C1C}">
                <a14:useLocalDpi xmlns:a14="http://schemas.microsoft.com/office/drawing/2010/main" val="0"/>
              </a:ext>
            </a:extLst>
          </a:blip>
          <a:srcRect l="27466" r="27466"/>
          <a:stretch/>
        </p:blipFill>
        <p:spPr>
          <a:xfrm>
            <a:off x="20" y="10"/>
            <a:ext cx="4635571" cy="6857990"/>
          </a:xfrm>
          <a:prstGeom prst="rect">
            <a:avLst/>
          </a:prstGeom>
          <a:effectLst/>
        </p:spPr>
      </p:pic>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965430" y="6356350"/>
            <a:ext cx="413913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10167042" y="6356350"/>
            <a:ext cx="118675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132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99229D-9479-4C34-9F9C-3187E5693608}"/>
              </a:ext>
            </a:extLst>
          </p:cNvPr>
          <p:cNvPicPr>
            <a:picLocks noChangeAspect="1"/>
          </p:cNvPicPr>
          <p:nvPr/>
        </p:nvPicPr>
        <p:blipFill>
          <a:blip r:embed="rId2">
            <a:extLst>
              <a:ext uri="{28A0092B-C50C-407E-A947-70E740481C1C}">
                <a14:useLocalDpi xmlns:a14="http://schemas.microsoft.com/office/drawing/2010/main" val="0"/>
              </a:ext>
            </a:extLst>
          </a:blip>
          <a:srcRect l="27146" r="27146"/>
          <a:stretch/>
        </p:blipFill>
        <p:spPr>
          <a:xfrm>
            <a:off x="0" y="0"/>
            <a:ext cx="4701964" cy="6858000"/>
          </a:xfrm>
          <a:prstGeom prst="rect">
            <a:avLst/>
          </a:prstGeom>
        </p:spPr>
      </p:pic>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4965430" y="629266"/>
            <a:ext cx="6586491" cy="1676603"/>
          </a:xfrm>
        </p:spPr>
        <p:txBody>
          <a:bodyPr>
            <a:normAutofit/>
          </a:bodyPr>
          <a:lstStyle/>
          <a:p>
            <a:r>
              <a:rPr lang="en-US" sz="5400" b="1">
                <a:latin typeface="+mn-lt"/>
              </a:rPr>
              <a:t>Safer Chemicals</a:t>
            </a:r>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4965431" y="2438400"/>
            <a:ext cx="6586489" cy="3785419"/>
          </a:xfrm>
        </p:spPr>
        <p:txBody>
          <a:bodyPr>
            <a:normAutofit/>
          </a:bodyPr>
          <a:lstStyle/>
          <a:p>
            <a:pPr marL="342900" marR="0" lvl="0" indent="-342900">
              <a:lnSpc>
                <a:spcPct val="15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Calibri" panose="020F0502020204030204" pitchFamily="34" charset="0"/>
              </a:rPr>
              <a:t>Rubber Anti-Degradants that are Lower Concern for Human Health and the Environment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Calibri" panose="020F0502020204030204" pitchFamily="34" charset="0"/>
              </a:rPr>
              <a:t>Next Generation Fertilizers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spcBef>
                <a:spcPts val="0"/>
              </a:spcBef>
              <a:spcAft>
                <a:spcPts val="0"/>
              </a:spcAft>
              <a:buClrTx/>
              <a:buSzTx/>
              <a:buNone/>
              <a:tabLst/>
              <a:defRPr/>
            </a:pPr>
            <a:endParaRPr kumimoji="0" lang="en-US" sz="2400" b="0" i="0" u="none" strike="noStrike" kern="1200" cap="none" spc="0" normalizeH="0" baseline="0" noProof="0">
              <a:ln>
                <a:noFill/>
              </a:ln>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965430" y="6356350"/>
            <a:ext cx="413913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10167042" y="6356350"/>
            <a:ext cx="118675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15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8280A93-AD83-4750-8210-462421B270A9}"/>
              </a:ext>
            </a:extLst>
          </p:cNvPr>
          <p:cNvSpPr txBox="1"/>
          <p:nvPr/>
        </p:nvSpPr>
        <p:spPr>
          <a:xfrm>
            <a:off x="563479" y="4841184"/>
            <a:ext cx="11065042" cy="13549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How to Apply</a:t>
            </a:r>
          </a:p>
        </p:txBody>
      </p:sp>
      <p:pic>
        <p:nvPicPr>
          <p:cNvPr id="3" name="Picture 2" descr="Text&#10;&#10;Description automatically generated">
            <a:extLst>
              <a:ext uri="{FF2B5EF4-FFF2-40B4-BE49-F238E27FC236}">
                <a16:creationId xmlns:a16="http://schemas.microsoft.com/office/drawing/2014/main" id="{D9B52AB6-DF38-46D5-B0E3-1DECC31C3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49" y="1275830"/>
            <a:ext cx="10901471" cy="2643611"/>
          </a:xfrm>
          <a:prstGeom prst="rect">
            <a:avLst/>
          </a:prstGeom>
        </p:spPr>
      </p:pic>
    </p:spTree>
    <p:extLst>
      <p:ext uri="{BB962C8B-B14F-4D97-AF65-F5344CB8AC3E}">
        <p14:creationId xmlns:p14="http://schemas.microsoft.com/office/powerpoint/2010/main" val="3811007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Applying</a:t>
            </a:r>
            <a:endParaRPr lang="en-US"/>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838200" y="1825625"/>
            <a:ext cx="9448800" cy="3013503"/>
          </a:xfrm>
        </p:spPr>
        <p:txBody>
          <a:bodyPr>
            <a:normAutofit/>
          </a:bodyPr>
          <a:lstStyle/>
          <a:p>
            <a:pPr marL="285750" indent="-285750">
              <a:buFont typeface="Arial" panose="020B0604020202020204" pitchFamily="34" charset="0"/>
              <a:buChar char="•"/>
            </a:pPr>
            <a:r>
              <a:rPr lang="en-US" dirty="0"/>
              <a:t>Proposals should be responsive to specific topics</a:t>
            </a:r>
          </a:p>
          <a:p>
            <a:pPr marL="285750" indent="-285750">
              <a:buFont typeface="Arial" panose="020B0604020202020204" pitchFamily="34" charset="0"/>
              <a:buChar char="•"/>
            </a:pPr>
            <a:r>
              <a:rPr lang="en-US" dirty="0"/>
              <a:t>Program manager can provide general advice on your proposed technology</a:t>
            </a:r>
          </a:p>
          <a:p>
            <a:pPr marL="285750" indent="-285750">
              <a:buFont typeface="Arial" panose="020B0604020202020204" pitchFamily="34" charset="0"/>
              <a:buChar char="•"/>
            </a:pPr>
            <a:r>
              <a:rPr lang="en-US" dirty="0"/>
              <a:t>Always your choice whether to submit or not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logo&#10;&#10;Description generated with very high confidence">
            <a:extLst>
              <a:ext uri="{FF2B5EF4-FFF2-40B4-BE49-F238E27FC236}">
                <a16:creationId xmlns:a16="http://schemas.microsoft.com/office/drawing/2014/main" id="{7C33E665-0A6D-441C-8C5B-51C465910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159" y="3429000"/>
            <a:ext cx="2539682" cy="2539682"/>
          </a:xfrm>
          <a:prstGeom prst="rect">
            <a:avLst/>
          </a:prstGeom>
        </p:spPr>
      </p:pic>
    </p:spTree>
    <p:extLst>
      <p:ext uri="{BB962C8B-B14F-4D97-AF65-F5344CB8AC3E}">
        <p14:creationId xmlns:p14="http://schemas.microsoft.com/office/powerpoint/2010/main" val="1902696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Welcome to the EPA SBIR Webinar</a:t>
            </a:r>
            <a:endParaRPr lang="en-US"/>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p:txBody>
          <a:bodyPr/>
          <a:lstStyle/>
          <a:p>
            <a:pPr marL="571500" marR="0" lvl="0" indent="-571500"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All participants are muted</a:t>
            </a:r>
          </a:p>
          <a:p>
            <a:pPr marL="571500" marR="0" lvl="0" indent="-571500"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For questions or comments, please use the chat</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Slides and Q&amp;A will be </a:t>
            </a:r>
            <a:r>
              <a:rPr lang="en-US" sz="2800">
                <a:solidFill>
                  <a:prstClr val="black"/>
                </a:solidFill>
                <a:latin typeface="Calibri" panose="020F0502020204030204"/>
              </a:rPr>
              <a:t>posted on our website after the webinar</a:t>
            </a:r>
          </a:p>
          <a:p>
            <a:pPr marL="1028700" lvl="1" indent="-571500" defTabSz="457200">
              <a:lnSpc>
                <a:spcPct val="100000"/>
              </a:lnSpc>
              <a:spcBef>
                <a:spcPts val="0"/>
              </a:spcBef>
              <a:defRPr/>
            </a:pPr>
            <a:r>
              <a:rPr lang="en-US">
                <a:solidFill>
                  <a:prstClr val="black"/>
                </a:solidFill>
                <a:latin typeface="Calibri" panose="020F0502020204030204"/>
                <a:hlinkClick r:id="rId2"/>
              </a:rPr>
              <a:t>epa.gov/</a:t>
            </a:r>
            <a:r>
              <a:rPr lang="en-US" err="1">
                <a:solidFill>
                  <a:prstClr val="black"/>
                </a:solidFill>
                <a:latin typeface="Calibri" panose="020F0502020204030204"/>
                <a:hlinkClick r:id="rId2"/>
              </a:rPr>
              <a:t>sbir</a:t>
            </a:r>
            <a:r>
              <a:rPr lang="en-US">
                <a:solidFill>
                  <a:prstClr val="black"/>
                </a:solidFill>
                <a:latin typeface="Calibri" panose="020F0502020204030204"/>
                <a:hlinkClick r:id="rId2"/>
              </a:rPr>
              <a:t>/2024-2025-epa-sbir-phase-i-solicitation-informational-webinar</a:t>
            </a:r>
            <a:endParaRPr lang="en-US">
              <a:solidFill>
                <a:prstClr val="black"/>
              </a:solidFill>
              <a:latin typeface="Calibri" panose="020F0502020204030204"/>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a:solidFill>
                <a:prstClr val="black"/>
              </a:solidFill>
              <a:latin typeface="Calibri" panose="020F0502020204030204"/>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10;&#10;Description automatically generated">
            <a:extLst>
              <a:ext uri="{FF2B5EF4-FFF2-40B4-BE49-F238E27FC236}">
                <a16:creationId xmlns:a16="http://schemas.microsoft.com/office/drawing/2014/main" id="{C0D2C665-D6A2-6C27-C1A2-091954B55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392" y="5011790"/>
            <a:ext cx="4804831" cy="1165173"/>
          </a:xfrm>
          <a:prstGeom prst="rect">
            <a:avLst/>
          </a:prstGeom>
        </p:spPr>
      </p:pic>
    </p:spTree>
    <p:extLst>
      <p:ext uri="{BB962C8B-B14F-4D97-AF65-F5344CB8AC3E}">
        <p14:creationId xmlns:p14="http://schemas.microsoft.com/office/powerpoint/2010/main" val="721828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Anticipated Schedule</a:t>
            </a:r>
            <a:endParaRPr lang="en-US"/>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a:extLst>
              <a:ext uri="{FF2B5EF4-FFF2-40B4-BE49-F238E27FC236}">
                <a16:creationId xmlns:a16="http://schemas.microsoft.com/office/drawing/2014/main" id="{5E93D1EF-8171-13A3-9AEC-BB553A51E92F}"/>
              </a:ext>
            </a:extLst>
          </p:cNvPr>
          <p:cNvGraphicFramePr/>
          <p:nvPr>
            <p:extLst>
              <p:ext uri="{D42A27DB-BD31-4B8C-83A1-F6EECF244321}">
                <p14:modId xmlns:p14="http://schemas.microsoft.com/office/powerpoint/2010/main" val="2616111493"/>
              </p:ext>
            </p:extLst>
          </p:nvPr>
        </p:nvGraphicFramePr>
        <p:xfrm>
          <a:off x="1182452" y="1690688"/>
          <a:ext cx="9827095" cy="4418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8183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Proposal Evaluation &amp; Selection</a:t>
            </a:r>
            <a:endParaRPr lang="en-US"/>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83585131-57EC-9CAE-F1D6-FA94F14D3725}"/>
              </a:ext>
            </a:extLst>
          </p:cNvPr>
          <p:cNvGraphicFramePr/>
          <p:nvPr>
            <p:extLst>
              <p:ext uri="{D42A27DB-BD31-4B8C-83A1-F6EECF244321}">
                <p14:modId xmlns:p14="http://schemas.microsoft.com/office/powerpoint/2010/main" val="4060532401"/>
              </p:ext>
            </p:extLst>
          </p:nvPr>
        </p:nvGraphicFramePr>
        <p:xfrm>
          <a:off x="598714" y="1007740"/>
          <a:ext cx="10918372" cy="5164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73AD2EBF-C296-3B5A-9BDD-65D5E1C60537}"/>
              </a:ext>
            </a:extLst>
          </p:cNvPr>
          <p:cNvGrpSpPr/>
          <p:nvPr/>
        </p:nvGrpSpPr>
        <p:grpSpPr>
          <a:xfrm>
            <a:off x="4942598" y="3925008"/>
            <a:ext cx="3118836" cy="2107930"/>
            <a:chOff x="4294899" y="1263664"/>
            <a:chExt cx="2230604" cy="1512899"/>
          </a:xfrm>
        </p:grpSpPr>
        <p:sp>
          <p:nvSpPr>
            <p:cNvPr id="8" name="Arrow: Right 7">
              <a:extLst>
                <a:ext uri="{FF2B5EF4-FFF2-40B4-BE49-F238E27FC236}">
                  <a16:creationId xmlns:a16="http://schemas.microsoft.com/office/drawing/2014/main" id="{82C332EF-B82C-7F70-087A-DC645F843179}"/>
                </a:ext>
              </a:extLst>
            </p:cNvPr>
            <p:cNvSpPr/>
            <p:nvPr/>
          </p:nvSpPr>
          <p:spPr>
            <a:xfrm rot="21592121">
              <a:off x="4294899" y="1263664"/>
              <a:ext cx="2230604" cy="1512899"/>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17" name="Arrow: Right 4">
              <a:extLst>
                <a:ext uri="{FF2B5EF4-FFF2-40B4-BE49-F238E27FC236}">
                  <a16:creationId xmlns:a16="http://schemas.microsoft.com/office/drawing/2014/main" id="{8ED83790-B7B8-C4F4-D457-213A01D04D42}"/>
                </a:ext>
              </a:extLst>
            </p:cNvPr>
            <p:cNvSpPr txBox="1"/>
            <p:nvPr/>
          </p:nvSpPr>
          <p:spPr>
            <a:xfrm rot="21592121">
              <a:off x="4294900" y="1566764"/>
              <a:ext cx="1776734" cy="9077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p:txBody>
        </p:sp>
      </p:grpSp>
      <p:sp>
        <p:nvSpPr>
          <p:cNvPr id="19" name="TextBox 18">
            <a:extLst>
              <a:ext uri="{FF2B5EF4-FFF2-40B4-BE49-F238E27FC236}">
                <a16:creationId xmlns:a16="http://schemas.microsoft.com/office/drawing/2014/main" id="{60DCD393-7FD6-77A5-D06A-938111564262}"/>
              </a:ext>
            </a:extLst>
          </p:cNvPr>
          <p:cNvSpPr txBox="1"/>
          <p:nvPr/>
        </p:nvSpPr>
        <p:spPr>
          <a:xfrm>
            <a:off x="5060049" y="4378808"/>
            <a:ext cx="2102190" cy="1200329"/>
          </a:xfrm>
          <a:prstGeom prst="rect">
            <a:avLst/>
          </a:prstGeom>
          <a:noFill/>
        </p:spPr>
        <p:txBody>
          <a:bodyPr wrap="square">
            <a:spAutoFit/>
          </a:bodyPr>
          <a:lstStyle/>
          <a:p>
            <a:pPr lvl="0"/>
            <a:r>
              <a:rPr lang="en-US" sz="2400" b="1"/>
              <a:t>External -  Commercial </a:t>
            </a:r>
          </a:p>
          <a:p>
            <a:pPr lvl="0"/>
            <a:r>
              <a:rPr lang="en-US" sz="2400" b="1"/>
              <a:t>Review</a:t>
            </a:r>
          </a:p>
        </p:txBody>
      </p:sp>
      <p:sp>
        <p:nvSpPr>
          <p:cNvPr id="21" name="TextBox 20">
            <a:extLst>
              <a:ext uri="{FF2B5EF4-FFF2-40B4-BE49-F238E27FC236}">
                <a16:creationId xmlns:a16="http://schemas.microsoft.com/office/drawing/2014/main" id="{1CEAA051-A545-2270-DB02-9417A1ACDD30}"/>
              </a:ext>
            </a:extLst>
          </p:cNvPr>
          <p:cNvSpPr txBox="1"/>
          <p:nvPr/>
        </p:nvSpPr>
        <p:spPr>
          <a:xfrm>
            <a:off x="5060049" y="1930398"/>
            <a:ext cx="2487128" cy="1200329"/>
          </a:xfrm>
          <a:prstGeom prst="rect">
            <a:avLst/>
          </a:prstGeom>
          <a:noFill/>
        </p:spPr>
        <p:txBody>
          <a:bodyPr wrap="square">
            <a:spAutoFit/>
          </a:bodyPr>
          <a:lstStyle/>
          <a:p>
            <a:pPr lvl="0"/>
            <a:r>
              <a:rPr lang="en-US" sz="2400" b="1"/>
              <a:t>EPA Internal -</a:t>
            </a:r>
          </a:p>
          <a:p>
            <a:pPr lvl="0"/>
            <a:r>
              <a:rPr lang="en-US" sz="2400" b="1"/>
              <a:t>Technical and </a:t>
            </a:r>
          </a:p>
          <a:p>
            <a:pPr lvl="0"/>
            <a:r>
              <a:rPr lang="en-US" sz="2400" b="1"/>
              <a:t>Relevancy Review</a:t>
            </a:r>
          </a:p>
        </p:txBody>
      </p:sp>
    </p:spTree>
    <p:extLst>
      <p:ext uri="{BB962C8B-B14F-4D97-AF65-F5344CB8AC3E}">
        <p14:creationId xmlns:p14="http://schemas.microsoft.com/office/powerpoint/2010/main" val="3592227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Proposal Evaluation Criteria</a:t>
            </a:r>
            <a:endParaRPr lang="en-US"/>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76BA35F-3DB4-470B-9F5F-3028FD6D41E6}"/>
              </a:ext>
            </a:extLst>
          </p:cNvPr>
          <p:cNvSpPr txBox="1"/>
          <p:nvPr/>
        </p:nvSpPr>
        <p:spPr>
          <a:xfrm>
            <a:off x="8850354" y="6019699"/>
            <a:ext cx="473773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Solicitation is official word….</a:t>
            </a:r>
          </a:p>
        </p:txBody>
      </p:sp>
      <p:sp>
        <p:nvSpPr>
          <p:cNvPr id="19" name="TextBox 18">
            <a:extLst>
              <a:ext uri="{FF2B5EF4-FFF2-40B4-BE49-F238E27FC236}">
                <a16:creationId xmlns:a16="http://schemas.microsoft.com/office/drawing/2014/main" id="{BEF324A2-20D8-4C83-8AE0-A361AB80AB8B}"/>
              </a:ext>
            </a:extLst>
          </p:cNvPr>
          <p:cNvSpPr txBox="1"/>
          <p:nvPr/>
        </p:nvSpPr>
        <p:spPr>
          <a:xfrm>
            <a:off x="1241413" y="5263820"/>
            <a:ext cx="239516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None/>
              <a:tabLst/>
              <a:defRPr/>
            </a:pPr>
            <a:r>
              <a:rPr lang="en-US" sz="2000" b="1"/>
              <a:t>(1/3 of overall score)</a:t>
            </a:r>
          </a:p>
        </p:txBody>
      </p:sp>
      <p:sp>
        <p:nvSpPr>
          <p:cNvPr id="21" name="TextBox 20">
            <a:extLst>
              <a:ext uri="{FF2B5EF4-FFF2-40B4-BE49-F238E27FC236}">
                <a16:creationId xmlns:a16="http://schemas.microsoft.com/office/drawing/2014/main" id="{AE76DC1A-43CF-4523-909F-E61A34296640}"/>
              </a:ext>
            </a:extLst>
          </p:cNvPr>
          <p:cNvSpPr txBox="1"/>
          <p:nvPr/>
        </p:nvSpPr>
        <p:spPr>
          <a:xfrm>
            <a:off x="4785866" y="5264951"/>
            <a:ext cx="2395165"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None/>
              <a:tabLst/>
              <a:defRPr/>
            </a:pPr>
            <a:r>
              <a:rPr lang="en-US" sz="2000" b="1"/>
              <a:t>(1/3 of overall score)</a:t>
            </a:r>
          </a:p>
        </p:txBody>
      </p:sp>
      <p:graphicFrame>
        <p:nvGraphicFramePr>
          <p:cNvPr id="3" name="Diagram 2">
            <a:extLst>
              <a:ext uri="{FF2B5EF4-FFF2-40B4-BE49-F238E27FC236}">
                <a16:creationId xmlns:a16="http://schemas.microsoft.com/office/drawing/2014/main" id="{D1DF92A1-3267-B596-9F6B-1B3ADE730E18}"/>
              </a:ext>
            </a:extLst>
          </p:cNvPr>
          <p:cNvGraphicFramePr/>
          <p:nvPr>
            <p:extLst>
              <p:ext uri="{D42A27DB-BD31-4B8C-83A1-F6EECF244321}">
                <p14:modId xmlns:p14="http://schemas.microsoft.com/office/powerpoint/2010/main" val="1527192555"/>
              </p:ext>
            </p:extLst>
          </p:nvPr>
        </p:nvGraphicFramePr>
        <p:xfrm>
          <a:off x="728239" y="1487899"/>
          <a:ext cx="10735522" cy="3882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5010FF1-CF8E-7E69-AA33-23B4E4807436}"/>
              </a:ext>
            </a:extLst>
          </p:cNvPr>
          <p:cNvSpPr txBox="1"/>
          <p:nvPr/>
        </p:nvSpPr>
        <p:spPr>
          <a:xfrm>
            <a:off x="8610601" y="5263820"/>
            <a:ext cx="233998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None/>
              <a:tabLst/>
              <a:defRPr/>
            </a:pPr>
            <a:r>
              <a:rPr lang="en-US" sz="1800" b="1"/>
              <a:t>(</a:t>
            </a:r>
            <a:r>
              <a:rPr lang="en-US" sz="2000" b="1"/>
              <a:t>1/3</a:t>
            </a:r>
            <a:r>
              <a:rPr lang="en-US" sz="1800" b="1"/>
              <a:t> of overall score)</a:t>
            </a:r>
          </a:p>
        </p:txBody>
      </p:sp>
    </p:spTree>
    <p:extLst>
      <p:ext uri="{BB962C8B-B14F-4D97-AF65-F5344CB8AC3E}">
        <p14:creationId xmlns:p14="http://schemas.microsoft.com/office/powerpoint/2010/main" val="34928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Apply Via </a:t>
            </a:r>
            <a:r>
              <a:rPr lang="en-US" b="1" err="1">
                <a:latin typeface="Calibri" panose="020F0502020204030204" pitchFamily="34" charset="0"/>
                <a:cs typeface="Calibri" panose="020F0502020204030204" pitchFamily="34" charset="0"/>
              </a:rPr>
              <a:t>FedConnect</a:t>
            </a:r>
            <a:endParaRPr lang="en-US"/>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838200" y="1825625"/>
            <a:ext cx="9448800" cy="3013503"/>
          </a:xfrm>
        </p:spPr>
        <p:txBody>
          <a:bodyPr>
            <a:norm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err="1"/>
              <a:t>FedConnect</a:t>
            </a:r>
            <a:r>
              <a:rPr lang="en-US" sz="2800"/>
              <a:t> is a web portal that connects EPA to vendors</a:t>
            </a:r>
          </a:p>
          <a:p>
            <a:pPr marL="285750" indent="-285750">
              <a:lnSpc>
                <a:spcPct val="100000"/>
              </a:lnSpc>
              <a:spcBef>
                <a:spcPts val="0"/>
              </a:spcBef>
              <a:defRPr/>
            </a:pPr>
            <a:r>
              <a:rPr lang="en-US" sz="2800">
                <a:hlinkClick r:id="rId2"/>
              </a:rPr>
              <a:t>https://www.fedconnect.net/FedConnect/</a:t>
            </a:r>
            <a:endParaRPr lang="en-US" sz="2800"/>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Can view the solicitation through “public opportunities”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Must be registered to respond to solicitation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Placeholder 9" title="Fed Connect Logo">
            <a:extLst>
              <a:ext uri="{FF2B5EF4-FFF2-40B4-BE49-F238E27FC236}">
                <a16:creationId xmlns:a16="http://schemas.microsoft.com/office/drawing/2014/main" id="{4749ACAE-D482-440B-A2BB-79C5DCF76D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2152650" y="4317259"/>
            <a:ext cx="7886700" cy="1464095"/>
          </a:xfrm>
          <a:prstGeom prst="rect">
            <a:avLst/>
          </a:prstGeom>
        </p:spPr>
      </p:pic>
    </p:spTree>
    <p:extLst>
      <p:ext uri="{BB962C8B-B14F-4D97-AF65-F5344CB8AC3E}">
        <p14:creationId xmlns:p14="http://schemas.microsoft.com/office/powerpoint/2010/main" val="2493490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Required Registrations</a:t>
            </a:r>
            <a:endParaRPr lang="en-US"/>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838200" y="1556085"/>
            <a:ext cx="10382250" cy="4182564"/>
          </a:xfrm>
        </p:spPr>
        <p:txBody>
          <a:bodyPr>
            <a:normAutofit/>
          </a:bodyPr>
          <a:lstStyle/>
          <a:p>
            <a:r>
              <a:rPr lang="en-US" sz="2100">
                <a:hlinkClick r:id="rId2"/>
              </a:rPr>
              <a:t>SBA Company Registry</a:t>
            </a:r>
            <a:r>
              <a:rPr lang="en-US" sz="2100"/>
              <a:t>: Register at SBIR.gov to obtain an “SBC Control ID”. See solicitation for instructions on how to register and how to </a:t>
            </a:r>
            <a:r>
              <a:rPr lang="en-US" sz="2100" b="1"/>
              <a:t>indicate proof of registration</a:t>
            </a:r>
            <a:r>
              <a:rPr lang="en-US" sz="2100"/>
              <a:t> in your proposal. </a:t>
            </a:r>
          </a:p>
          <a:p>
            <a:r>
              <a:rPr lang="en-US" sz="2100">
                <a:hlinkClick r:id="rId3"/>
              </a:rPr>
              <a:t>System for Award Management (SAM)</a:t>
            </a:r>
            <a:r>
              <a:rPr lang="en-US" sz="2100"/>
              <a:t>: Applicants must complete and maintain an active SAM registration, </a:t>
            </a:r>
            <a:r>
              <a:rPr lang="en-US" sz="2100" b="1"/>
              <a:t>which requires renewal at least annually</a:t>
            </a:r>
            <a:r>
              <a:rPr lang="en-US" sz="2100"/>
              <a:t>. The renewal process may require as much time as the initial registration. </a:t>
            </a:r>
          </a:p>
          <a:p>
            <a:r>
              <a:rPr lang="en-US" sz="2100">
                <a:hlinkClick r:id="rId4"/>
              </a:rPr>
              <a:t>Unique Entity Identifier Number (UEI)</a:t>
            </a:r>
            <a:r>
              <a:rPr lang="en-US" sz="2100"/>
              <a:t>: </a:t>
            </a:r>
            <a:r>
              <a:rPr lang="en-US" sz="2100">
                <a:solidFill>
                  <a:srgbClr val="1B1B1B"/>
                </a:solidFill>
              </a:rPr>
              <a:t>(Replaces</a:t>
            </a:r>
            <a:r>
              <a:rPr lang="en-US" sz="2100">
                <a:solidFill>
                  <a:srgbClr val="1B1B1B"/>
                </a:solidFill>
                <a:effectLst/>
                <a:ea typeface="Times New Roman" panose="02020603050405020304" pitchFamily="18" charset="0"/>
              </a:rPr>
              <a:t> DUNS numbers to identify entities.) All small businesses are now required to use the UEI assigned by the System for Award Management (SAM.gov). All current SAM.gov registrants have been assigned their UEI and can view them on SAM.gov. </a:t>
            </a:r>
          </a:p>
          <a:p>
            <a:r>
              <a:rPr lang="en-US" sz="2100" err="1">
                <a:hlinkClick r:id="rId3"/>
              </a:rPr>
              <a:t>FedConnect</a:t>
            </a:r>
            <a:r>
              <a:rPr lang="en-US" sz="2100"/>
              <a:t>: </a:t>
            </a:r>
            <a:r>
              <a:rPr lang="en-US" sz="2100" err="1"/>
              <a:t>FedConnect</a:t>
            </a:r>
            <a:r>
              <a:rPr lang="en-US" sz="2100"/>
              <a:t> is the platform EPA uses for posting solicitation and proposal submission. Companies must be registered with </a:t>
            </a:r>
            <a:r>
              <a:rPr lang="en-US" sz="2100" err="1"/>
              <a:t>FedConnect</a:t>
            </a:r>
            <a:r>
              <a:rPr lang="en-US" sz="2100"/>
              <a:t> to submit a proposal.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0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Human Subjects</a:t>
            </a:r>
            <a:endParaRPr lang="en-US"/>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838200" y="1556084"/>
            <a:ext cx="10382250" cy="4848165"/>
          </a:xfrm>
        </p:spPr>
        <p:txBody>
          <a:bodyPr>
            <a:normAutofit/>
          </a:body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Research that involves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2"/>
              </a:rPr>
              <a:t>human subjects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may be subject to additional regulations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a:solidFill>
                  <a:prstClr val="black"/>
                </a:solidFill>
                <a:latin typeface="Calibri" panose="020F0502020204030204"/>
              </a:rPr>
              <a:t>Research will be considered to involve human subjects if the research obtains information through </a:t>
            </a:r>
          </a:p>
          <a:p>
            <a:pPr marL="914400" lvl="1" indent="-457200">
              <a:lnSpc>
                <a:spcPct val="100000"/>
              </a:lnSpc>
              <a:spcBef>
                <a:spcPts val="0"/>
              </a:spcBef>
              <a:spcAft>
                <a:spcPts val="600"/>
              </a:spcAf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Intervention or inter</a:t>
            </a:r>
            <a:r>
              <a:rPr lang="en-US">
                <a:solidFill>
                  <a:prstClr val="black"/>
                </a:solidFill>
                <a:latin typeface="Calibri" panose="020F0502020204030204"/>
              </a:rPr>
              <a:t>action of human subject(s)</a:t>
            </a:r>
          </a:p>
          <a:p>
            <a:pPr marL="914400" lvl="1" indent="-457200">
              <a:lnSpc>
                <a:spcPct val="100000"/>
              </a:lnSpc>
              <a:spcBef>
                <a:spcPts val="0"/>
              </a:spcBef>
              <a:spcAft>
                <a:spcPts val="600"/>
              </a:spcAft>
              <a:defRPr/>
            </a:pPr>
            <a:r>
              <a:rPr lang="en-US">
                <a:solidFill>
                  <a:prstClr val="black"/>
                </a:solidFill>
                <a:latin typeface="Calibri" panose="020F0502020204030204"/>
              </a:rPr>
              <a:t>Using, studying, analyzing, or generating identifiable private information.</a:t>
            </a:r>
          </a:p>
          <a:p>
            <a:pPr marL="1371600" lvl="2" indent="-457200">
              <a:lnSpc>
                <a:spcPct val="100000"/>
              </a:lnSpc>
              <a:spcBef>
                <a:spcPts val="0"/>
              </a:spcBef>
              <a:spcAft>
                <a:spcPts val="600"/>
              </a:spcAft>
              <a:defRPr/>
            </a:pPr>
            <a:r>
              <a:rPr lang="en-US">
                <a:solidFill>
                  <a:prstClr val="black"/>
                </a:solidFill>
                <a:latin typeface="Calibri" panose="020F0502020204030204"/>
              </a:rPr>
              <a:t>This includes interactive research such as surveys, questionnaires, etc</a:t>
            </a:r>
          </a:p>
          <a:p>
            <a:pPr marL="457200" indent="-457200">
              <a:lnSpc>
                <a:spcPct val="100000"/>
              </a:lnSpc>
              <a:spcBef>
                <a:spcPts val="0"/>
              </a:spcBef>
              <a:spcAft>
                <a:spcPts val="600"/>
              </a:spcAf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Due to the short timeframe associated with Phase I of the SBIR </a:t>
            </a:r>
            <a:r>
              <a:rPr lang="en-US" sz="2400">
                <a:solidFill>
                  <a:prstClr val="black"/>
                </a:solidFill>
                <a:latin typeface="Calibri" panose="020F0502020204030204"/>
              </a:rPr>
              <a:t>process, EPA does not recommend the submission of proposals that require the use of human subjects research.</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120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781264" y="498063"/>
            <a:ext cx="10515600" cy="795411"/>
          </a:xfrm>
        </p:spPr>
        <p:txBody>
          <a:bodyPr>
            <a:normAutofit fontScale="90000"/>
          </a:bodyPr>
          <a:lstStyle/>
          <a:p>
            <a:r>
              <a:rPr lang="en-US" b="1">
                <a:latin typeface="Calibri" panose="020F0502020204030204" pitchFamily="34" charset="0"/>
                <a:cs typeface="Calibri" panose="020F0502020204030204" pitchFamily="34" charset="0"/>
              </a:rPr>
              <a:t>Contracting Office </a:t>
            </a:r>
            <a:br>
              <a:rPr lang="en-US" sz="2800" b="1">
                <a:latin typeface="+mn-lt"/>
                <a:cs typeface="Calibri" panose="020F0502020204030204" pitchFamily="34" charset="0"/>
              </a:rPr>
            </a:br>
            <a:r>
              <a:rPr lang="en-US" sz="2800" b="1">
                <a:latin typeface="+mn-lt"/>
              </a:rPr>
              <a:t>Megan Fliter, EPA SBIR Contract Specialist</a:t>
            </a:r>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838200" y="1385167"/>
            <a:ext cx="10401728" cy="4974770"/>
          </a:xfrm>
        </p:spPr>
        <p:txBody>
          <a:bodyPr>
            <a:normAutofit fontScale="92500" lnSpcReduction="10000"/>
          </a:bodyPr>
          <a:lstStyle/>
          <a:p>
            <a:pPr>
              <a:lnSpc>
                <a:spcPct val="100000"/>
              </a:lnSpc>
              <a:spcBef>
                <a:spcPts val="0"/>
              </a:spcBef>
              <a:defRPr/>
            </a:pPr>
            <a:r>
              <a:rPr lang="en-US" i="0">
                <a:solidFill>
                  <a:srgbClr val="000000"/>
                </a:solidFill>
                <a:effectLst/>
              </a:rPr>
              <a:t>Tips:</a:t>
            </a:r>
          </a:p>
          <a:p>
            <a:pPr marL="742950" lvl="1" indent="-285750">
              <a:lnSpc>
                <a:spcPct val="100000"/>
              </a:lnSpc>
              <a:spcBef>
                <a:spcPts val="0"/>
              </a:spcBef>
              <a:defRPr/>
            </a:pPr>
            <a:r>
              <a:rPr lang="en-US" sz="2200" i="0">
                <a:solidFill>
                  <a:srgbClr val="000000"/>
                </a:solidFill>
                <a:effectLst/>
              </a:rPr>
              <a:t>Offerors need to be registered in SAM, FedConnect, and as a Small Business Concern with the SBA – This should be your first step </a:t>
            </a:r>
            <a:endParaRPr lang="en-US" sz="2200">
              <a:solidFill>
                <a:srgbClr val="000000"/>
              </a:solidFill>
            </a:endParaRPr>
          </a:p>
          <a:p>
            <a:pPr marL="742950" lvl="1" indent="-285750">
              <a:lnSpc>
                <a:spcPct val="100000"/>
              </a:lnSpc>
              <a:spcBef>
                <a:spcPts val="0"/>
              </a:spcBef>
              <a:defRPr/>
            </a:pPr>
            <a:r>
              <a:rPr lang="en-US" sz="2200" i="0">
                <a:solidFill>
                  <a:srgbClr val="000000"/>
                </a:solidFill>
                <a:effectLst/>
              </a:rPr>
              <a:t>Please </a:t>
            </a:r>
            <a:r>
              <a:rPr lang="en-US" sz="2200">
                <a:solidFill>
                  <a:srgbClr val="000000"/>
                </a:solidFill>
              </a:rPr>
              <a:t>read the first two pages of the Solicitation/BAA carefully</a:t>
            </a:r>
          </a:p>
          <a:p>
            <a:pPr marL="742950" lvl="1" indent="-285750">
              <a:lnSpc>
                <a:spcPct val="100000"/>
              </a:lnSpc>
              <a:spcBef>
                <a:spcPts val="0"/>
              </a:spcBef>
              <a:defRPr/>
            </a:pPr>
            <a:r>
              <a:rPr lang="en-US" sz="2200" i="0">
                <a:solidFill>
                  <a:srgbClr val="000000"/>
                </a:solidFill>
                <a:effectLst/>
              </a:rPr>
              <a:t>Please utilize the checklist (last page of the Solicitation) to perform a self-check to ensure proposal is conforming</a:t>
            </a:r>
          </a:p>
          <a:p>
            <a:pPr marL="285750" indent="-285750">
              <a:lnSpc>
                <a:spcPct val="100000"/>
              </a:lnSpc>
              <a:spcBef>
                <a:spcPts val="0"/>
              </a:spcBef>
              <a:defRPr/>
            </a:pPr>
            <a:r>
              <a:rPr lang="en-US">
                <a:solidFill>
                  <a:srgbClr val="000000"/>
                </a:solidFill>
              </a:rPr>
              <a:t>FedConnect:</a:t>
            </a:r>
          </a:p>
          <a:p>
            <a:pPr marL="742950" lvl="1" indent="-285750">
              <a:lnSpc>
                <a:spcPct val="100000"/>
              </a:lnSpc>
              <a:spcBef>
                <a:spcPts val="0"/>
              </a:spcBef>
              <a:defRPr/>
            </a:pPr>
            <a:r>
              <a:rPr lang="en-US" sz="2200">
                <a:solidFill>
                  <a:srgbClr val="000000"/>
                </a:solidFill>
              </a:rPr>
              <a:t>You will find the Solicitation posted to FedConnect; Proposals must be submitted via the response button. </a:t>
            </a:r>
            <a:r>
              <a:rPr lang="en-US" sz="2200" b="1">
                <a:solidFill>
                  <a:srgbClr val="000000"/>
                </a:solidFill>
              </a:rPr>
              <a:t>Note:</a:t>
            </a:r>
            <a:r>
              <a:rPr lang="en-US" sz="2200">
                <a:solidFill>
                  <a:srgbClr val="000000"/>
                </a:solidFill>
              </a:rPr>
              <a:t> Questions or proposals submitted via messages will </a:t>
            </a:r>
            <a:r>
              <a:rPr lang="en-US" sz="2200" u="sng">
                <a:solidFill>
                  <a:srgbClr val="000000"/>
                </a:solidFill>
              </a:rPr>
              <a:t>not receive a response</a:t>
            </a:r>
            <a:r>
              <a:rPr lang="en-US" sz="2200">
                <a:solidFill>
                  <a:srgbClr val="000000"/>
                </a:solidFill>
              </a:rPr>
              <a:t>.  </a:t>
            </a:r>
          </a:p>
          <a:p>
            <a:pPr marL="742950" lvl="1" indent="-285750">
              <a:lnSpc>
                <a:spcPct val="100000"/>
              </a:lnSpc>
              <a:spcBef>
                <a:spcPts val="0"/>
              </a:spcBef>
              <a:defRPr/>
            </a:pPr>
            <a:r>
              <a:rPr lang="en-US" sz="2200" b="1" u="sng">
                <a:solidFill>
                  <a:srgbClr val="000000"/>
                </a:solidFill>
              </a:rPr>
              <a:t>Only contract related questions </a:t>
            </a:r>
            <a:r>
              <a:rPr lang="en-US" sz="2200">
                <a:solidFill>
                  <a:srgbClr val="000000"/>
                </a:solidFill>
              </a:rPr>
              <a:t>submitted to me, via email at </a:t>
            </a:r>
            <a:r>
              <a:rPr lang="en-US" sz="2200">
                <a:solidFill>
                  <a:srgbClr val="000000"/>
                </a:solidFill>
                <a:hlinkClick r:id="rId2"/>
              </a:rPr>
              <a:t>fliter.megan@epa.gov</a:t>
            </a:r>
            <a:r>
              <a:rPr lang="en-US" sz="2200">
                <a:solidFill>
                  <a:srgbClr val="000000"/>
                </a:solidFill>
              </a:rPr>
              <a:t> may receive a response. </a:t>
            </a:r>
          </a:p>
          <a:p>
            <a:pPr marL="285750" indent="-285750">
              <a:lnSpc>
                <a:spcPct val="100000"/>
              </a:lnSpc>
              <a:spcBef>
                <a:spcPts val="0"/>
              </a:spcBef>
              <a:defRPr/>
            </a:pPr>
            <a:r>
              <a:rPr lang="en-US">
                <a:solidFill>
                  <a:srgbClr val="000000"/>
                </a:solidFill>
              </a:rPr>
              <a:t>SAM:</a:t>
            </a:r>
          </a:p>
          <a:p>
            <a:pPr marL="742950" lvl="1" indent="-285750">
              <a:lnSpc>
                <a:spcPct val="100000"/>
              </a:lnSpc>
              <a:spcBef>
                <a:spcPts val="0"/>
              </a:spcBef>
              <a:defRPr/>
            </a:pPr>
            <a:r>
              <a:rPr lang="en-US" sz="2200">
                <a:solidFill>
                  <a:srgbClr val="000000"/>
                </a:solidFill>
              </a:rPr>
              <a:t>Ensure you complete your registration in its entirety </a:t>
            </a:r>
          </a:p>
          <a:p>
            <a:pPr marL="742950" lvl="1" indent="-285750">
              <a:lnSpc>
                <a:spcPct val="100000"/>
              </a:lnSpc>
              <a:spcBef>
                <a:spcPts val="0"/>
              </a:spcBef>
              <a:defRPr/>
            </a:pPr>
            <a:r>
              <a:rPr lang="en-US" sz="2200">
                <a:solidFill>
                  <a:srgbClr val="000000"/>
                </a:solidFill>
              </a:rPr>
              <a:t>Ensure you elect both Contracts and Grants (</a:t>
            </a:r>
            <a:r>
              <a:rPr lang="en-US" sz="2200" b="1">
                <a:solidFill>
                  <a:srgbClr val="000000"/>
                </a:solidFill>
              </a:rPr>
              <a:t>THIS IS A CONTRACT</a:t>
            </a:r>
            <a:r>
              <a:rPr lang="en-US" sz="2200">
                <a:solidFill>
                  <a:srgbClr val="000000"/>
                </a:solidFill>
              </a:rPr>
              <a:t>)</a:t>
            </a:r>
          </a:p>
          <a:p>
            <a:pPr marL="742950" lvl="1" indent="-285750">
              <a:lnSpc>
                <a:spcPct val="100000"/>
              </a:lnSpc>
              <a:spcBef>
                <a:spcPts val="0"/>
              </a:spcBef>
              <a:defRPr/>
            </a:pPr>
            <a:r>
              <a:rPr lang="en-US" sz="2200">
                <a:solidFill>
                  <a:srgbClr val="000000"/>
                </a:solidFill>
              </a:rPr>
              <a:t>Ensure you keep your SAM renewal up to date</a:t>
            </a:r>
            <a:endParaRPr lang="en-US" sz="2200"/>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749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9537" y="2616244"/>
            <a:ext cx="4969565" cy="2440387"/>
          </a:xfrm>
        </p:spPr>
        <p:txBody>
          <a:bodyPr lIns="0" tIns="0" rIns="0" bIns="0">
            <a:normAutofit/>
          </a:bodyPr>
          <a:lstStyle/>
          <a:p>
            <a:pPr algn="ctr"/>
            <a:br>
              <a:rPr lang="en-US"/>
            </a:br>
            <a:br>
              <a:rPr lang="en-US"/>
            </a:br>
            <a:r>
              <a:rPr lang="en-US"/>
              <a:t>Fraud, waste, and abuse</a:t>
            </a:r>
            <a:br>
              <a:rPr lang="en-US"/>
            </a:br>
            <a:r>
              <a:rPr lang="en-US"/>
              <a:t>within the </a:t>
            </a:r>
            <a:r>
              <a:rPr lang="en-US" err="1"/>
              <a:t>sbir</a:t>
            </a:r>
            <a:r>
              <a:rPr lang="en-US"/>
              <a:t> program</a:t>
            </a:r>
            <a:endParaRPr lang="en-US">
              <a:latin typeface="Lato" panose="020F0502020204030203" pitchFamily="34" charset="0"/>
              <a:ea typeface="Lato" panose="020F0502020204030203" pitchFamily="34" charset="0"/>
              <a:cs typeface="Lato" panose="020F0502020204030203" pitchFamily="34" charset="0"/>
            </a:endParaRPr>
          </a:p>
        </p:txBody>
      </p:sp>
      <p:sp>
        <p:nvSpPr>
          <p:cNvPr id="3" name="Subtitle 2"/>
          <p:cNvSpPr>
            <a:spLocks noGrp="1"/>
          </p:cNvSpPr>
          <p:nvPr>
            <p:ph type="subTitle" idx="1"/>
          </p:nvPr>
        </p:nvSpPr>
        <p:spPr>
          <a:xfrm>
            <a:off x="6679537" y="5840067"/>
            <a:ext cx="2997863" cy="713133"/>
          </a:xfrm>
        </p:spPr>
        <p:txBody>
          <a:bodyPr lIns="0" tIns="0" rIns="0" bIns="0" anchor="t" anchorCtr="0">
            <a:normAutofit/>
          </a:bodyPr>
          <a:lstStyle/>
          <a:p>
            <a:pPr algn="l"/>
            <a:r>
              <a:rPr lang="en-US" b="1">
                <a:latin typeface="Lato" panose="020F0502020204030203" pitchFamily="34" charset="0"/>
                <a:ea typeface="Lato" panose="020F0502020204030203" pitchFamily="34" charset="0"/>
                <a:cs typeface="Lato" panose="020F0502020204030203" pitchFamily="34" charset="0"/>
              </a:rPr>
              <a:t>Presented By:</a:t>
            </a:r>
          </a:p>
          <a:p>
            <a:pPr algn="l"/>
            <a:r>
              <a:rPr lang="en-US" b="1"/>
              <a:t>Special Agent Matt Goss</a:t>
            </a:r>
            <a:endParaRPr lang="en-US" b="1">
              <a:latin typeface="Lato" panose="020F0502020204030203" pitchFamily="34" charset="0"/>
              <a:ea typeface="Lato" panose="020F0502020204030203" pitchFamily="34" charset="0"/>
              <a:cs typeface="Lato" panose="020F0502020204030203" pitchFamily="34" charset="0"/>
            </a:endParaRPr>
          </a:p>
        </p:txBody>
      </p:sp>
      <p:sp>
        <p:nvSpPr>
          <p:cNvPr id="4" name="Date Placeholder 3"/>
          <p:cNvSpPr>
            <a:spLocks noGrp="1"/>
          </p:cNvSpPr>
          <p:nvPr>
            <p:ph type="dt" sz="half" idx="4294967295"/>
          </p:nvPr>
        </p:nvSpPr>
        <p:spPr>
          <a:xfrm>
            <a:off x="9515502" y="584006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Date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June 5, 2024</a:t>
            </a:r>
          </a:p>
        </p:txBody>
      </p:sp>
    </p:spTree>
    <p:extLst>
      <p:ext uri="{BB962C8B-B14F-4D97-AF65-F5344CB8AC3E}">
        <p14:creationId xmlns:p14="http://schemas.microsoft.com/office/powerpoint/2010/main" val="2496760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DB706D-5A49-4E8E-95B1-4660F5893983}"/>
              </a:ext>
            </a:extLst>
          </p:cNvPr>
          <p:cNvSpPr>
            <a:spLocks noGrp="1"/>
          </p:cNvSpPr>
          <p:nvPr>
            <p:ph type="title"/>
          </p:nvPr>
        </p:nvSpPr>
        <p:spPr/>
        <p:txBody>
          <a:bodyPr/>
          <a:lstStyle/>
          <a:p>
            <a:r>
              <a:rPr lang="en-US" b="1">
                <a:latin typeface="Lato" panose="020F0502020204030203" pitchFamily="34" charset="0"/>
                <a:ea typeface="Lato" panose="020F0502020204030203" pitchFamily="34" charset="0"/>
                <a:cs typeface="Lato" panose="020F0502020204030203" pitchFamily="34" charset="0"/>
              </a:rPr>
              <a:t>Fraud, Waste, and Abuse</a:t>
            </a:r>
          </a:p>
        </p:txBody>
      </p:sp>
      <p:sp>
        <p:nvSpPr>
          <p:cNvPr id="2" name="Content Placeholder 2">
            <a:extLst>
              <a:ext uri="{FF2B5EF4-FFF2-40B4-BE49-F238E27FC236}">
                <a16:creationId xmlns:a16="http://schemas.microsoft.com/office/drawing/2014/main" id="{A603113E-A79F-AE6A-3829-0B6523D8E2BF}"/>
              </a:ext>
            </a:extLst>
          </p:cNvPr>
          <p:cNvSpPr txBox="1">
            <a:spLocks noGrp="1"/>
          </p:cNvSpPr>
          <p:nvPr>
            <p:ph idx="1"/>
          </p:nvPr>
        </p:nvSpPr>
        <p:spPr>
          <a:xfrm>
            <a:off x="609600" y="1314450"/>
            <a:ext cx="10972800" cy="4478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a:t>SBIR Convictions &amp; Settlements: </a:t>
            </a:r>
            <a:r>
              <a:rPr lang="en-US" sz="2400">
                <a:hlinkClick r:id="rId3"/>
              </a:rPr>
              <a:t>https://www.sbir.gov/fraud-waste-abuse</a:t>
            </a:r>
            <a:endParaRPr lang="en-US" sz="2400"/>
          </a:p>
          <a:p>
            <a:pPr marL="0" marR="0" lvl="0" indent="0" defTabSz="914400" rtl="0" eaLnBrk="1" fontAlgn="auto" latinLnBrk="0" hangingPunct="1">
              <a:lnSpc>
                <a:spcPct val="100000"/>
              </a:lnSpc>
              <a:spcBef>
                <a:spcPts val="0"/>
              </a:spcBef>
              <a:spcAft>
                <a:spcPts val="0"/>
              </a:spcAft>
              <a:buClrTx/>
              <a:buSzTx/>
              <a:buNone/>
              <a:tabLst/>
              <a:defRPr/>
            </a:pPr>
            <a:endParaRPr lang="en-US" sz="2400"/>
          </a:p>
          <a:p>
            <a:pPr marL="285750" indent="-285750">
              <a:lnSpc>
                <a:spcPct val="100000"/>
              </a:lnSpc>
              <a:spcBef>
                <a:spcPts val="0"/>
              </a:spcBef>
              <a:defRPr/>
            </a:pPr>
            <a:r>
              <a:rPr lang="en-US" sz="2600"/>
              <a:t>SBA tutorial: </a:t>
            </a:r>
            <a:r>
              <a:rPr lang="en-US" sz="2400">
                <a:hlinkClick r:id="rId4"/>
              </a:rPr>
              <a:t>https://www.sbir.gov/tutorials/fraud-waste-abuse/tutorial-1</a:t>
            </a:r>
            <a:endParaRPr lang="en-US" sz="2400"/>
          </a:p>
          <a:p>
            <a:pPr lvl="1">
              <a:lnSpc>
                <a:spcPct val="100000"/>
              </a:lnSpc>
              <a:spcBef>
                <a:spcPts val="0"/>
              </a:spcBef>
              <a:defRPr/>
            </a:pPr>
            <a:r>
              <a:rPr lang="en-US">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Covers 4 main types of fraud:</a:t>
            </a:r>
          </a:p>
          <a:p>
            <a:pPr lvl="2" indent="-457200">
              <a:lnSpc>
                <a:spcPct val="100000"/>
              </a:lnSpc>
              <a:spcBef>
                <a:spcPts val="0"/>
              </a:spcBef>
              <a:spcAft>
                <a:spcPts val="750"/>
              </a:spcAft>
              <a:buFont typeface="+mj-lt"/>
              <a:buAutoNum type="arabicPeriod"/>
            </a:pPr>
            <a:r>
              <a:rPr lang="en-US" sz="2400">
                <a:solidFill>
                  <a:srgbClr val="000000"/>
                </a:solidFill>
                <a:latin typeface="Calibri" panose="020F0502020204030204" pitchFamily="34" charset="0"/>
                <a:ea typeface="Times New Roman" panose="02020603050405020304" pitchFamily="18" charset="0"/>
                <a:cs typeface="Calibri" panose="020F0502020204030204" pitchFamily="34" charset="0"/>
              </a:rPr>
              <a:t>M</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isrepresentations to obtain SBIR funding (e.g., falsified letters of reference,  identifying ineligible principal investigators)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lvl="2" indent="-457200">
              <a:lnSpc>
                <a:spcPts val="1725"/>
              </a:lnSpc>
              <a:spcBef>
                <a:spcPts val="0"/>
              </a:spcBef>
              <a:spcAft>
                <a:spcPts val="750"/>
              </a:spcAft>
              <a:buFont typeface="+mj-lt"/>
              <a:buAutoNum type="arabicPeriod"/>
            </a:pPr>
            <a:r>
              <a:rPr lang="en-US" sz="2400">
                <a:solidFill>
                  <a:srgbClr val="000000"/>
                </a:solidFill>
                <a:latin typeface="Calibri" panose="020F0502020204030204" pitchFamily="34" charset="0"/>
                <a:ea typeface="Times New Roman" panose="02020603050405020304" pitchFamily="18" charset="0"/>
                <a:cs typeface="Calibri" panose="020F0502020204030204" pitchFamily="34" charset="0"/>
              </a:rPr>
              <a:t>M</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isrepresentation of expended funds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lvl="2" indent="-457200">
              <a:lnSpc>
                <a:spcPts val="1725"/>
              </a:lnSpc>
              <a:spcBef>
                <a:spcPts val="0"/>
              </a:spcBef>
              <a:spcAft>
                <a:spcPts val="750"/>
              </a:spcAft>
              <a:buFont typeface="+mj-lt"/>
              <a:buAutoNum type="arabicPeriod"/>
            </a:pPr>
            <a:r>
              <a:rPr lang="en-US" sz="2400">
                <a:solidFill>
                  <a:srgbClr val="000000"/>
                </a:solidFill>
                <a:latin typeface="Calibri" panose="020F0502020204030204" pitchFamily="34" charset="0"/>
                <a:ea typeface="Times New Roman" panose="02020603050405020304" pitchFamily="18" charset="0"/>
                <a:cs typeface="Calibri" panose="020F0502020204030204" pitchFamily="34" charset="0"/>
              </a:rPr>
              <a:t>M</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isuse of award funds (e.g., using the funds to pay for purchases other than the funded research)</a:t>
            </a:r>
          </a:p>
          <a:p>
            <a:pPr lvl="2" indent="-457200">
              <a:lnSpc>
                <a:spcPts val="1725"/>
              </a:lnSpc>
              <a:spcBef>
                <a:spcPts val="0"/>
              </a:spcBef>
              <a:spcAft>
                <a:spcPts val="750"/>
              </a:spcAft>
              <a:buFont typeface="+mj-lt"/>
              <a:buAutoNum type="arabicPeriod"/>
            </a:pPr>
            <a:r>
              <a:rPr lang="en-US" sz="2400">
                <a:solidFill>
                  <a:srgbClr val="000000"/>
                </a:solidFill>
                <a:latin typeface="Calibri" panose="020F0502020204030204" pitchFamily="34" charset="0"/>
                <a:ea typeface="Times New Roman" panose="02020603050405020304" pitchFamily="18" charset="0"/>
                <a:cs typeface="Calibri" panose="020F0502020204030204" pitchFamily="34" charset="0"/>
              </a:rPr>
              <a:t>D</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uplication of funds (receiving multiple SBIR awards to conduct the same research)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a:p>
        </p:txBody>
      </p:sp>
    </p:spTree>
    <p:extLst>
      <p:ext uri="{BB962C8B-B14F-4D97-AF65-F5344CB8AC3E}">
        <p14:creationId xmlns:p14="http://schemas.microsoft.com/office/powerpoint/2010/main" val="4186917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DB706D-5A49-4E8E-95B1-4660F5893983}"/>
              </a:ext>
            </a:extLst>
          </p:cNvPr>
          <p:cNvSpPr>
            <a:spLocks noGrp="1"/>
          </p:cNvSpPr>
          <p:nvPr>
            <p:ph type="title"/>
          </p:nvPr>
        </p:nvSpPr>
        <p:spPr/>
        <p:txBody>
          <a:bodyPr/>
          <a:lstStyle/>
          <a:p>
            <a:pPr algn="r"/>
            <a:r>
              <a:rPr lang="en-US" b="1" err="1">
                <a:latin typeface="Lato" panose="020F0502020204030203" pitchFamily="34" charset="0"/>
                <a:ea typeface="Lato" panose="020F0502020204030203" pitchFamily="34" charset="0"/>
                <a:cs typeface="Lato" panose="020F0502020204030203" pitchFamily="34" charset="0"/>
              </a:rPr>
              <a:t>Aldissi</a:t>
            </a:r>
            <a:r>
              <a:rPr lang="en-US" b="1">
                <a:latin typeface="Lato" panose="020F0502020204030203" pitchFamily="34" charset="0"/>
                <a:ea typeface="Lato" panose="020F0502020204030203" pitchFamily="34" charset="0"/>
                <a:cs typeface="Lato" panose="020F0502020204030203" pitchFamily="34" charset="0"/>
              </a:rPr>
              <a:t> and </a:t>
            </a:r>
            <a:r>
              <a:rPr lang="en-US" b="1" err="1">
                <a:latin typeface="Lato" panose="020F0502020204030203" pitchFamily="34" charset="0"/>
                <a:ea typeface="Lato" panose="020F0502020204030203" pitchFamily="34" charset="0"/>
                <a:cs typeface="Lato" panose="020F0502020204030203" pitchFamily="34" charset="0"/>
              </a:rPr>
              <a:t>Bogomolova</a:t>
            </a:r>
            <a:endParaRPr lang="en-US" b="1">
              <a:latin typeface="Lato" panose="020F0502020204030203" pitchFamily="34" charset="0"/>
              <a:ea typeface="Lato" panose="020F0502020204030203" pitchFamily="34" charset="0"/>
              <a:cs typeface="Lato" panose="020F0502020204030203" pitchFamily="34" charset="0"/>
            </a:endParaRPr>
          </a:p>
        </p:txBody>
      </p:sp>
      <p:pic>
        <p:nvPicPr>
          <p:cNvPr id="3" name="Content Placeholder 2">
            <a:extLst>
              <a:ext uri="{FF2B5EF4-FFF2-40B4-BE49-F238E27FC236}">
                <a16:creationId xmlns:a16="http://schemas.microsoft.com/office/drawing/2014/main" id="{2359C9F9-2B7E-1C5D-6924-F1E87B359BFC}"/>
              </a:ext>
            </a:extLst>
          </p:cNvPr>
          <p:cNvPicPr>
            <a:picLocks noGrp="1" noChangeAspect="1"/>
          </p:cNvPicPr>
          <p:nvPr>
            <p:ph idx="1"/>
          </p:nvPr>
        </p:nvPicPr>
        <p:blipFill>
          <a:blip r:embed="rId3"/>
          <a:stretch>
            <a:fillRect/>
          </a:stretch>
        </p:blipFill>
        <p:spPr>
          <a:xfrm>
            <a:off x="307720" y="495526"/>
            <a:ext cx="4698380" cy="5582855"/>
          </a:xfrm>
          <a:prstGeom prst="rect">
            <a:avLst/>
          </a:prstGeom>
        </p:spPr>
      </p:pic>
      <p:pic>
        <p:nvPicPr>
          <p:cNvPr id="5" name="Picture 4" descr="A picture containing people, old, large, many&#10;&#10;Description automatically generated">
            <a:extLst>
              <a:ext uri="{FF2B5EF4-FFF2-40B4-BE49-F238E27FC236}">
                <a16:creationId xmlns:a16="http://schemas.microsoft.com/office/drawing/2014/main" id="{424C78C0-E0A7-B30A-5D4F-B8825D8A0A5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006100" y="2334345"/>
            <a:ext cx="6886920" cy="1905216"/>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4031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Agenda</a:t>
            </a:r>
            <a:endParaRPr lang="en-US"/>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a:xfrm>
            <a:off x="838200" y="1735000"/>
            <a:ext cx="10515600" cy="4351338"/>
          </a:xfrm>
        </p:spPr>
        <p:txBody>
          <a:bodyPr>
            <a:norm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EPA SBIR Program background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prstClr val="black"/>
                </a:solidFill>
                <a:latin typeface="Calibri" panose="020F0502020204030204"/>
              </a:rPr>
              <a:t>Annual solicitation</a:t>
            </a:r>
          </a:p>
          <a:p>
            <a:pPr marL="914400" lvl="1" indent="-457200">
              <a:lnSpc>
                <a:spcPct val="100000"/>
              </a:lnSpc>
              <a:spcBef>
                <a:spcPts val="0"/>
              </a:spcBef>
              <a:defRPr/>
            </a:pPr>
            <a:r>
              <a:rPr lang="en-US">
                <a:solidFill>
                  <a:prstClr val="black"/>
                </a:solidFill>
                <a:latin typeface="Calibri" panose="020F0502020204030204"/>
              </a:rPr>
              <a:t>EPA SBIR Topics</a:t>
            </a:r>
          </a:p>
          <a:p>
            <a:pPr marL="914400" lvl="1" indent="-457200">
              <a:lnSpc>
                <a:spcPct val="100000"/>
              </a:lnSpc>
              <a:spcBef>
                <a:spcPts val="0"/>
              </a:spcBef>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How to Apply</a:t>
            </a:r>
          </a:p>
          <a:p>
            <a:pPr marL="457200" indent="-457200">
              <a:lnSpc>
                <a:spcPct val="100000"/>
              </a:lnSpc>
              <a:spcBef>
                <a:spcPts val="0"/>
              </a:spcBef>
              <a:defRPr/>
            </a:pPr>
            <a:r>
              <a:rPr lang="en-US">
                <a:solidFill>
                  <a:prstClr val="black"/>
                </a:solidFill>
                <a:latin typeface="Calibri" panose="020F0502020204030204"/>
              </a:rPr>
              <a:t>Contracting Office (Megan Fliter, EPA SBIR Contract Specialist)</a:t>
            </a:r>
          </a:p>
          <a:p>
            <a:pPr marL="457200" indent="-457200">
              <a:lnSpc>
                <a:spcPct val="100000"/>
              </a:lnSpc>
              <a:spcBef>
                <a:spcPts val="0"/>
              </a:spcBef>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Fraud Waste &amp; Abuse (Matt Goss, EPA Office of Inspector General)</a:t>
            </a:r>
          </a:p>
          <a:p>
            <a:pPr marL="457200" indent="-457200">
              <a:lnSpc>
                <a:spcPct val="100000"/>
              </a:lnSpc>
              <a:spcBef>
                <a:spcPts val="0"/>
              </a:spcBef>
              <a:defRPr/>
            </a:pPr>
            <a:r>
              <a:rPr lang="en-US">
                <a:solidFill>
                  <a:prstClr val="black"/>
                </a:solidFill>
                <a:latin typeface="Calibri" panose="020F0502020204030204"/>
              </a:rPr>
              <a:t>Foreign Risk</a:t>
            </a:r>
          </a:p>
          <a:p>
            <a:pPr marL="457200" indent="-457200">
              <a:lnSpc>
                <a:spcPct val="100000"/>
              </a:lnSpc>
              <a:spcBef>
                <a:spcPts val="0"/>
              </a:spcBef>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Success Stories</a:t>
            </a:r>
          </a:p>
          <a:p>
            <a:pPr marL="457200" indent="-457200">
              <a:lnSpc>
                <a:spcPct val="100000"/>
              </a:lnSpc>
              <a:spcBef>
                <a:spcPts val="0"/>
              </a:spcBef>
              <a:defRPr/>
            </a:pPr>
            <a:r>
              <a:rPr lang="en-US">
                <a:solidFill>
                  <a:prstClr val="black"/>
                </a:solidFill>
                <a:latin typeface="Calibri" panose="020F0502020204030204"/>
              </a:rPr>
              <a:t>Q&amp;A</a:t>
            </a: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914400" lvl="1" indent="-457200">
              <a:lnSpc>
                <a:spcPct val="100000"/>
              </a:lnSpc>
              <a:spcBef>
                <a:spcPts val="0"/>
              </a:spcBef>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32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DB706D-5A49-4E8E-95B1-4660F5893983}"/>
              </a:ext>
            </a:extLst>
          </p:cNvPr>
          <p:cNvSpPr>
            <a:spLocks noGrp="1"/>
          </p:cNvSpPr>
          <p:nvPr>
            <p:ph type="title"/>
          </p:nvPr>
        </p:nvSpPr>
        <p:spPr>
          <a:xfrm>
            <a:off x="609600" y="274638"/>
            <a:ext cx="10972800" cy="862786"/>
          </a:xfrm>
        </p:spPr>
        <p:txBody>
          <a:bodyPr/>
          <a:lstStyle/>
          <a:p>
            <a:r>
              <a:rPr lang="en-US" b="1">
                <a:latin typeface="Lato" panose="020F0502020204030203" pitchFamily="34" charset="0"/>
                <a:ea typeface="Lato" panose="020F0502020204030203" pitchFamily="34" charset="0"/>
                <a:cs typeface="Lato" panose="020F0502020204030203" pitchFamily="34" charset="0"/>
              </a:rPr>
              <a:t>Bio-Adhesive Alliance, </a:t>
            </a:r>
            <a:r>
              <a:rPr lang="en-US" b="1" err="1">
                <a:latin typeface="Lato" panose="020F0502020204030203" pitchFamily="34" charset="0"/>
                <a:ea typeface="Lato" panose="020F0502020204030203" pitchFamily="34" charset="0"/>
                <a:cs typeface="Lato" panose="020F0502020204030203" pitchFamily="34" charset="0"/>
              </a:rPr>
              <a:t>inc</a:t>
            </a:r>
            <a:endParaRPr lang="en-US" b="1">
              <a:latin typeface="Lato" panose="020F0502020204030203" pitchFamily="34" charset="0"/>
              <a:ea typeface="Lato" panose="020F0502020204030203" pitchFamily="34" charset="0"/>
              <a:cs typeface="Lato" panose="020F0502020204030203" pitchFamily="34" charset="0"/>
            </a:endParaRPr>
          </a:p>
        </p:txBody>
      </p:sp>
      <p:pic>
        <p:nvPicPr>
          <p:cNvPr id="3" name="Content Placeholder 2" descr="Graphical user interface, text, application&#10;&#10;Description automatically generated">
            <a:extLst>
              <a:ext uri="{FF2B5EF4-FFF2-40B4-BE49-F238E27FC236}">
                <a16:creationId xmlns:a16="http://schemas.microsoft.com/office/drawing/2014/main" id="{74A79789-DB9D-C2BA-36D2-07F744D748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225865"/>
            <a:ext cx="10972800" cy="3424194"/>
          </a:xfrm>
          <a:prstGeom prst="rect">
            <a:avLst/>
          </a:prstGeom>
        </p:spPr>
      </p:pic>
      <p:pic>
        <p:nvPicPr>
          <p:cNvPr id="5" name="Picture 4">
            <a:extLst>
              <a:ext uri="{FF2B5EF4-FFF2-40B4-BE49-F238E27FC236}">
                <a16:creationId xmlns:a16="http://schemas.microsoft.com/office/drawing/2014/main" id="{B79D2F83-61FE-D364-41F3-164354D31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97" y="4761570"/>
            <a:ext cx="11682405" cy="1314935"/>
          </a:xfrm>
          <a:prstGeom prst="rect">
            <a:avLst/>
          </a:prstGeom>
        </p:spPr>
      </p:pic>
    </p:spTree>
    <p:extLst>
      <p:ext uri="{BB962C8B-B14F-4D97-AF65-F5344CB8AC3E}">
        <p14:creationId xmlns:p14="http://schemas.microsoft.com/office/powerpoint/2010/main" val="2201294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DB706D-5A49-4E8E-95B1-4660F5893983}"/>
              </a:ext>
            </a:extLst>
          </p:cNvPr>
          <p:cNvSpPr>
            <a:spLocks noGrp="1"/>
          </p:cNvSpPr>
          <p:nvPr>
            <p:ph type="title"/>
          </p:nvPr>
        </p:nvSpPr>
        <p:spPr>
          <a:xfrm>
            <a:off x="609600" y="274638"/>
            <a:ext cx="10972800" cy="862786"/>
          </a:xfrm>
        </p:spPr>
        <p:txBody>
          <a:bodyPr/>
          <a:lstStyle/>
          <a:p>
            <a:r>
              <a:rPr lang="en-US" b="1" err="1">
                <a:latin typeface="Lato" panose="020F0502020204030203" pitchFamily="34" charset="0"/>
                <a:ea typeface="Lato" panose="020F0502020204030203" pitchFamily="34" charset="0"/>
                <a:cs typeface="Lato" panose="020F0502020204030203" pitchFamily="34" charset="0"/>
              </a:rPr>
              <a:t>Subhadarshi</a:t>
            </a:r>
            <a:r>
              <a:rPr lang="en-US" b="1">
                <a:latin typeface="Lato" panose="020F0502020204030203" pitchFamily="34" charset="0"/>
                <a:ea typeface="Lato" panose="020F0502020204030203" pitchFamily="34" charset="0"/>
                <a:cs typeface="Lato" panose="020F0502020204030203" pitchFamily="34" charset="0"/>
              </a:rPr>
              <a:t> Nayak</a:t>
            </a:r>
          </a:p>
        </p:txBody>
      </p:sp>
      <p:pic>
        <p:nvPicPr>
          <p:cNvPr id="7" name="Content Placeholder 6" descr="Text, letter&#10;&#10;Description automatically generated">
            <a:extLst>
              <a:ext uri="{FF2B5EF4-FFF2-40B4-BE49-F238E27FC236}">
                <a16:creationId xmlns:a16="http://schemas.microsoft.com/office/drawing/2014/main" id="{43703B28-2006-B28C-F94E-EA29DDE1C1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1524" y="1245586"/>
            <a:ext cx="6848952" cy="4981707"/>
          </a:xfrm>
          <a:prstGeom prst="rect">
            <a:avLst/>
          </a:prstGeom>
        </p:spPr>
      </p:pic>
    </p:spTree>
    <p:extLst>
      <p:ext uri="{BB962C8B-B14F-4D97-AF65-F5344CB8AC3E}">
        <p14:creationId xmlns:p14="http://schemas.microsoft.com/office/powerpoint/2010/main" val="2023419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DB706D-5A49-4E8E-95B1-4660F5893983}"/>
              </a:ext>
            </a:extLst>
          </p:cNvPr>
          <p:cNvSpPr>
            <a:spLocks noGrp="1"/>
          </p:cNvSpPr>
          <p:nvPr>
            <p:ph type="title"/>
          </p:nvPr>
        </p:nvSpPr>
        <p:spPr>
          <a:xfrm>
            <a:off x="609600" y="274638"/>
            <a:ext cx="10972800" cy="862786"/>
          </a:xfrm>
        </p:spPr>
        <p:txBody>
          <a:bodyPr/>
          <a:lstStyle/>
          <a:p>
            <a:r>
              <a:rPr lang="en-US" b="1">
                <a:latin typeface="Lato" panose="020F0502020204030203" pitchFamily="34" charset="0"/>
                <a:ea typeface="Lato" panose="020F0502020204030203" pitchFamily="34" charset="0"/>
                <a:cs typeface="Lato" panose="020F0502020204030203" pitchFamily="34" charset="0"/>
              </a:rPr>
              <a:t>Reporting Fraud, Waste, and Abuse to the OIG</a:t>
            </a:r>
          </a:p>
        </p:txBody>
      </p:sp>
      <p:pic>
        <p:nvPicPr>
          <p:cNvPr id="5" name="Content Placeholder 9" descr="Chart&#10;&#10;Description automatically generated with medium confidence">
            <a:extLst>
              <a:ext uri="{FF2B5EF4-FFF2-40B4-BE49-F238E27FC236}">
                <a16:creationId xmlns:a16="http://schemas.microsoft.com/office/drawing/2014/main" id="{E164FCB8-32A2-627B-BFEE-2238065B9A9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392509"/>
            <a:ext cx="3460040" cy="4478338"/>
          </a:xfrm>
          <a:prstGeom prst="rect">
            <a:avLst/>
          </a:prstGeom>
        </p:spPr>
      </p:pic>
      <p:sp>
        <p:nvSpPr>
          <p:cNvPr id="8" name="TextBox 7">
            <a:extLst>
              <a:ext uri="{FF2B5EF4-FFF2-40B4-BE49-F238E27FC236}">
                <a16:creationId xmlns:a16="http://schemas.microsoft.com/office/drawing/2014/main" id="{9EE17AA9-B98B-C765-5059-D3EC1F0363F1}"/>
              </a:ext>
            </a:extLst>
          </p:cNvPr>
          <p:cNvSpPr txBox="1"/>
          <p:nvPr/>
        </p:nvSpPr>
        <p:spPr>
          <a:xfrm>
            <a:off x="4233614" y="1428452"/>
            <a:ext cx="609414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B1B"/>
                </a:solidFill>
                <a:effectLst/>
                <a:uLnTx/>
                <a:uFillTx/>
                <a:latin typeface="Calibri"/>
                <a:ea typeface="+mn-ea"/>
                <a:cs typeface="+mn-cs"/>
              </a:rPr>
              <a:t>Online: </a:t>
            </a:r>
            <a:r>
              <a:rPr kumimoji="0" lang="en-US" sz="2400" b="0" i="0" u="none" strike="noStrike" kern="1200" cap="none" spc="0" normalizeH="0" baseline="0" noProof="0">
                <a:ln>
                  <a:noFill/>
                </a:ln>
                <a:solidFill>
                  <a:srgbClr val="005EA2"/>
                </a:solidFill>
                <a:effectLst/>
                <a:uLnTx/>
                <a:uFillTx/>
                <a:latin typeface="Calibri"/>
                <a:ea typeface="+mn-ea"/>
                <a:cs typeface="+mn-cs"/>
                <a:hlinkClick r:id="rId4"/>
              </a:rPr>
              <a:t>EPA OIG Hotline Complaint Form</a:t>
            </a:r>
            <a:endParaRPr kumimoji="0" lang="en-US" sz="2400" b="0" i="0" u="none" strike="noStrike" kern="1200" cap="none" spc="0" normalizeH="0" baseline="0" noProof="0">
              <a:ln>
                <a:noFill/>
              </a:ln>
              <a:solidFill>
                <a:srgbClr val="005EA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B1B1B"/>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B1B"/>
                </a:solidFill>
                <a:effectLst/>
                <a:uLnTx/>
                <a:uFillTx/>
                <a:latin typeface="Calibri"/>
                <a:ea typeface="+mn-ea"/>
                <a:cs typeface="+mn-cs"/>
              </a:rPr>
              <a:t>Email:   </a:t>
            </a:r>
            <a:r>
              <a:rPr kumimoji="0" lang="en-US" sz="2400" b="0" i="0" u="none" strike="noStrike" kern="1200" cap="none" spc="0" normalizeH="0" baseline="0" noProof="0">
                <a:ln>
                  <a:noFill/>
                </a:ln>
                <a:solidFill>
                  <a:srgbClr val="0000FF"/>
                </a:solidFill>
                <a:effectLst/>
                <a:uLnTx/>
                <a:uFillTx/>
                <a:latin typeface="Calibri"/>
                <a:ea typeface="+mn-ea"/>
                <a:cs typeface="+mn-cs"/>
                <a:hlinkClick r:id="rId5"/>
              </a:rPr>
              <a:t>OIG_Hotline@epa.gov</a:t>
            </a:r>
            <a:endParaRPr kumimoji="0" lang="en-US" sz="2400" b="0" i="0" u="none" strike="noStrike" kern="1200" cap="none" spc="0" normalizeH="0" baseline="0" noProof="0">
              <a:ln>
                <a:noFill/>
              </a:ln>
              <a:solidFill>
                <a:srgbClr val="0000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B1B"/>
                </a:solidFill>
                <a:effectLst/>
                <a:uLnTx/>
                <a:uFillTx/>
                <a:latin typeface="Calibri"/>
                <a:ea typeface="+mn-ea"/>
                <a:cs typeface="+mn-cs"/>
              </a:rPr>
              <a:t>Phone: </a:t>
            </a:r>
            <a:r>
              <a:rPr kumimoji="0" lang="en-US" sz="2400" b="0" i="0" u="none" strike="noStrike" kern="1200" cap="none" spc="0" normalizeH="0" baseline="0" noProof="0">
                <a:ln>
                  <a:noFill/>
                </a:ln>
                <a:solidFill>
                  <a:srgbClr val="1B1B1B"/>
                </a:solidFill>
                <a:effectLst/>
                <a:uLnTx/>
                <a:uFillTx/>
                <a:latin typeface="Calibri"/>
                <a:ea typeface="+mn-ea"/>
                <a:cs typeface="+mn-cs"/>
              </a:rPr>
              <a:t>(888) 546-8740</a:t>
            </a:r>
          </a:p>
        </p:txBody>
      </p:sp>
      <p:pic>
        <p:nvPicPr>
          <p:cNvPr id="9" name="Picture 8">
            <a:extLst>
              <a:ext uri="{FF2B5EF4-FFF2-40B4-BE49-F238E27FC236}">
                <a16:creationId xmlns:a16="http://schemas.microsoft.com/office/drawing/2014/main" id="{D6B74602-9FFC-F3DA-EEBA-351F86FA59E4}"/>
              </a:ext>
            </a:extLst>
          </p:cNvPr>
          <p:cNvPicPr>
            <a:picLocks noChangeAspect="1"/>
          </p:cNvPicPr>
          <p:nvPr/>
        </p:nvPicPr>
        <p:blipFill>
          <a:blip r:embed="rId6"/>
          <a:stretch>
            <a:fillRect/>
          </a:stretch>
        </p:blipFill>
        <p:spPr>
          <a:xfrm>
            <a:off x="5183624" y="3802645"/>
            <a:ext cx="2097060" cy="2068202"/>
          </a:xfrm>
          <a:prstGeom prst="rect">
            <a:avLst/>
          </a:prstGeom>
        </p:spPr>
      </p:pic>
    </p:spTree>
    <p:extLst>
      <p:ext uri="{BB962C8B-B14F-4D97-AF65-F5344CB8AC3E}">
        <p14:creationId xmlns:p14="http://schemas.microsoft.com/office/powerpoint/2010/main" val="1609763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838200" y="193675"/>
            <a:ext cx="10515600" cy="1325563"/>
          </a:xfrm>
        </p:spPr>
        <p:txBody>
          <a:bodyPr>
            <a:normAutofit/>
          </a:bodyPr>
          <a:lstStyle/>
          <a:p>
            <a:r>
              <a:rPr lang="en-US" sz="4100" b="1">
                <a:latin typeface="Calibri" panose="020F0502020204030204" pitchFamily="34" charset="0"/>
                <a:cs typeface="Calibri" panose="020F0502020204030204" pitchFamily="34" charset="0"/>
              </a:rPr>
              <a:t>Foreign Risk - New Requirements</a:t>
            </a:r>
            <a:endParaRPr lang="en-US" sz="4100"/>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7379A0C-19EE-526F-4999-DE0EDC4A0C6B}"/>
              </a:ext>
            </a:extLst>
          </p:cNvPr>
          <p:cNvSpPr txBox="1">
            <a:spLocks/>
          </p:cNvSpPr>
          <p:nvPr/>
        </p:nvSpPr>
        <p:spPr>
          <a:xfrm>
            <a:off x="1039090" y="1519238"/>
            <a:ext cx="10515600" cy="3368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defRPr/>
            </a:pPr>
            <a:r>
              <a:rPr lang="en-US" sz="2600"/>
              <a:t>SBIR Program </a:t>
            </a:r>
            <a:r>
              <a:rPr lang="en-US" sz="2600">
                <a:hlinkClick r:id="rId3"/>
              </a:rPr>
              <a:t>reauthorized</a:t>
            </a:r>
            <a:r>
              <a:rPr lang="en-US" sz="2600"/>
              <a:t> by  Congress in 2022</a:t>
            </a:r>
          </a:p>
          <a:p>
            <a:pPr marL="285750" indent="-285750">
              <a:lnSpc>
                <a:spcPct val="100000"/>
              </a:lnSpc>
              <a:spcBef>
                <a:spcPts val="0"/>
              </a:spcBef>
              <a:defRPr/>
            </a:pPr>
            <a:r>
              <a:rPr lang="en-US" sz="2600"/>
              <a:t>New requirements to address risks related to:</a:t>
            </a:r>
          </a:p>
          <a:p>
            <a:pPr marL="742950" lvl="1" indent="-285750">
              <a:lnSpc>
                <a:spcPct val="100000"/>
              </a:lnSpc>
              <a:spcBef>
                <a:spcPts val="0"/>
              </a:spcBef>
              <a:defRPr/>
            </a:pPr>
            <a:r>
              <a:rPr lang="en-US" sz="2200">
                <a:latin typeface="Calibri" panose="020F0502020204030204" pitchFamily="34" charset="0"/>
                <a:ea typeface="Calibri" panose="020F0502020204030204" pitchFamily="34" charset="0"/>
                <a:cs typeface="Times New Roman" panose="02020603050405020304" pitchFamily="18" charset="0"/>
              </a:rPr>
              <a:t>Foreign personnel/affiliations</a:t>
            </a:r>
          </a:p>
          <a:p>
            <a:pPr marL="742950" lvl="1" indent="-285750">
              <a:lnSpc>
                <a:spcPct val="100000"/>
              </a:lnSpc>
              <a:spcBef>
                <a:spcPts val="0"/>
              </a:spcBef>
              <a:defRPr/>
            </a:pPr>
            <a:r>
              <a:rPr lang="en-US" sz="2200">
                <a:latin typeface="Calibri" panose="020F0502020204030204" pitchFamily="34" charset="0"/>
                <a:ea typeface="Calibri" panose="020F0502020204030204" pitchFamily="34" charset="0"/>
                <a:cs typeface="Times New Roman" panose="02020603050405020304" pitchFamily="18" charset="0"/>
              </a:rPr>
              <a:t>Patents</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defRPr/>
            </a:pPr>
            <a:r>
              <a:rPr lang="en-US" sz="2200">
                <a:latin typeface="Calibri" panose="020F0502020204030204" pitchFamily="34" charset="0"/>
                <a:ea typeface="Calibri" panose="020F0502020204030204" pitchFamily="34" charset="0"/>
                <a:cs typeface="Times New Roman" panose="02020603050405020304" pitchFamily="18" charset="0"/>
              </a:rPr>
              <a:t>Cybersecurity</a:t>
            </a:r>
          </a:p>
          <a:p>
            <a:pPr marL="742950" lvl="1" indent="-285750">
              <a:lnSpc>
                <a:spcPct val="100000"/>
              </a:lnSpc>
              <a:spcBef>
                <a:spcPts val="0"/>
              </a:spcBef>
              <a:defRPr/>
            </a:pPr>
            <a:endParaRPr lang="en-US" sz="22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0000"/>
              </a:lnSpc>
              <a:spcBef>
                <a:spcPts val="0"/>
              </a:spcBef>
              <a:defRPr/>
            </a:pPr>
            <a:r>
              <a:rPr lang="en-US" sz="2600">
                <a:latin typeface="Calibri" panose="020F0502020204030204" pitchFamily="34" charset="0"/>
                <a:ea typeface="Calibri" panose="020F0502020204030204" pitchFamily="34" charset="0"/>
                <a:cs typeface="Times New Roman" panose="02020603050405020304" pitchFamily="18" charset="0"/>
              </a:rPr>
              <a:t>For EPA, new due diligence requirements:</a:t>
            </a:r>
          </a:p>
          <a:p>
            <a:pPr marL="742950" lvl="1" indent="-285750">
              <a:lnSpc>
                <a:spcPct val="100000"/>
              </a:lnSpc>
              <a:spcBef>
                <a:spcPts val="0"/>
              </a:spcBef>
              <a:defRPr/>
            </a:pPr>
            <a:r>
              <a:rPr lang="en-US" sz="2200">
                <a:latin typeface="Calibri" panose="020F0502020204030204" pitchFamily="34" charset="0"/>
                <a:ea typeface="Calibri" panose="020F0502020204030204" pitchFamily="34" charset="0"/>
                <a:cs typeface="Times New Roman" panose="02020603050405020304" pitchFamily="18" charset="0"/>
                <a:hlinkClick r:id="rId4"/>
              </a:rPr>
              <a:t>Disclosure form </a:t>
            </a:r>
            <a:r>
              <a:rPr lang="en-US" sz="2200">
                <a:latin typeface="Calibri" panose="020F0502020204030204" pitchFamily="34" charset="0"/>
                <a:ea typeface="Calibri" panose="020F0502020204030204" pitchFamily="34" charset="0"/>
                <a:cs typeface="Times New Roman" panose="02020603050405020304" pitchFamily="18" charset="0"/>
              </a:rPr>
              <a:t>related to foreign affiliations (required if selected for award)</a:t>
            </a:r>
          </a:p>
          <a:p>
            <a:pPr marL="742950" lvl="1" indent="-285750">
              <a:lnSpc>
                <a:spcPct val="100000"/>
              </a:lnSpc>
              <a:spcBef>
                <a:spcPts val="0"/>
              </a:spcBef>
              <a:defRPr/>
            </a:pPr>
            <a:r>
              <a:rPr lang="en-US" sz="2200">
                <a:latin typeface="Calibri" panose="020F0502020204030204" pitchFamily="34" charset="0"/>
                <a:ea typeface="Calibri" panose="020F0502020204030204" pitchFamily="34" charset="0"/>
                <a:cs typeface="Times New Roman" panose="02020603050405020304" pitchFamily="18" charset="0"/>
              </a:rPr>
              <a:t>Cybersecurity education (required if awarded)</a:t>
            </a:r>
          </a:p>
          <a:p>
            <a:pPr marL="742950" lvl="1" indent="-285750">
              <a:lnSpc>
                <a:spcPct val="100000"/>
              </a:lnSpc>
              <a:spcBef>
                <a:spcPts val="0"/>
              </a:spcBef>
              <a:defRPr/>
            </a:pPr>
            <a:endParaRPr lang="en-US" sz="22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Font typeface="Arial" panose="020B0604020202020204" pitchFamily="34" charset="0"/>
              <a:buNone/>
              <a:defRPr/>
            </a:pPr>
            <a:endParaRPr lang="en-US">
              <a:latin typeface="Calibri" panose="020F0502020204030204" pitchFamily="34" charset="0"/>
              <a:ea typeface="Calibri" panose="020F0502020204030204" pitchFamily="34" charset="0"/>
            </a:endParaRPr>
          </a:p>
          <a:p>
            <a:pPr marL="0" indent="0">
              <a:lnSpc>
                <a:spcPct val="100000"/>
              </a:lnSpc>
              <a:spcBef>
                <a:spcPts val="0"/>
              </a:spcBef>
              <a:buFont typeface="Arial" panose="020B0604020202020204" pitchFamily="34" charset="0"/>
              <a:buNone/>
              <a:defRPr/>
            </a:pPr>
            <a:endParaRPr lang="en-US"/>
          </a:p>
          <a:p>
            <a:pPr marL="457200" indent="-457200">
              <a:lnSpc>
                <a:spcPct val="100000"/>
              </a:lnSpc>
              <a:spcBef>
                <a:spcPts val="0"/>
              </a:spcBef>
              <a:defRPr/>
            </a:pPr>
            <a:endParaRPr lang="en-US" sz="3200">
              <a:solidFill>
                <a:prstClr val="black"/>
              </a:solidFill>
              <a:latin typeface="Calibri" panose="020F0502020204030204"/>
            </a:endParaRPr>
          </a:p>
        </p:txBody>
      </p:sp>
    </p:spTree>
    <p:extLst>
      <p:ext uri="{BB962C8B-B14F-4D97-AF65-F5344CB8AC3E}">
        <p14:creationId xmlns:p14="http://schemas.microsoft.com/office/powerpoint/2010/main" val="3668665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838200" y="193675"/>
            <a:ext cx="10515600" cy="1325563"/>
          </a:xfrm>
        </p:spPr>
        <p:txBody>
          <a:bodyPr/>
          <a:lstStyle/>
          <a:p>
            <a:r>
              <a:rPr lang="en-US" b="1">
                <a:latin typeface="Calibri" panose="020F0502020204030204" pitchFamily="34" charset="0"/>
                <a:cs typeface="Calibri" panose="020F0502020204030204" pitchFamily="34" charset="0"/>
              </a:rPr>
              <a:t>Environmental SBIR Funding</a:t>
            </a:r>
            <a:endParaRPr lang="en-US"/>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Diagram 10" descr="box">
            <a:extLst>
              <a:ext uri="{FF2B5EF4-FFF2-40B4-BE49-F238E27FC236}">
                <a16:creationId xmlns:a16="http://schemas.microsoft.com/office/drawing/2014/main" id="{379CF768-8C1C-4FE5-AA86-CA000A86AF02}"/>
              </a:ext>
            </a:extLst>
          </p:cNvPr>
          <p:cNvGraphicFramePr/>
          <p:nvPr/>
        </p:nvGraphicFramePr>
        <p:xfrm>
          <a:off x="1" y="1266825"/>
          <a:ext cx="11988799" cy="4927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9472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838200" y="193675"/>
            <a:ext cx="10515600" cy="1325563"/>
          </a:xfrm>
        </p:spPr>
        <p:txBody>
          <a:bodyPr>
            <a:normAutofit/>
          </a:bodyPr>
          <a:lstStyle/>
          <a:p>
            <a:r>
              <a:rPr lang="en-US" sz="4100" b="1">
                <a:latin typeface="Calibri" panose="020F0502020204030204" pitchFamily="34" charset="0"/>
                <a:cs typeface="Calibri" panose="020F0502020204030204" pitchFamily="34" charset="0"/>
              </a:rPr>
              <a:t>Environmental SBIR Funding- More Information</a:t>
            </a:r>
            <a:endParaRPr lang="en-US" sz="4100"/>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41B07D1-F6C2-4801-93F2-BB14D5988453}"/>
              </a:ext>
            </a:extLst>
          </p:cNvPr>
          <p:cNvSpPr>
            <a:spLocks noGrp="1"/>
          </p:cNvSpPr>
          <p:nvPr>
            <p:ph idx="1"/>
          </p:nvPr>
        </p:nvSpPr>
        <p:spPr>
          <a:xfrm>
            <a:off x="561109" y="1519238"/>
            <a:ext cx="10993581" cy="4840699"/>
          </a:xfrm>
        </p:spPr>
        <p:txBody>
          <a:bodyPr>
            <a:normAutofit/>
          </a:bodyPr>
          <a:lstStyle/>
          <a:p>
            <a:pPr>
              <a:lnSpc>
                <a:spcPct val="150000"/>
              </a:lnSpc>
              <a:spcBef>
                <a:spcPts val="0"/>
              </a:spcBef>
              <a:spcAft>
                <a:spcPts val="200"/>
              </a:spcAft>
              <a:defRPr/>
            </a:pPr>
            <a:r>
              <a:rPr lang="en-US" sz="2400" b="1">
                <a:effectLst/>
                <a:ea typeface="Calibri" panose="020F0502020204030204" pitchFamily="34" charset="0"/>
              </a:rPr>
              <a:t>NSF</a:t>
            </a:r>
            <a:r>
              <a:rPr lang="en-US" sz="2400">
                <a:effectLst/>
                <a:ea typeface="Calibri" panose="020F0502020204030204" pitchFamily="34" charset="0"/>
              </a:rPr>
              <a:t> – “Almost all areas of technology”</a:t>
            </a:r>
          </a:p>
          <a:p>
            <a:pPr>
              <a:lnSpc>
                <a:spcPct val="100000"/>
              </a:lnSpc>
              <a:spcBef>
                <a:spcPts val="200"/>
              </a:spcBef>
              <a:spcAft>
                <a:spcPts val="200"/>
              </a:spcAft>
              <a:defRPr/>
            </a:pPr>
            <a:r>
              <a:rPr lang="en-US" sz="2400" b="1">
                <a:effectLst/>
                <a:ea typeface="Calibri" panose="020F0502020204030204" pitchFamily="34" charset="0"/>
              </a:rPr>
              <a:t>NIEHS/Superfund Research Program (SRP) </a:t>
            </a:r>
            <a:r>
              <a:rPr lang="en-US" sz="2400">
                <a:effectLst/>
                <a:ea typeface="Calibri" panose="020F0502020204030204" pitchFamily="34" charset="0"/>
              </a:rPr>
              <a:t>- </a:t>
            </a:r>
            <a:r>
              <a:rPr lang="en-US" sz="2400" b="0" i="0">
                <a:effectLst/>
              </a:rPr>
              <a:t>Hazardous Substances Remediation and Site Characterization</a:t>
            </a:r>
            <a:endParaRPr lang="en-US" sz="2400">
              <a:effectLst/>
              <a:ea typeface="Calibri" panose="020F0502020204030204" pitchFamily="34" charset="0"/>
            </a:endParaRPr>
          </a:p>
          <a:p>
            <a:pPr>
              <a:lnSpc>
                <a:spcPct val="110000"/>
              </a:lnSpc>
              <a:spcBef>
                <a:spcPts val="150"/>
              </a:spcBef>
            </a:pPr>
            <a:r>
              <a:rPr lang="en-US" sz="2400" b="1">
                <a:effectLst/>
                <a:ea typeface="Calibri" panose="020F0502020204030204" pitchFamily="34" charset="0"/>
              </a:rPr>
              <a:t>DOE </a:t>
            </a:r>
            <a:r>
              <a:rPr lang="en-US" sz="2400">
                <a:effectLst/>
                <a:ea typeface="Calibri" panose="020F0502020204030204" pitchFamily="34" charset="0"/>
              </a:rPr>
              <a:t>– Scientific Instrumentation to Characterize Water, Soil, and the Atmosphere, Renewable Energy, Carbon Capture and Removal, Remediation, Water-Energy nexus</a:t>
            </a:r>
          </a:p>
          <a:p>
            <a:r>
              <a:rPr lang="en-US" sz="2400" b="1"/>
              <a:t>USDA  - </a:t>
            </a:r>
            <a:r>
              <a:rPr lang="en-US" sz="2400" b="0" i="0">
                <a:effectLst/>
              </a:rPr>
              <a:t>Forests, Conservation of Natural Resources, Aquaculture, Biofuels and Biobased Products</a:t>
            </a:r>
            <a:endParaRPr lang="en-US" sz="2400"/>
          </a:p>
          <a:p>
            <a:r>
              <a:rPr lang="en-US" sz="2400" b="1"/>
              <a:t>NOAA</a:t>
            </a:r>
            <a:r>
              <a:rPr lang="en-US" sz="2400"/>
              <a:t> – Climate, weather, oceans and coasts (including clean water and air)</a:t>
            </a:r>
          </a:p>
        </p:txBody>
      </p:sp>
    </p:spTree>
    <p:extLst>
      <p:ext uri="{BB962C8B-B14F-4D97-AF65-F5344CB8AC3E}">
        <p14:creationId xmlns:p14="http://schemas.microsoft.com/office/powerpoint/2010/main" val="1307060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5297762" y="329184"/>
            <a:ext cx="6251110" cy="992840"/>
          </a:xfrm>
        </p:spPr>
        <p:txBody>
          <a:bodyPr anchor="b">
            <a:normAutofit/>
          </a:bodyPr>
          <a:lstStyle/>
          <a:p>
            <a:r>
              <a:rPr lang="en-US" sz="5400" b="1">
                <a:latin typeface="Calibri" panose="020F0502020204030204" pitchFamily="34" charset="0"/>
                <a:cs typeface="Calibri" panose="020F0502020204030204" pitchFamily="34" charset="0"/>
              </a:rPr>
              <a:t>Take Home Messages</a:t>
            </a:r>
            <a:endParaRPr lang="en-US" sz="5400"/>
          </a:p>
        </p:txBody>
      </p:sp>
      <p:pic>
        <p:nvPicPr>
          <p:cNvPr id="9" name="Picture 8">
            <a:extLst>
              <a:ext uri="{FF2B5EF4-FFF2-40B4-BE49-F238E27FC236}">
                <a16:creationId xmlns:a16="http://schemas.microsoft.com/office/drawing/2014/main" id="{75F554B8-BB4B-4FC3-BA57-E4A819F188BB}"/>
              </a:ext>
            </a:extLst>
          </p:cNvPr>
          <p:cNvPicPr>
            <a:picLocks noChangeAspect="1"/>
          </p:cNvPicPr>
          <p:nvPr/>
        </p:nvPicPr>
        <p:blipFill>
          <a:blip r:embed="rId2">
            <a:extLst>
              <a:ext uri="{28A0092B-C50C-407E-A947-70E740481C1C}">
                <a14:useLocalDpi xmlns:a14="http://schemas.microsoft.com/office/drawing/2010/main" val="0"/>
              </a:ext>
            </a:extLst>
          </a:blip>
          <a:srcRect l="27172" r="27172"/>
          <a:stretch/>
        </p:blipFill>
        <p:spPr>
          <a:xfrm>
            <a:off x="-3049" y="-44303"/>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5297762" y="6356350"/>
            <a:ext cx="4114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10052978" y="6356350"/>
            <a:ext cx="1300821"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469ACB25-B348-4E93-A06D-1D2E301DB53E}"/>
              </a:ext>
            </a:extLst>
          </p:cNvPr>
          <p:cNvSpPr txBox="1">
            <a:spLocks/>
          </p:cNvSpPr>
          <p:nvPr/>
        </p:nvSpPr>
        <p:spPr>
          <a:xfrm>
            <a:off x="4038600" y="644856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17" name="Slide Number Placeholder 2">
            <a:extLst>
              <a:ext uri="{FF2B5EF4-FFF2-40B4-BE49-F238E27FC236}">
                <a16:creationId xmlns:a16="http://schemas.microsoft.com/office/drawing/2014/main" id="{A1A56627-7A9C-4CCE-95F9-A5B55767BD1F}"/>
              </a:ext>
            </a:extLst>
          </p:cNvPr>
          <p:cNvSpPr txBox="1">
            <a:spLocks/>
          </p:cNvSpPr>
          <p:nvPr/>
        </p:nvSpPr>
        <p:spPr>
          <a:xfrm>
            <a:off x="8610600" y="64485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2D4DB74-A5C9-405B-9EB2-9E2B47010E5F}"/>
              </a:ext>
            </a:extLst>
          </p:cNvPr>
          <p:cNvSpPr/>
          <p:nvPr/>
        </p:nvSpPr>
        <p:spPr>
          <a:xfrm>
            <a:off x="5090884" y="2139461"/>
            <a:ext cx="4657344" cy="484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9092BAE-9874-4296-9C4E-C893294BA90F}"/>
              </a:ext>
            </a:extLst>
          </p:cNvPr>
          <p:cNvCxnSpPr>
            <a:cxnSpLocks/>
          </p:cNvCxnSpPr>
          <p:nvPr/>
        </p:nvCxnSpPr>
        <p:spPr>
          <a:xfrm flipV="1">
            <a:off x="5497230" y="1322024"/>
            <a:ext cx="6051642" cy="1320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8" name="Content Placeholder 2">
            <a:extLst>
              <a:ext uri="{FF2B5EF4-FFF2-40B4-BE49-F238E27FC236}">
                <a16:creationId xmlns:a16="http://schemas.microsoft.com/office/drawing/2014/main" id="{DEBFEC1D-A78D-4719-913D-70FBDBEAA051}"/>
              </a:ext>
            </a:extLst>
          </p:cNvPr>
          <p:cNvSpPr>
            <a:spLocks noGrp="1"/>
          </p:cNvSpPr>
          <p:nvPr>
            <p:ph idx="1"/>
          </p:nvPr>
        </p:nvSpPr>
        <p:spPr>
          <a:xfrm>
            <a:off x="4950374" y="1690826"/>
            <a:ext cx="6768660" cy="4440577"/>
          </a:xfrm>
        </p:spPr>
        <p:txBody>
          <a:bodyPr>
            <a:normAutofit/>
          </a:bodyPr>
          <a:lstStyle/>
          <a:p>
            <a:pPr marL="342900" indent="-342900">
              <a:buFont typeface="Arial" panose="020B0604020202020204" pitchFamily="34" charset="0"/>
              <a:buChar char="•"/>
            </a:pPr>
            <a:r>
              <a:rPr lang="en-US" sz="2400"/>
              <a:t>Make sure your technology fits one of the specified topic areas </a:t>
            </a:r>
          </a:p>
          <a:p>
            <a:pPr marL="342900" indent="-342900">
              <a:buFont typeface="Arial" panose="020B0604020202020204" pitchFamily="34" charset="0"/>
              <a:buChar char="•"/>
            </a:pPr>
            <a:r>
              <a:rPr lang="en-US" sz="2400"/>
              <a:t>Read solicitation carefully</a:t>
            </a:r>
          </a:p>
          <a:p>
            <a:pPr marL="342900" indent="-342900">
              <a:buFont typeface="Arial" panose="020B0604020202020204" pitchFamily="34" charset="0"/>
              <a:buChar char="•"/>
            </a:pPr>
            <a:r>
              <a:rPr lang="en-US" sz="2400"/>
              <a:t>Start your registrations early</a:t>
            </a:r>
          </a:p>
          <a:p>
            <a:pPr marL="342900" indent="-342900">
              <a:buFont typeface="Arial" panose="020B0604020202020204" pitchFamily="34" charset="0"/>
              <a:buChar char="•"/>
            </a:pPr>
            <a:r>
              <a:rPr lang="en-US" sz="2400"/>
              <a:t>Develop a strong, readable proposal</a:t>
            </a:r>
          </a:p>
          <a:p>
            <a:pPr marL="342900" indent="-342900">
              <a:buFont typeface="Arial" panose="020B0604020202020204" pitchFamily="34" charset="0"/>
              <a:buChar char="•"/>
            </a:pPr>
            <a:r>
              <a:rPr lang="en-US" sz="2400"/>
              <a:t>Address all review criteria</a:t>
            </a:r>
          </a:p>
          <a:p>
            <a:pPr marL="342900" indent="-342900">
              <a:buFont typeface="Arial" panose="020B0604020202020204" pitchFamily="34" charset="0"/>
              <a:buChar char="•"/>
            </a:pPr>
            <a:r>
              <a:rPr lang="en-US" sz="2400"/>
              <a:t>Please do not wait until the last minute--submit your proposal before the deadline</a:t>
            </a:r>
          </a:p>
          <a:p>
            <a:pPr marL="0" indent="0">
              <a:buNone/>
            </a:pPr>
            <a:endParaRPr lang="en-US" sz="2200"/>
          </a:p>
          <a:p>
            <a:pPr marL="0" indent="0" algn="ctr">
              <a:buNone/>
            </a:pPr>
            <a:r>
              <a:rPr lang="en-US" sz="2200" i="1"/>
              <a:t>Thank you for helping us protect the planet!</a:t>
            </a:r>
          </a:p>
        </p:txBody>
      </p:sp>
    </p:spTree>
    <p:extLst>
      <p:ext uri="{BB962C8B-B14F-4D97-AF65-F5344CB8AC3E}">
        <p14:creationId xmlns:p14="http://schemas.microsoft.com/office/powerpoint/2010/main" val="2219539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838200" y="193675"/>
            <a:ext cx="10515600" cy="1325563"/>
          </a:xfrm>
        </p:spPr>
        <p:txBody>
          <a:bodyPr>
            <a:normAutofit/>
          </a:bodyPr>
          <a:lstStyle/>
          <a:p>
            <a:r>
              <a:rPr lang="en-US" sz="4100" b="1">
                <a:latin typeface="Calibri" panose="020F0502020204030204" pitchFamily="34" charset="0"/>
                <a:cs typeface="Calibri" panose="020F0502020204030204" pitchFamily="34" charset="0"/>
              </a:rPr>
              <a:t>If you decide to apply</a:t>
            </a:r>
            <a:endParaRPr lang="en-US" sz="4100"/>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41B07D1-F6C2-4801-93F2-BB14D5988453}"/>
              </a:ext>
            </a:extLst>
          </p:cNvPr>
          <p:cNvSpPr>
            <a:spLocks noGrp="1"/>
          </p:cNvSpPr>
          <p:nvPr>
            <p:ph idx="1"/>
          </p:nvPr>
        </p:nvSpPr>
        <p:spPr>
          <a:xfrm>
            <a:off x="561110" y="1519238"/>
            <a:ext cx="9654946" cy="4840699"/>
          </a:xfrm>
        </p:spPr>
        <p:txBody>
          <a:bodyPr>
            <a:normAutofit fontScale="92500" lnSpcReduction="10000"/>
          </a:bodyPr>
          <a:lstStyle/>
          <a:p>
            <a:pPr>
              <a:lnSpc>
                <a:spcPct val="110000"/>
              </a:lnSpc>
              <a:spcBef>
                <a:spcPts val="0"/>
              </a:spcBef>
              <a:spcAft>
                <a:spcPts val="200"/>
              </a:spcAft>
              <a:defRPr/>
            </a:pPr>
            <a:r>
              <a:rPr lang="en-US" dirty="0">
                <a:effectLst/>
                <a:ea typeface="Calibri" panose="020F0502020204030204" pitchFamily="34" charset="0"/>
              </a:rPr>
              <a:t>Solicitation is official word </a:t>
            </a:r>
            <a:r>
              <a:rPr lang="en-US" dirty="0">
                <a:ea typeface="Calibri" panose="020F0502020204030204" pitchFamily="34" charset="0"/>
              </a:rPr>
              <a:t>on all proposal requirements</a:t>
            </a:r>
          </a:p>
          <a:p>
            <a:pPr>
              <a:lnSpc>
                <a:spcPct val="110000"/>
              </a:lnSpc>
              <a:spcBef>
                <a:spcPts val="0"/>
              </a:spcBef>
              <a:spcAft>
                <a:spcPts val="200"/>
              </a:spcAft>
              <a:defRPr/>
            </a:pPr>
            <a:r>
              <a:rPr lang="en-US" dirty="0">
                <a:effectLst/>
                <a:ea typeface="Calibri" panose="020F0502020204030204" pitchFamily="34" charset="0"/>
              </a:rPr>
              <a:t>Find guidance on the EPA SBIR </a:t>
            </a:r>
            <a:r>
              <a:rPr lang="en-US" dirty="0">
                <a:ea typeface="Calibri" panose="020F0502020204030204" pitchFamily="34" charset="0"/>
                <a:hlinkClick r:id="rId3"/>
              </a:rPr>
              <a:t>how to apply</a:t>
            </a:r>
            <a:r>
              <a:rPr lang="en-US" dirty="0">
                <a:ea typeface="Calibri" panose="020F0502020204030204" pitchFamily="34" charset="0"/>
              </a:rPr>
              <a:t> </a:t>
            </a:r>
            <a:r>
              <a:rPr lang="en-US" dirty="0">
                <a:effectLst/>
                <a:ea typeface="Calibri" panose="020F0502020204030204" pitchFamily="34" charset="0"/>
              </a:rPr>
              <a:t>page</a:t>
            </a:r>
          </a:p>
          <a:p>
            <a:pPr>
              <a:lnSpc>
                <a:spcPct val="110000"/>
              </a:lnSpc>
              <a:spcBef>
                <a:spcPts val="0"/>
              </a:spcBef>
              <a:spcAft>
                <a:spcPts val="200"/>
              </a:spcAft>
              <a:defRPr/>
            </a:pPr>
            <a:r>
              <a:rPr lang="en-US" dirty="0">
                <a:ea typeface="Calibri" panose="020F0502020204030204" pitchFamily="34" charset="0"/>
              </a:rPr>
              <a:t>Proposal</a:t>
            </a:r>
          </a:p>
          <a:p>
            <a:pPr lvl="1">
              <a:lnSpc>
                <a:spcPct val="110000"/>
              </a:lnSpc>
              <a:spcBef>
                <a:spcPts val="0"/>
              </a:spcBef>
              <a:spcAft>
                <a:spcPts val="200"/>
              </a:spcAft>
              <a:defRPr/>
            </a:pPr>
            <a:r>
              <a:rPr lang="en-US" dirty="0">
                <a:ea typeface="Calibri" panose="020F0502020204030204" pitchFamily="34" charset="0"/>
              </a:rPr>
              <a:t>Forms - Most forms are now electronic and fillable and can be found on the </a:t>
            </a:r>
            <a:r>
              <a:rPr lang="en-US" dirty="0">
                <a:ea typeface="Calibri" panose="020F0502020204030204" pitchFamily="34" charset="0"/>
                <a:hlinkClick r:id="rId4"/>
              </a:rPr>
              <a:t>EPA SBIR Required Forms</a:t>
            </a:r>
            <a:r>
              <a:rPr lang="en-US" dirty="0">
                <a:ea typeface="Calibri" panose="020F0502020204030204" pitchFamily="34" charset="0"/>
              </a:rPr>
              <a:t> page</a:t>
            </a:r>
          </a:p>
          <a:p>
            <a:pPr lvl="1">
              <a:lnSpc>
                <a:spcPct val="110000"/>
              </a:lnSpc>
              <a:spcBef>
                <a:spcPts val="0"/>
              </a:spcBef>
              <a:spcAft>
                <a:spcPts val="200"/>
              </a:spcAft>
              <a:defRPr/>
            </a:pPr>
            <a:r>
              <a:rPr lang="en-US" dirty="0">
                <a:effectLst/>
                <a:ea typeface="Calibri" panose="020F0502020204030204" pitchFamily="34" charset="0"/>
              </a:rPr>
              <a:t>Page limit – entire proposal must be no more than </a:t>
            </a:r>
            <a:r>
              <a:rPr lang="en-US" b="1" dirty="0">
                <a:effectLst/>
                <a:highlight>
                  <a:srgbClr val="FFFF00"/>
                </a:highlight>
                <a:ea typeface="Calibri" panose="020F0502020204030204" pitchFamily="34" charset="0"/>
              </a:rPr>
              <a:t>35</a:t>
            </a:r>
            <a:r>
              <a:rPr lang="en-US" dirty="0">
                <a:effectLst/>
                <a:ea typeface="Calibri" panose="020F0502020204030204" pitchFamily="34" charset="0"/>
              </a:rPr>
              <a:t> pages (with all attachments)</a:t>
            </a:r>
          </a:p>
          <a:p>
            <a:pPr lvl="1">
              <a:lnSpc>
                <a:spcPct val="110000"/>
              </a:lnSpc>
              <a:spcBef>
                <a:spcPts val="0"/>
              </a:spcBef>
              <a:spcAft>
                <a:spcPts val="200"/>
              </a:spcAft>
              <a:defRPr/>
            </a:pPr>
            <a:r>
              <a:rPr lang="en-US" dirty="0">
                <a:ea typeface="Calibri" panose="020F0502020204030204" pitchFamily="34" charset="0"/>
              </a:rPr>
              <a:t>Checklist – use checklist at end of solicitation to make sure you have all required elements</a:t>
            </a:r>
            <a:endParaRPr lang="en-US" dirty="0">
              <a:effectLst/>
              <a:ea typeface="Calibri" panose="020F0502020204030204" pitchFamily="34" charset="0"/>
            </a:endParaRPr>
          </a:p>
          <a:p>
            <a:pPr>
              <a:lnSpc>
                <a:spcPct val="110000"/>
              </a:lnSpc>
              <a:spcBef>
                <a:spcPts val="0"/>
              </a:spcBef>
              <a:spcAft>
                <a:spcPts val="200"/>
              </a:spcAft>
              <a:defRPr/>
            </a:pPr>
            <a:r>
              <a:rPr lang="en-US" dirty="0" err="1"/>
              <a:t>FedConnect</a:t>
            </a:r>
            <a:endParaRPr lang="en-US" dirty="0"/>
          </a:p>
          <a:p>
            <a:pPr lvl="1">
              <a:lnSpc>
                <a:spcPct val="110000"/>
              </a:lnSpc>
              <a:spcBef>
                <a:spcPts val="0"/>
              </a:spcBef>
              <a:spcAft>
                <a:spcPts val="200"/>
              </a:spcAft>
              <a:defRPr/>
            </a:pPr>
            <a:r>
              <a:rPr lang="en-US" dirty="0"/>
              <a:t>Click “submit” in </a:t>
            </a:r>
            <a:r>
              <a:rPr lang="en-US" dirty="0" err="1"/>
              <a:t>FedConnect</a:t>
            </a:r>
            <a:endParaRPr lang="en-US" dirty="0"/>
          </a:p>
          <a:p>
            <a:pPr lvl="1">
              <a:lnSpc>
                <a:spcPct val="110000"/>
              </a:lnSpc>
              <a:spcBef>
                <a:spcPts val="0"/>
              </a:spcBef>
              <a:spcAft>
                <a:spcPts val="200"/>
              </a:spcAft>
              <a:defRPr/>
            </a:pPr>
            <a:r>
              <a:rPr lang="en-US" dirty="0"/>
              <a:t>You should receive automated response</a:t>
            </a:r>
          </a:p>
        </p:txBody>
      </p:sp>
    </p:spTree>
    <p:extLst>
      <p:ext uri="{BB962C8B-B14F-4D97-AF65-F5344CB8AC3E}">
        <p14:creationId xmlns:p14="http://schemas.microsoft.com/office/powerpoint/2010/main" val="2285515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838200" y="193675"/>
            <a:ext cx="10515600" cy="1325563"/>
          </a:xfrm>
        </p:spPr>
        <p:txBody>
          <a:bodyPr>
            <a:normAutofit/>
          </a:bodyPr>
          <a:lstStyle/>
          <a:p>
            <a:r>
              <a:rPr lang="en-US" sz="4100" b="1">
                <a:latin typeface="Calibri" panose="020F0502020204030204" pitchFamily="34" charset="0"/>
                <a:cs typeface="Calibri" panose="020F0502020204030204" pitchFamily="34" charset="0"/>
              </a:rPr>
              <a:t>I-corps Program</a:t>
            </a:r>
            <a:endParaRPr lang="en-US" sz="4100"/>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41B07D1-F6C2-4801-93F2-BB14D5988453}"/>
              </a:ext>
            </a:extLst>
          </p:cNvPr>
          <p:cNvSpPr>
            <a:spLocks noGrp="1"/>
          </p:cNvSpPr>
          <p:nvPr>
            <p:ph idx="1"/>
          </p:nvPr>
        </p:nvSpPr>
        <p:spPr>
          <a:xfrm>
            <a:off x="561109" y="1519239"/>
            <a:ext cx="10993581" cy="3536238"/>
          </a:xfrm>
        </p:spPr>
        <p:txBody>
          <a:bodyPr>
            <a:normAutofit/>
          </a:bodyPr>
          <a:lstStyle/>
          <a:p>
            <a:pPr>
              <a:lnSpc>
                <a:spcPct val="100000"/>
              </a:lnSpc>
              <a:spcBef>
                <a:spcPts val="0"/>
              </a:spcBef>
              <a:spcAft>
                <a:spcPts val="200"/>
              </a:spcAft>
              <a:defRPr/>
            </a:pPr>
            <a:r>
              <a:rPr lang="en-US">
                <a:solidFill>
                  <a:srgbClr val="1B1B1B"/>
                </a:solidFill>
                <a:effectLst/>
                <a:ea typeface="Calibri" panose="020F0502020204030204" pitchFamily="34" charset="0"/>
              </a:rPr>
              <a:t>National Science Foundation (NSF) </a:t>
            </a:r>
            <a:r>
              <a:rPr lang="en-US" u="sng">
                <a:solidFill>
                  <a:srgbClr val="005EA2"/>
                </a:solidFill>
                <a:effectLst/>
                <a:ea typeface="Calibri" panose="020F0502020204030204" pitchFamily="34" charset="0"/>
                <a:hlinkClick r:id="rId3"/>
              </a:rPr>
              <a:t>I-Corps Program at George Washington (GW) University </a:t>
            </a:r>
            <a:r>
              <a:rPr lang="en-US">
                <a:solidFill>
                  <a:srgbClr val="1B1B1B"/>
                </a:solidFill>
                <a:effectLst/>
                <a:ea typeface="Calibri" panose="020F0502020204030204" pitchFamily="34" charset="0"/>
              </a:rPr>
              <a:t>training can help participants </a:t>
            </a:r>
          </a:p>
          <a:p>
            <a:pPr lvl="1">
              <a:lnSpc>
                <a:spcPct val="100000"/>
              </a:lnSpc>
              <a:spcBef>
                <a:spcPts val="0"/>
              </a:spcBef>
              <a:spcAft>
                <a:spcPts val="200"/>
              </a:spcAft>
              <a:defRPr/>
            </a:pPr>
            <a:r>
              <a:rPr lang="en-US">
                <a:solidFill>
                  <a:srgbClr val="1B1B1B"/>
                </a:solidFill>
                <a:effectLst/>
                <a:ea typeface="Calibri" panose="020F0502020204030204" pitchFamily="34" charset="0"/>
              </a:rPr>
              <a:t>identify their first customers, </a:t>
            </a:r>
          </a:p>
          <a:p>
            <a:pPr lvl="1">
              <a:lnSpc>
                <a:spcPct val="100000"/>
              </a:lnSpc>
              <a:spcBef>
                <a:spcPts val="0"/>
              </a:spcBef>
              <a:spcAft>
                <a:spcPts val="200"/>
              </a:spcAft>
              <a:defRPr/>
            </a:pPr>
            <a:r>
              <a:rPr lang="en-US">
                <a:solidFill>
                  <a:srgbClr val="1B1B1B"/>
                </a:solidFill>
                <a:effectLst/>
                <a:ea typeface="Calibri" panose="020F0502020204030204" pitchFamily="34" charset="0"/>
              </a:rPr>
              <a:t>build the right product initially based on market feedback, and </a:t>
            </a:r>
          </a:p>
          <a:p>
            <a:pPr lvl="1">
              <a:lnSpc>
                <a:spcPct val="100000"/>
              </a:lnSpc>
              <a:spcBef>
                <a:spcPts val="0"/>
              </a:spcBef>
              <a:spcAft>
                <a:spcPts val="200"/>
              </a:spcAft>
              <a:defRPr/>
            </a:pPr>
            <a:r>
              <a:rPr lang="en-US">
                <a:solidFill>
                  <a:srgbClr val="1B1B1B"/>
                </a:solidFill>
                <a:effectLst/>
                <a:ea typeface="Calibri" panose="020F0502020204030204" pitchFamily="34" charset="0"/>
              </a:rPr>
              <a:t>increase the teams' potential for success in the next phase of development</a:t>
            </a:r>
            <a:r>
              <a:rPr lang="en-US" b="0" i="0">
                <a:solidFill>
                  <a:srgbClr val="1B1B1B"/>
                </a:solidFill>
                <a:effectLst/>
              </a:rPr>
              <a:t> </a:t>
            </a:r>
          </a:p>
          <a:p>
            <a:pPr>
              <a:lnSpc>
                <a:spcPct val="100000"/>
              </a:lnSpc>
              <a:spcBef>
                <a:spcPts val="0"/>
              </a:spcBef>
              <a:spcAft>
                <a:spcPts val="200"/>
              </a:spcAft>
              <a:defRPr/>
            </a:pPr>
            <a:r>
              <a:rPr lang="en-US" b="0" i="0">
                <a:solidFill>
                  <a:srgbClr val="1B1B1B"/>
                </a:solidFill>
                <a:effectLst/>
              </a:rPr>
              <a:t>The program accepts participants on a rolling basis to their two-week Regional Short Course</a:t>
            </a:r>
            <a:endParaRPr lang="en-US">
              <a:solidFill>
                <a:srgbClr val="1B1B1B"/>
              </a:solidFill>
              <a:ea typeface="Calibri" panose="020F0502020204030204" pitchFamily="34" charset="0"/>
            </a:endParaRPr>
          </a:p>
        </p:txBody>
      </p:sp>
    </p:spTree>
    <p:extLst>
      <p:ext uri="{BB962C8B-B14F-4D97-AF65-F5344CB8AC3E}">
        <p14:creationId xmlns:p14="http://schemas.microsoft.com/office/powerpoint/2010/main" val="1918204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838200" y="564534"/>
            <a:ext cx="4821621" cy="1325563"/>
          </a:xfrm>
        </p:spPr>
        <p:txBody>
          <a:bodyPr/>
          <a:lstStyle/>
          <a:p>
            <a:r>
              <a:rPr lang="en-US" sz="3600" b="1">
                <a:latin typeface="Calibri" panose="020F0502020204030204" pitchFamily="34" charset="0"/>
                <a:cs typeface="Calibri" panose="020F0502020204030204" pitchFamily="34" charset="0"/>
              </a:rPr>
              <a:t>Ecovative Design, LLC: Green Island, NY</a:t>
            </a:r>
            <a:endParaRPr lang="en-US" sz="3600"/>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4">
            <a:extLst>
              <a:ext uri="{FF2B5EF4-FFF2-40B4-BE49-F238E27FC236}">
                <a16:creationId xmlns:a16="http://schemas.microsoft.com/office/drawing/2014/main" id="{A58DFBE7-D373-45D4-A945-7877949EE58E}"/>
              </a:ext>
            </a:extLst>
          </p:cNvPr>
          <p:cNvSpPr>
            <a:spLocks noGrp="1"/>
          </p:cNvSpPr>
          <p:nvPr>
            <p:ph idx="1"/>
          </p:nvPr>
        </p:nvSpPr>
        <p:spPr>
          <a:xfrm>
            <a:off x="539509" y="2092224"/>
            <a:ext cx="5574030" cy="4356337"/>
          </a:xfrm>
        </p:spPr>
        <p:txBody>
          <a:bodyPr>
            <a:normAutofit fontScale="77500" lnSpcReduction="20000"/>
          </a:bodyPr>
          <a:lstStyle/>
          <a:p>
            <a:pPr marL="342900" indent="-342900">
              <a:spcAft>
                <a:spcPts val="600"/>
              </a:spcAft>
              <a:buFont typeface="Arial" panose="020B0604020202020204" pitchFamily="34" charset="0"/>
              <a:buChar char="•"/>
            </a:pPr>
            <a:r>
              <a:rPr lang="en-US" sz="2700"/>
              <a:t>Developed mushroom-based materials for various uses including packaging, construction materials, and furniture</a:t>
            </a:r>
          </a:p>
          <a:p>
            <a:pPr marL="342900" indent="-342900">
              <a:spcAft>
                <a:spcPts val="600"/>
              </a:spcAft>
              <a:buFont typeface="Arial" panose="020B0604020202020204" pitchFamily="34" charset="0"/>
              <a:buChar char="•"/>
            </a:pPr>
            <a:r>
              <a:rPr lang="en-US" sz="2700"/>
              <a:t>Bio-fabrication using mycelium grown on natural/waste products</a:t>
            </a:r>
          </a:p>
          <a:p>
            <a:pPr marL="342900" indent="-342900">
              <a:spcAft>
                <a:spcPts val="600"/>
              </a:spcAft>
              <a:buFont typeface="Arial" panose="020B0604020202020204" pitchFamily="34" charset="0"/>
              <a:buChar char="•"/>
            </a:pPr>
            <a:r>
              <a:rPr lang="en-US" sz="2700"/>
              <a:t>Commercial success:</a:t>
            </a:r>
          </a:p>
          <a:p>
            <a:pPr marL="800100" lvl="1" indent="-342900">
              <a:spcAft>
                <a:spcPts val="600"/>
              </a:spcAft>
            </a:pPr>
            <a:r>
              <a:rPr lang="en-US" sz="2500"/>
              <a:t>Clients include Ikea, Dell and Crate &amp; Barrel</a:t>
            </a:r>
          </a:p>
          <a:p>
            <a:pPr marL="800100" lvl="1" indent="-342900">
              <a:spcAft>
                <a:spcPts val="600"/>
              </a:spcAft>
            </a:pPr>
            <a:r>
              <a:rPr lang="en-US" sz="2500"/>
              <a:t>Raised over $110 million in capital in 2021</a:t>
            </a:r>
          </a:p>
          <a:p>
            <a:pPr marL="800100" lvl="1" indent="-342900">
              <a:spcAft>
                <a:spcPts val="600"/>
              </a:spcAft>
            </a:pPr>
            <a:r>
              <a:rPr lang="en-US" sz="2500"/>
              <a:t>Launched spinoff, </a:t>
            </a:r>
            <a:r>
              <a:rPr lang="en-US" sz="2500" err="1"/>
              <a:t>MyForest</a:t>
            </a:r>
            <a:r>
              <a:rPr lang="en-US" sz="2500"/>
              <a:t> Foods, to produce gourmet mycelia for whole-food, meat-free ingredients</a:t>
            </a:r>
          </a:p>
          <a:p>
            <a:pPr marL="800100" lvl="1" indent="-342900">
              <a:spcAft>
                <a:spcPts val="600"/>
              </a:spcAft>
            </a:pPr>
            <a:r>
              <a:rPr lang="en-US" sz="2500"/>
              <a:t>Launched the Fashion for Good Cooperative to partner with leading brands to develop sustainable products using mycelium materials</a:t>
            </a:r>
          </a:p>
          <a:p>
            <a:pPr marL="0" indent="0">
              <a:buNone/>
            </a:pPr>
            <a:endParaRPr lang="en-US" sz="1800"/>
          </a:p>
        </p:txBody>
      </p:sp>
      <p:cxnSp>
        <p:nvCxnSpPr>
          <p:cNvPr id="5" name="Straight Connector 4">
            <a:extLst>
              <a:ext uri="{FF2B5EF4-FFF2-40B4-BE49-F238E27FC236}">
                <a16:creationId xmlns:a16="http://schemas.microsoft.com/office/drawing/2014/main" id="{FC1F4E29-6751-4CDB-B002-447DC9FCC6AB}"/>
              </a:ext>
            </a:extLst>
          </p:cNvPr>
          <p:cNvCxnSpPr>
            <a:cxnSpLocks/>
          </p:cNvCxnSpPr>
          <p:nvPr/>
        </p:nvCxnSpPr>
        <p:spPr>
          <a:xfrm>
            <a:off x="993228" y="1890097"/>
            <a:ext cx="4666593"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2C0CB4D9-1164-4A2D-BEA7-D654E85864F0}"/>
              </a:ext>
            </a:extLst>
          </p:cNvPr>
          <p:cNvPicPr>
            <a:picLocks noChangeAspect="1"/>
          </p:cNvPicPr>
          <p:nvPr/>
        </p:nvPicPr>
        <p:blipFill>
          <a:blip r:embed="rId2">
            <a:extLst>
              <a:ext uri="{28A0092B-C50C-407E-A947-70E740481C1C}">
                <a14:useLocalDpi xmlns:a14="http://schemas.microsoft.com/office/drawing/2010/main" val="0"/>
              </a:ext>
            </a:extLst>
          </a:blip>
          <a:srcRect l="17402" r="17402"/>
          <a:stretch/>
        </p:blipFill>
        <p:spPr>
          <a:xfrm>
            <a:off x="6021280" y="-44301"/>
            <a:ext cx="6262981" cy="6404238"/>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79203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Federal SBIR Program</a:t>
            </a:r>
            <a:endParaRPr lang="en-US"/>
          </a:p>
        </p:txBody>
      </p:sp>
      <p:sp>
        <p:nvSpPr>
          <p:cNvPr id="3" name="Content Placeholder 2">
            <a:extLst>
              <a:ext uri="{FF2B5EF4-FFF2-40B4-BE49-F238E27FC236}">
                <a16:creationId xmlns:a16="http://schemas.microsoft.com/office/drawing/2014/main" id="{8F90130B-023D-4BBD-8738-99B176032F08}"/>
              </a:ext>
            </a:extLst>
          </p:cNvPr>
          <p:cNvSpPr>
            <a:spLocks noGrp="1"/>
          </p:cNvSpPr>
          <p:nvPr>
            <p:ph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Set-aside program for small businesses to engage in federal R&amp;D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Goal is commercialization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prstClr val="black"/>
                </a:solidFill>
                <a:latin typeface="Calibri" panose="020F0502020204030204"/>
              </a:rPr>
              <a:t>Non-dilutive funding</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prstClr val="black"/>
                </a:solidFill>
                <a:latin typeface="Calibri" panose="020F0502020204030204"/>
              </a:rPr>
              <a:t>11 agencies participate</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3.2% of Agency’s Extramural R&amp;D Budget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r>
              <a:rPr lang="en-US">
                <a:solidFill>
                  <a:prstClr val="black"/>
                </a:solidFill>
                <a:latin typeface="Calibri" panose="020F0502020204030204"/>
              </a:rPr>
              <a:t>4+</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Billion across federal government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2"/>
              </a:rPr>
              <a:t>www.SBIR.gov</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10;&#10;Description automatically generated">
            <a:extLst>
              <a:ext uri="{FF2B5EF4-FFF2-40B4-BE49-F238E27FC236}">
                <a16:creationId xmlns:a16="http://schemas.microsoft.com/office/drawing/2014/main" id="{718101B2-B2A3-E8AD-D292-E3E196BF7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392" y="5011790"/>
            <a:ext cx="4804831" cy="1165173"/>
          </a:xfrm>
          <a:prstGeom prst="rect">
            <a:avLst/>
          </a:prstGeom>
        </p:spPr>
      </p:pic>
    </p:spTree>
    <p:extLst>
      <p:ext uri="{BB962C8B-B14F-4D97-AF65-F5344CB8AC3E}">
        <p14:creationId xmlns:p14="http://schemas.microsoft.com/office/powerpoint/2010/main" val="475306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838200" y="564534"/>
            <a:ext cx="4821621" cy="1325563"/>
          </a:xfrm>
        </p:spPr>
        <p:txBody>
          <a:bodyPr/>
          <a:lstStyle/>
          <a:p>
            <a:r>
              <a:rPr lang="en-US" sz="3600" b="1">
                <a:latin typeface="Calibri" panose="020F0502020204030204" pitchFamily="34" charset="0"/>
                <a:cs typeface="Calibri" panose="020F0502020204030204" pitchFamily="34" charset="0"/>
              </a:rPr>
              <a:t>AquaRealTime, Inc.: Boulder, CO</a:t>
            </a:r>
            <a:endParaRPr lang="en-US" sz="3600"/>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F6A0FD-27E3-4974-A54B-EDD36960A38D}"/>
              </a:ext>
            </a:extLst>
          </p:cNvPr>
          <p:cNvPicPr>
            <a:picLocks noChangeAspect="1"/>
          </p:cNvPicPr>
          <p:nvPr/>
        </p:nvPicPr>
        <p:blipFill>
          <a:blip r:embed="rId2">
            <a:extLst>
              <a:ext uri="{28A0092B-C50C-407E-A947-70E740481C1C}">
                <a14:useLocalDpi xmlns:a14="http://schemas.microsoft.com/office/drawing/2010/main" val="0"/>
              </a:ext>
            </a:extLst>
          </a:blip>
          <a:srcRect t="8188" b="8188"/>
          <a:stretch/>
        </p:blipFill>
        <p:spPr>
          <a:xfrm>
            <a:off x="5878849" y="11"/>
            <a:ext cx="6313150" cy="6404238"/>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2" name="Content Placeholder 4">
            <a:extLst>
              <a:ext uri="{FF2B5EF4-FFF2-40B4-BE49-F238E27FC236}">
                <a16:creationId xmlns:a16="http://schemas.microsoft.com/office/drawing/2014/main" id="{A58DFBE7-D373-45D4-A945-7877949EE58E}"/>
              </a:ext>
            </a:extLst>
          </p:cNvPr>
          <p:cNvSpPr>
            <a:spLocks noGrp="1"/>
          </p:cNvSpPr>
          <p:nvPr>
            <p:ph idx="1"/>
          </p:nvPr>
        </p:nvSpPr>
        <p:spPr>
          <a:xfrm>
            <a:off x="637247" y="2143440"/>
            <a:ext cx="5223526" cy="4007466"/>
          </a:xfrm>
        </p:spPr>
        <p:txBody>
          <a:bodyPr>
            <a:normAutofit lnSpcReduction="10000"/>
          </a:bodyPr>
          <a:lstStyle/>
          <a:p>
            <a:pPr marL="342900" indent="-342900">
              <a:spcAft>
                <a:spcPts val="600"/>
              </a:spcAft>
              <a:buFont typeface="Arial" panose="020B0604020202020204" pitchFamily="34" charset="0"/>
              <a:buChar char="•"/>
            </a:pPr>
            <a:r>
              <a:rPr lang="en-US" sz="2200"/>
              <a:t>Developed </a:t>
            </a:r>
            <a:r>
              <a:rPr lang="en-US" sz="2200" err="1"/>
              <a:t>AlgaeTracker</a:t>
            </a:r>
            <a:r>
              <a:rPr lang="en-US" sz="2000" baseline="31250" err="1">
                <a:latin typeface="Calibri"/>
                <a:cs typeface="Calibri"/>
              </a:rPr>
              <a:t>TM</a:t>
            </a:r>
            <a:r>
              <a:rPr lang="en-US" sz="2200"/>
              <a:t>, an early detection system for water contamination (including harmful algal blooms (HABs))</a:t>
            </a:r>
          </a:p>
          <a:p>
            <a:pPr marL="800100" lvl="1" indent="-342900">
              <a:spcAft>
                <a:spcPts val="600"/>
              </a:spcAft>
            </a:pPr>
            <a:r>
              <a:rPr lang="en-US" sz="1800"/>
              <a:t>Reduces closures, expenses and health hazards leveraging Internet of Things (IOT) sensors and data analytics</a:t>
            </a:r>
          </a:p>
          <a:p>
            <a:pPr marL="342900" indent="-342900">
              <a:spcAft>
                <a:spcPts val="600"/>
              </a:spcAft>
              <a:buFont typeface="Arial" panose="020B0604020202020204" pitchFamily="34" charset="0"/>
              <a:buChar char="•"/>
            </a:pPr>
            <a:r>
              <a:rPr lang="en-US" sz="2200"/>
              <a:t>Network of floating HABs sensor buoys</a:t>
            </a:r>
          </a:p>
          <a:p>
            <a:pPr marL="342900" indent="-342900">
              <a:spcAft>
                <a:spcPts val="600"/>
              </a:spcAft>
              <a:buFont typeface="Arial" panose="020B0604020202020204" pitchFamily="34" charset="0"/>
              <a:buChar char="•"/>
            </a:pPr>
            <a:r>
              <a:rPr lang="en-US" sz="2200"/>
              <a:t>SBIR funding allowed AquaRealTime to pilot </a:t>
            </a:r>
            <a:r>
              <a:rPr lang="en-US" sz="2200" err="1"/>
              <a:t>AlgaeTracker</a:t>
            </a:r>
            <a:r>
              <a:rPr lang="en-US" sz="2200" baseline="31250" err="1">
                <a:latin typeface="Calibri"/>
                <a:cs typeface="Calibri"/>
              </a:rPr>
              <a:t>TM</a:t>
            </a:r>
            <a:r>
              <a:rPr lang="en-US" sz="2200"/>
              <a:t> across the US</a:t>
            </a:r>
          </a:p>
          <a:p>
            <a:pPr marL="342900" indent="-342900">
              <a:spcAft>
                <a:spcPts val="600"/>
              </a:spcAft>
              <a:buFont typeface="Arial" panose="020B0604020202020204" pitchFamily="34" charset="0"/>
              <a:buChar char="•"/>
            </a:pPr>
            <a:r>
              <a:rPr lang="en-US" sz="2200"/>
              <a:t>Currently sell data to multiple government clients</a:t>
            </a:r>
          </a:p>
          <a:p>
            <a:pPr marL="0" indent="0">
              <a:buNone/>
            </a:pPr>
            <a:endParaRPr lang="en-US" sz="1800"/>
          </a:p>
        </p:txBody>
      </p:sp>
      <p:cxnSp>
        <p:nvCxnSpPr>
          <p:cNvPr id="5" name="Straight Connector 4">
            <a:extLst>
              <a:ext uri="{FF2B5EF4-FFF2-40B4-BE49-F238E27FC236}">
                <a16:creationId xmlns:a16="http://schemas.microsoft.com/office/drawing/2014/main" id="{FC1F4E29-6751-4CDB-B002-447DC9FCC6AB}"/>
              </a:ext>
            </a:extLst>
          </p:cNvPr>
          <p:cNvCxnSpPr>
            <a:cxnSpLocks/>
          </p:cNvCxnSpPr>
          <p:nvPr/>
        </p:nvCxnSpPr>
        <p:spPr>
          <a:xfrm>
            <a:off x="993228" y="1890097"/>
            <a:ext cx="4666593"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3618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5297762" y="329184"/>
            <a:ext cx="6251110" cy="1783080"/>
          </a:xfrm>
        </p:spPr>
        <p:txBody>
          <a:bodyPr anchor="b">
            <a:normAutofit/>
          </a:bodyPr>
          <a:lstStyle/>
          <a:p>
            <a:r>
              <a:rPr lang="en-US" sz="5400" b="1">
                <a:latin typeface="Calibri" panose="020F0502020204030204" pitchFamily="34" charset="0"/>
                <a:cs typeface="Calibri" panose="020F0502020204030204" pitchFamily="34" charset="0"/>
              </a:rPr>
              <a:t>For More Information</a:t>
            </a:r>
            <a:endParaRPr lang="en-US" sz="5400"/>
          </a:p>
        </p:txBody>
      </p:sp>
      <p:pic>
        <p:nvPicPr>
          <p:cNvPr id="9" name="Picture 8">
            <a:extLst>
              <a:ext uri="{FF2B5EF4-FFF2-40B4-BE49-F238E27FC236}">
                <a16:creationId xmlns:a16="http://schemas.microsoft.com/office/drawing/2014/main" id="{75F554B8-BB4B-4FC3-BA57-E4A819F188BB}"/>
              </a:ext>
            </a:extLst>
          </p:cNvPr>
          <p:cNvPicPr>
            <a:picLocks noChangeAspect="1"/>
          </p:cNvPicPr>
          <p:nvPr/>
        </p:nvPicPr>
        <p:blipFill>
          <a:blip r:embed="rId2">
            <a:extLst>
              <a:ext uri="{28A0092B-C50C-407E-A947-70E740481C1C}">
                <a14:useLocalDpi xmlns:a14="http://schemas.microsoft.com/office/drawing/2010/main" val="0"/>
              </a:ext>
            </a:extLst>
          </a:blip>
          <a:srcRect l="27363" r="2736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Content Placeholder 2">
            <a:extLst>
              <a:ext uri="{FF2B5EF4-FFF2-40B4-BE49-F238E27FC236}">
                <a16:creationId xmlns:a16="http://schemas.microsoft.com/office/drawing/2014/main" id="{DEBFEC1D-A78D-4719-913D-70FBDBEAA051}"/>
              </a:ext>
            </a:extLst>
          </p:cNvPr>
          <p:cNvSpPr>
            <a:spLocks noGrp="1"/>
          </p:cNvSpPr>
          <p:nvPr>
            <p:ph idx="1"/>
          </p:nvPr>
        </p:nvSpPr>
        <p:spPr>
          <a:xfrm>
            <a:off x="4788914" y="2722834"/>
            <a:ext cx="6945886" cy="3483864"/>
          </a:xfrm>
        </p:spPr>
        <p:txBody>
          <a:bodyPr>
            <a:normAutofit/>
          </a:bodyPr>
          <a:lstStyle/>
          <a:p>
            <a:pPr marL="457200" marR="0" lvl="1" indent="0" defTabSz="914400" rtl="0" eaLnBrk="1" fontAlgn="auto" latinLnBrk="0" hangingPunct="1">
              <a:spcBef>
                <a:spcPts val="0"/>
              </a:spcBef>
              <a:spcAft>
                <a:spcPts val="0"/>
              </a:spcAft>
              <a:buClrTx/>
              <a:buSzTx/>
              <a:buFontTx/>
              <a:buNone/>
              <a:tabLst/>
              <a:defRPr/>
            </a:pPr>
            <a:r>
              <a:rPr kumimoji="0" lang="en-US" b="1" i="0" u="none" strike="noStrike" kern="1200" cap="none" spc="0" normalizeH="0" baseline="0" noProof="0">
                <a:ln>
                  <a:noFill/>
                </a:ln>
                <a:effectLst/>
                <a:uLnTx/>
                <a:uFillTx/>
                <a:ea typeface="+mn-ea"/>
                <a:cs typeface="+mn-cs"/>
              </a:rPr>
              <a:t>EPA SBIR Program Manager</a:t>
            </a:r>
            <a:r>
              <a:rPr kumimoji="0" lang="en-US" b="0" i="0" u="none" strike="noStrike" kern="1200" cap="none" spc="0" normalizeH="0" baseline="0" noProof="0">
                <a:ln>
                  <a:noFill/>
                </a:ln>
                <a:effectLst/>
                <a:uLnTx/>
                <a:uFillTx/>
                <a:ea typeface="+mn-ea"/>
                <a:cs typeface="+mn-cs"/>
              </a:rPr>
              <a:t>:</a:t>
            </a:r>
          </a:p>
          <a:p>
            <a:pPr marL="914400" marR="0" lvl="2" indent="0"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a:ln>
                  <a:noFill/>
                </a:ln>
                <a:effectLst/>
                <a:uLnTx/>
                <a:uFillTx/>
                <a:ea typeface="+mn-ea"/>
                <a:cs typeface="+mn-cs"/>
              </a:rPr>
              <a:t>April Richards </a:t>
            </a:r>
            <a:r>
              <a:rPr kumimoji="0" lang="en-US" sz="2400" b="0" i="0" u="none" strike="noStrike" kern="1200" cap="none" spc="0" normalizeH="0" baseline="0" noProof="0">
                <a:ln>
                  <a:noFill/>
                </a:ln>
                <a:effectLst/>
                <a:uLnTx/>
                <a:uFillTx/>
                <a:ea typeface="+mn-ea"/>
                <a:cs typeface="+mn-cs"/>
                <a:hlinkClick r:id="rId3"/>
              </a:rPr>
              <a:t>richards.april@epa.gov</a:t>
            </a:r>
            <a:endParaRPr kumimoji="0" lang="en-US" sz="2400" b="0" i="0" u="none" strike="noStrike" kern="1200" cap="none" spc="0" normalizeH="0" baseline="0" noProof="0">
              <a:ln>
                <a:noFill/>
              </a:ln>
              <a:effectLst/>
              <a:uLnTx/>
              <a:uFillTx/>
              <a:ea typeface="+mn-ea"/>
              <a:cs typeface="+mn-cs"/>
            </a:endParaRPr>
          </a:p>
          <a:p>
            <a:pPr marL="457200" marR="0" lvl="1" indent="0" defTabSz="914400" rtl="0" eaLnBrk="1" fontAlgn="auto" latinLnBrk="0" hangingPunct="1">
              <a:spcBef>
                <a:spcPts val="0"/>
              </a:spcBef>
              <a:spcAft>
                <a:spcPts val="0"/>
              </a:spcAft>
              <a:buClrTx/>
              <a:buSzTx/>
              <a:buFontTx/>
              <a:buNone/>
              <a:tabLst/>
              <a:defRPr/>
            </a:pPr>
            <a:endParaRPr lang="en-US" sz="1500" b="1"/>
          </a:p>
          <a:p>
            <a:pPr marL="457200" marR="0" lvl="1" indent="0" defTabSz="914400" rtl="0" eaLnBrk="1" fontAlgn="auto" latinLnBrk="0" hangingPunct="1">
              <a:spcBef>
                <a:spcPts val="0"/>
              </a:spcBef>
              <a:spcAft>
                <a:spcPts val="0"/>
              </a:spcAft>
              <a:buClrTx/>
              <a:buSzTx/>
              <a:buFontTx/>
              <a:buNone/>
              <a:tabLst/>
              <a:defRPr/>
            </a:pPr>
            <a:r>
              <a:rPr kumimoji="0" lang="en-US" b="1" i="0" u="none" strike="noStrike" kern="1200" cap="none" spc="0" normalizeH="0" baseline="0" noProof="0">
                <a:ln>
                  <a:noFill/>
                </a:ln>
                <a:effectLst/>
                <a:uLnTx/>
                <a:uFillTx/>
                <a:ea typeface="+mn-ea"/>
                <a:cs typeface="+mn-cs"/>
              </a:rPr>
              <a:t>Website</a:t>
            </a:r>
            <a:r>
              <a:rPr kumimoji="0" lang="en-US" b="0" i="0" u="none" strike="noStrike" kern="1200" cap="none" spc="0" normalizeH="0" baseline="0" noProof="0">
                <a:ln>
                  <a:noFill/>
                </a:ln>
                <a:effectLst/>
                <a:uLnTx/>
                <a:uFillTx/>
                <a:ea typeface="+mn-ea"/>
                <a:cs typeface="+mn-cs"/>
              </a:rPr>
              <a:t>: </a:t>
            </a:r>
            <a:r>
              <a:rPr kumimoji="0" lang="en-US" b="0" i="0" u="none" strike="noStrike" kern="1200" cap="none" spc="0" normalizeH="0" baseline="0" noProof="0">
                <a:ln>
                  <a:noFill/>
                </a:ln>
                <a:effectLst/>
                <a:uLnTx/>
                <a:uFillTx/>
                <a:ea typeface="+mn-ea"/>
                <a:cs typeface="+mn-cs"/>
                <a:hlinkClick r:id="rId4"/>
              </a:rPr>
              <a:t>www.epa.gov/sbir</a:t>
            </a:r>
            <a:endParaRPr kumimoji="0" lang="en-US" b="0" i="0" u="none" strike="noStrike" kern="1200" cap="none" spc="0" normalizeH="0" baseline="0" noProof="0">
              <a:ln>
                <a:noFill/>
              </a:ln>
              <a:effectLst/>
              <a:uLnTx/>
              <a:uFillTx/>
              <a:ea typeface="+mn-ea"/>
              <a:cs typeface="+mn-cs"/>
            </a:endParaRPr>
          </a:p>
          <a:p>
            <a:pPr marL="457200" marR="0" lvl="1" indent="0" defTabSz="914400" rtl="0" eaLnBrk="1" fontAlgn="auto" latinLnBrk="0" hangingPunct="1">
              <a:spcBef>
                <a:spcPts val="0"/>
              </a:spcBef>
              <a:spcAft>
                <a:spcPts val="0"/>
              </a:spcAft>
              <a:buClrTx/>
              <a:buSzTx/>
              <a:buFontTx/>
              <a:buNone/>
              <a:tabLst/>
              <a:defRPr/>
            </a:pPr>
            <a:r>
              <a:rPr kumimoji="0" lang="en-US" b="1" i="0" u="none" strike="noStrike" kern="1200" cap="none" spc="0" normalizeH="0" baseline="0" noProof="0">
                <a:ln>
                  <a:noFill/>
                </a:ln>
                <a:effectLst/>
                <a:uLnTx/>
                <a:uFillTx/>
                <a:ea typeface="+mn-ea"/>
                <a:cs typeface="+mn-cs"/>
              </a:rPr>
              <a:t>Listserv: </a:t>
            </a:r>
            <a:r>
              <a:rPr kumimoji="0" lang="en-US" b="0" i="0" u="none" strike="noStrike" kern="1200" cap="none" spc="0" normalizeH="0" baseline="0" noProof="0">
                <a:ln>
                  <a:noFill/>
                </a:ln>
                <a:effectLst/>
                <a:uLnTx/>
                <a:uFillTx/>
                <a:ea typeface="+mn-ea"/>
                <a:cs typeface="+mn-cs"/>
                <a:hlinkClick r:id="rId5"/>
              </a:rPr>
              <a:t>https://www.epa.gov/sbir/sbir-listserv</a:t>
            </a:r>
            <a:endParaRPr kumimoji="0" lang="en-US" b="0" i="0" u="none" strike="noStrike" kern="1200" cap="none" spc="0" normalizeH="0" baseline="0" noProof="0">
              <a:ln>
                <a:noFill/>
              </a:ln>
              <a:effectLst/>
              <a:uLnTx/>
              <a:uFillTx/>
              <a:ea typeface="+mn-ea"/>
              <a:cs typeface="+mn-cs"/>
            </a:endParaRPr>
          </a:p>
          <a:p>
            <a:pPr marL="457200" lvl="1" indent="0">
              <a:buNone/>
              <a:defRPr/>
            </a:pPr>
            <a:r>
              <a:rPr kumimoji="0" lang="en-US" b="1" i="0" u="none" strike="noStrike" kern="1200" cap="none" spc="0" normalizeH="0" baseline="0" noProof="0">
                <a:ln>
                  <a:noFill/>
                </a:ln>
                <a:effectLst/>
                <a:uLnTx/>
                <a:uFillTx/>
                <a:ea typeface="+mn-ea"/>
                <a:cs typeface="+mn-cs"/>
              </a:rPr>
              <a:t>Program Overview/About EPA SBIR: </a:t>
            </a:r>
            <a:r>
              <a:rPr lang="en-US" sz="2200">
                <a:hlinkClick r:id="rId6"/>
              </a:rPr>
              <a:t>https://www.epa.gov/sbir/about-epas-sbir-program</a:t>
            </a:r>
            <a:endParaRPr lang="en-US"/>
          </a:p>
          <a:p>
            <a:pPr marL="457200" lvl="1" indent="0">
              <a:buNone/>
              <a:defRPr/>
            </a:pPr>
            <a:r>
              <a:rPr kumimoji="0" lang="en-US" b="1" i="0" u="none" strike="noStrike" kern="1200" cap="none" spc="0" normalizeH="0" baseline="0" noProof="0">
                <a:ln>
                  <a:noFill/>
                </a:ln>
                <a:effectLst/>
                <a:uLnTx/>
                <a:uFillTx/>
                <a:ea typeface="+mn-ea"/>
                <a:cs typeface="+mn-cs"/>
              </a:rPr>
              <a:t>SBA SBIR website</a:t>
            </a:r>
            <a:r>
              <a:rPr kumimoji="0" lang="en-US" b="0" i="0" u="none" strike="noStrike" kern="1200" cap="none" spc="0" normalizeH="0" baseline="0" noProof="0">
                <a:ln>
                  <a:noFill/>
                </a:ln>
                <a:effectLst/>
                <a:uLnTx/>
                <a:uFillTx/>
                <a:ea typeface="+mn-ea"/>
                <a:cs typeface="+mn-cs"/>
              </a:rPr>
              <a:t>: </a:t>
            </a:r>
            <a:r>
              <a:rPr kumimoji="0" lang="en-US" b="0" i="0" u="none" strike="noStrike" kern="1200" cap="none" spc="0" normalizeH="0" baseline="0" noProof="0">
                <a:ln>
                  <a:noFill/>
                </a:ln>
                <a:effectLst/>
                <a:uLnTx/>
                <a:uFillTx/>
                <a:ea typeface="+mn-ea"/>
                <a:cs typeface="+mn-cs"/>
                <a:hlinkClick r:id="rId7"/>
              </a:rPr>
              <a:t>www.SBIR.gov</a:t>
            </a:r>
            <a:endParaRPr kumimoji="0" lang="en-US" b="0" i="0" u="none" strike="noStrike" kern="1200" cap="none" spc="0" normalizeH="0" baseline="0" noProof="0">
              <a:ln>
                <a:noFill/>
              </a:ln>
              <a:effectLst/>
              <a:uLnTx/>
              <a:uFillTx/>
              <a:ea typeface="+mn-ea"/>
              <a:cs typeface="+mn-cs"/>
            </a:endParaRPr>
          </a:p>
          <a:p>
            <a:pPr marL="0" indent="0">
              <a:buNone/>
            </a:pPr>
            <a:endParaRPr lang="en-US" sz="2200"/>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5297762" y="6356350"/>
            <a:ext cx="4114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10052978" y="6356350"/>
            <a:ext cx="1300821"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469ACB25-B348-4E93-A06D-1D2E301DB53E}"/>
              </a:ext>
            </a:extLst>
          </p:cNvPr>
          <p:cNvSpPr txBox="1">
            <a:spLocks/>
          </p:cNvSpPr>
          <p:nvPr/>
        </p:nvSpPr>
        <p:spPr>
          <a:xfrm>
            <a:off x="4038600" y="644856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17" name="Slide Number Placeholder 2">
            <a:extLst>
              <a:ext uri="{FF2B5EF4-FFF2-40B4-BE49-F238E27FC236}">
                <a16:creationId xmlns:a16="http://schemas.microsoft.com/office/drawing/2014/main" id="{A1A56627-7A9C-4CCE-95F9-A5B55767BD1F}"/>
              </a:ext>
            </a:extLst>
          </p:cNvPr>
          <p:cNvSpPr txBox="1">
            <a:spLocks/>
          </p:cNvSpPr>
          <p:nvPr/>
        </p:nvSpPr>
        <p:spPr>
          <a:xfrm>
            <a:off x="8610600" y="64485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2D4DB74-A5C9-405B-9EB2-9E2B47010E5F}"/>
              </a:ext>
            </a:extLst>
          </p:cNvPr>
          <p:cNvSpPr/>
          <p:nvPr/>
        </p:nvSpPr>
        <p:spPr>
          <a:xfrm>
            <a:off x="5090884" y="2139461"/>
            <a:ext cx="4657344" cy="484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9092BAE-9874-4296-9C4E-C893294BA90F}"/>
              </a:ext>
            </a:extLst>
          </p:cNvPr>
          <p:cNvCxnSpPr>
            <a:cxnSpLocks/>
          </p:cNvCxnSpPr>
          <p:nvPr/>
        </p:nvCxnSpPr>
        <p:spPr>
          <a:xfrm>
            <a:off x="5409095" y="2139461"/>
            <a:ext cx="413225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0843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5297762" y="329184"/>
            <a:ext cx="6251110" cy="1783080"/>
          </a:xfrm>
        </p:spPr>
        <p:txBody>
          <a:bodyPr anchor="b">
            <a:normAutofit/>
          </a:bodyPr>
          <a:lstStyle/>
          <a:p>
            <a:pPr algn="ctr"/>
            <a:r>
              <a:rPr lang="en-US" sz="5400" b="1">
                <a:latin typeface="Calibri" panose="020F0502020204030204" pitchFamily="34" charset="0"/>
                <a:cs typeface="Calibri" panose="020F0502020204030204" pitchFamily="34" charset="0"/>
              </a:rPr>
              <a:t>QUESTIONS?</a:t>
            </a:r>
            <a:endParaRPr lang="en-US" sz="5400"/>
          </a:p>
        </p:txBody>
      </p:sp>
      <p:pic>
        <p:nvPicPr>
          <p:cNvPr id="9" name="Picture 8" descr="Sun shining through buildings onto grass">
            <a:extLst>
              <a:ext uri="{FF2B5EF4-FFF2-40B4-BE49-F238E27FC236}">
                <a16:creationId xmlns:a16="http://schemas.microsoft.com/office/drawing/2014/main" id="{75F554B8-BB4B-4FC3-BA57-E4A819F188BB}"/>
              </a:ext>
            </a:extLst>
          </p:cNvPr>
          <p:cNvPicPr>
            <a:picLocks noChangeAspect="1"/>
          </p:cNvPicPr>
          <p:nvPr/>
        </p:nvPicPr>
        <p:blipFill>
          <a:blip r:embed="rId2">
            <a:extLst>
              <a:ext uri="{28A0092B-C50C-407E-A947-70E740481C1C}">
                <a14:useLocalDpi xmlns:a14="http://schemas.microsoft.com/office/drawing/2010/main" val="0"/>
              </a:ext>
            </a:extLst>
          </a:blip>
          <a:srcRect l="27335" r="2733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DEBFEC1D-A78D-4719-913D-70FBDBEAA051}"/>
              </a:ext>
            </a:extLst>
          </p:cNvPr>
          <p:cNvSpPr>
            <a:spLocks noGrp="1"/>
          </p:cNvSpPr>
          <p:nvPr>
            <p:ph idx="1"/>
          </p:nvPr>
        </p:nvSpPr>
        <p:spPr>
          <a:xfrm>
            <a:off x="5285957" y="2689563"/>
            <a:ext cx="6262915" cy="3483864"/>
          </a:xfrm>
        </p:spPr>
        <p:txBody>
          <a:bodyPr>
            <a:normAutofit/>
          </a:bodyPr>
          <a:lstStyle/>
          <a:p>
            <a:pPr marL="0" indent="0" algn="ctr">
              <a:spcAft>
                <a:spcPts val="600"/>
              </a:spcAft>
              <a:buNone/>
            </a:pPr>
            <a:r>
              <a:rPr lang="en-US" sz="3000"/>
              <a:t>Please submit questions in the chat. We will address as many as time allows.</a:t>
            </a:r>
          </a:p>
          <a:p>
            <a:pPr marL="0" indent="0" algn="ctr">
              <a:spcAft>
                <a:spcPts val="600"/>
              </a:spcAft>
              <a:buNone/>
            </a:pPr>
            <a:endParaRPr lang="en-US" sz="1800"/>
          </a:p>
          <a:p>
            <a:pPr marL="0" indent="0" algn="ctr">
              <a:spcAft>
                <a:spcPts val="600"/>
              </a:spcAft>
              <a:buNone/>
            </a:pPr>
            <a:r>
              <a:rPr lang="en-US" sz="3000"/>
              <a:t>The presentation slides and Q&amp;A will be posted on our website.</a:t>
            </a:r>
          </a:p>
          <a:p>
            <a:pPr marL="0" indent="0">
              <a:buNone/>
            </a:pPr>
            <a:endParaRPr lang="en-US" sz="2200"/>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5297762" y="6356350"/>
            <a:ext cx="4114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10052978" y="6356350"/>
            <a:ext cx="1300821"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469ACB25-B348-4E93-A06D-1D2E301DB53E}"/>
              </a:ext>
            </a:extLst>
          </p:cNvPr>
          <p:cNvSpPr txBox="1">
            <a:spLocks/>
          </p:cNvSpPr>
          <p:nvPr/>
        </p:nvSpPr>
        <p:spPr>
          <a:xfrm>
            <a:off x="4038600" y="644856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17" name="Slide Number Placeholder 2">
            <a:extLst>
              <a:ext uri="{FF2B5EF4-FFF2-40B4-BE49-F238E27FC236}">
                <a16:creationId xmlns:a16="http://schemas.microsoft.com/office/drawing/2014/main" id="{A1A56627-7A9C-4CCE-95F9-A5B55767BD1F}"/>
              </a:ext>
            </a:extLst>
          </p:cNvPr>
          <p:cNvSpPr txBox="1">
            <a:spLocks/>
          </p:cNvSpPr>
          <p:nvPr/>
        </p:nvSpPr>
        <p:spPr>
          <a:xfrm>
            <a:off x="8610600" y="64485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2D4DB74-A5C9-405B-9EB2-9E2B47010E5F}"/>
              </a:ext>
            </a:extLst>
          </p:cNvPr>
          <p:cNvSpPr/>
          <p:nvPr/>
        </p:nvSpPr>
        <p:spPr>
          <a:xfrm>
            <a:off x="5090884" y="2139461"/>
            <a:ext cx="4657344" cy="484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9092BAE-9874-4296-9C4E-C893294BA90F}"/>
              </a:ext>
            </a:extLst>
          </p:cNvPr>
          <p:cNvCxnSpPr>
            <a:cxnSpLocks/>
          </p:cNvCxnSpPr>
          <p:nvPr/>
        </p:nvCxnSpPr>
        <p:spPr>
          <a:xfrm>
            <a:off x="6357189" y="2139461"/>
            <a:ext cx="413225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6172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5297762" y="329184"/>
            <a:ext cx="6251110" cy="1783080"/>
          </a:xfrm>
        </p:spPr>
        <p:txBody>
          <a:bodyPr anchor="b">
            <a:normAutofit/>
          </a:bodyPr>
          <a:lstStyle/>
          <a:p>
            <a:r>
              <a:rPr lang="en-US" sz="5400" b="1">
                <a:latin typeface="Calibri" panose="020F0502020204030204" pitchFamily="34" charset="0"/>
                <a:cs typeface="Calibri" panose="020F0502020204030204" pitchFamily="34" charset="0"/>
              </a:rPr>
              <a:t>Mission</a:t>
            </a:r>
            <a:endParaRPr lang="en-US" sz="5400"/>
          </a:p>
        </p:txBody>
      </p:sp>
      <p:sp>
        <p:nvSpPr>
          <p:cNvPr id="8" name="Content Placeholder 2">
            <a:extLst>
              <a:ext uri="{FF2B5EF4-FFF2-40B4-BE49-F238E27FC236}">
                <a16:creationId xmlns:a16="http://schemas.microsoft.com/office/drawing/2014/main" id="{DEBFEC1D-A78D-4719-913D-70FBDBEAA051}"/>
              </a:ext>
            </a:extLst>
          </p:cNvPr>
          <p:cNvSpPr>
            <a:spLocks noGrp="1"/>
          </p:cNvSpPr>
          <p:nvPr>
            <p:ph idx="1"/>
          </p:nvPr>
        </p:nvSpPr>
        <p:spPr>
          <a:xfrm>
            <a:off x="5347020" y="2681355"/>
            <a:ext cx="5511224" cy="1880697"/>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EPA</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Protect human health and the environment</a:t>
            </a:r>
          </a:p>
          <a:p>
            <a:pPr marL="457200" marR="0" lvl="1" indent="0" defTabSz="914400" rtl="0" eaLnBrk="1" fontAlgn="auto" latinLnBrk="0" hangingPunct="1">
              <a:spcBef>
                <a:spcPts val="0"/>
              </a:spcBef>
              <a:spcAft>
                <a:spcPts val="0"/>
              </a:spcAft>
              <a:buClrTx/>
              <a:buSzTx/>
              <a:buFontTx/>
              <a:buNone/>
              <a:tabLst/>
              <a:defRPr/>
            </a:pPr>
            <a:endParaRPr lang="en-US" sz="20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SBIR</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Seed technology innovations to meet Agency’s mission</a:t>
            </a:r>
          </a:p>
          <a:p>
            <a:pPr marL="0" indent="0">
              <a:buNone/>
            </a:pPr>
            <a:endParaRPr lang="en-US" sz="2200"/>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5297762" y="6356350"/>
            <a:ext cx="4114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10052978" y="6356350"/>
            <a:ext cx="1300821"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ooter Placeholder 1">
            <a:extLst>
              <a:ext uri="{FF2B5EF4-FFF2-40B4-BE49-F238E27FC236}">
                <a16:creationId xmlns:a16="http://schemas.microsoft.com/office/drawing/2014/main" id="{469ACB25-B348-4E93-A06D-1D2E301DB53E}"/>
              </a:ext>
            </a:extLst>
          </p:cNvPr>
          <p:cNvSpPr txBox="1">
            <a:spLocks/>
          </p:cNvSpPr>
          <p:nvPr/>
        </p:nvSpPr>
        <p:spPr>
          <a:xfrm>
            <a:off x="4038600" y="644856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17" name="Slide Number Placeholder 2">
            <a:extLst>
              <a:ext uri="{FF2B5EF4-FFF2-40B4-BE49-F238E27FC236}">
                <a16:creationId xmlns:a16="http://schemas.microsoft.com/office/drawing/2014/main" id="{A1A56627-7A9C-4CCE-95F9-A5B55767BD1F}"/>
              </a:ext>
            </a:extLst>
          </p:cNvPr>
          <p:cNvSpPr txBox="1">
            <a:spLocks/>
          </p:cNvSpPr>
          <p:nvPr/>
        </p:nvSpPr>
        <p:spPr>
          <a:xfrm>
            <a:off x="8610600" y="64485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2D4DB74-A5C9-405B-9EB2-9E2B47010E5F}"/>
              </a:ext>
            </a:extLst>
          </p:cNvPr>
          <p:cNvSpPr/>
          <p:nvPr/>
        </p:nvSpPr>
        <p:spPr>
          <a:xfrm>
            <a:off x="5090884" y="2139461"/>
            <a:ext cx="4657344" cy="484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9092BAE-9874-4296-9C4E-C893294BA90F}"/>
              </a:ext>
            </a:extLst>
          </p:cNvPr>
          <p:cNvCxnSpPr>
            <a:cxnSpLocks/>
          </p:cNvCxnSpPr>
          <p:nvPr/>
        </p:nvCxnSpPr>
        <p:spPr>
          <a:xfrm>
            <a:off x="5409095" y="2139461"/>
            <a:ext cx="413225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pic>
        <p:nvPicPr>
          <p:cNvPr id="3" name="Picture 2" descr="A view of the earth from space&#10;&#10;Description automatically generated with medium confidence">
            <a:extLst>
              <a:ext uri="{FF2B5EF4-FFF2-40B4-BE49-F238E27FC236}">
                <a16:creationId xmlns:a16="http://schemas.microsoft.com/office/drawing/2014/main" id="{87908CAB-0F6E-F1E0-E36A-26C49133DBC5}"/>
              </a:ext>
            </a:extLst>
          </p:cNvPr>
          <p:cNvPicPr>
            <a:picLocks noChangeAspect="1"/>
          </p:cNvPicPr>
          <p:nvPr/>
        </p:nvPicPr>
        <p:blipFill rotWithShape="1">
          <a:blip r:embed="rId2">
            <a:extLst>
              <a:ext uri="{28A0092B-C50C-407E-A947-70E740481C1C}">
                <a14:useLocalDpi xmlns:a14="http://schemas.microsoft.com/office/drawing/2010/main" val="0"/>
              </a:ext>
            </a:extLst>
          </a:blip>
          <a:srcRect t="36061"/>
          <a:stretch/>
        </p:blipFill>
        <p:spPr>
          <a:xfrm>
            <a:off x="409730" y="2511972"/>
            <a:ext cx="4409856" cy="1954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4141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EPA SBIR Funding</a:t>
            </a:r>
            <a:endParaRPr lang="en-US"/>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9621C2CD-CA02-425B-B89D-490F3B4133FF}"/>
              </a:ext>
            </a:extLst>
          </p:cNvPr>
          <p:cNvSpPr txBox="1">
            <a:spLocks/>
          </p:cNvSpPr>
          <p:nvPr/>
        </p:nvSpPr>
        <p:spPr>
          <a:xfrm>
            <a:off x="2636177" y="1353014"/>
            <a:ext cx="927157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1172F979-08F5-43F6-A39D-30BD678BAF5A}"/>
              </a:ext>
            </a:extLst>
          </p:cNvPr>
          <p:cNvSpPr>
            <a:spLocks noGrp="1"/>
          </p:cNvSpPr>
          <p:nvPr>
            <p:ph idx="1"/>
          </p:nvPr>
        </p:nvSpPr>
        <p:spPr>
          <a:xfrm>
            <a:off x="838200" y="1825625"/>
            <a:ext cx="9271571" cy="4351338"/>
          </a:xfrm>
        </p:spPr>
        <p:txBody>
          <a:bodyPr/>
          <a:lstStyle/>
          <a:p>
            <a:pPr marL="457200" indent="-457200">
              <a:lnSpc>
                <a:spcPct val="100000"/>
              </a:lnSpc>
              <a:spcBef>
                <a:spcPts val="0"/>
              </a:spcBef>
              <a:defRPr/>
            </a:pPr>
            <a:r>
              <a:rPr lang="en-US" sz="3200">
                <a:solidFill>
                  <a:prstClr val="black"/>
                </a:solidFill>
                <a:latin typeface="Calibri" panose="020F0502020204030204"/>
              </a:rPr>
              <a:t>Budget:  ~$5.0 M</a:t>
            </a:r>
          </a:p>
          <a:p>
            <a:pPr marL="457200" indent="-457200">
              <a:lnSpc>
                <a:spcPct val="100000"/>
              </a:lnSpc>
              <a:spcBef>
                <a:spcPts val="0"/>
              </a:spcBef>
              <a:defRPr/>
            </a:pPr>
            <a:r>
              <a:rPr lang="en-US" sz="3200">
                <a:solidFill>
                  <a:prstClr val="black"/>
                </a:solidFill>
                <a:latin typeface="Calibri" panose="020F0502020204030204"/>
              </a:rPr>
              <a:t>One funding cycle per year</a:t>
            </a:r>
          </a:p>
          <a:p>
            <a:pPr marL="914400" lvl="1" indent="-457200">
              <a:lnSpc>
                <a:spcPct val="100000"/>
              </a:lnSpc>
              <a:spcBef>
                <a:spcPts val="0"/>
              </a:spcBef>
              <a:defRPr/>
            </a:pPr>
            <a:r>
              <a:rPr lang="en-US">
                <a:solidFill>
                  <a:prstClr val="black"/>
                </a:solidFill>
                <a:latin typeface="Calibri" panose="020F0502020204030204"/>
              </a:rPr>
              <a:t>Phase I proof of concept = $100,000 for 6 months</a:t>
            </a:r>
          </a:p>
          <a:p>
            <a:pPr marL="914400" lvl="1" indent="-457200">
              <a:lnSpc>
                <a:spcPct val="100000"/>
              </a:lnSpc>
              <a:spcBef>
                <a:spcPts val="0"/>
              </a:spcBef>
              <a:defRPr/>
            </a:pPr>
            <a:r>
              <a:rPr lang="en-US">
                <a:solidFill>
                  <a:prstClr val="black"/>
                </a:solidFill>
                <a:latin typeface="Calibri" panose="020F0502020204030204"/>
              </a:rPr>
              <a:t>Phase II development &amp; commercialization = $400,000 for 2 years</a:t>
            </a:r>
          </a:p>
          <a:p>
            <a:pPr marL="1371600" lvl="2" indent="-457200">
              <a:lnSpc>
                <a:spcPct val="100000"/>
              </a:lnSpc>
              <a:spcBef>
                <a:spcPts val="0"/>
              </a:spcBef>
              <a:defRPr/>
            </a:pPr>
            <a:r>
              <a:rPr lang="en-US" sz="2400">
                <a:solidFill>
                  <a:prstClr val="black"/>
                </a:solidFill>
                <a:latin typeface="Calibri" panose="020F0502020204030204"/>
              </a:rPr>
              <a:t>Commercialization Option = $100,000 supplement to match 3</a:t>
            </a:r>
            <a:r>
              <a:rPr lang="en-US" sz="2400" baseline="30000">
                <a:solidFill>
                  <a:prstClr val="black"/>
                </a:solidFill>
                <a:latin typeface="Calibri" panose="020F0502020204030204"/>
              </a:rPr>
              <a:t>rd</a:t>
            </a:r>
            <a:r>
              <a:rPr lang="en-US" sz="2400">
                <a:solidFill>
                  <a:prstClr val="black"/>
                </a:solidFill>
                <a:latin typeface="Calibri" panose="020F0502020204030204"/>
              </a:rPr>
              <a:t> party investment</a:t>
            </a:r>
          </a:p>
          <a:p>
            <a:pPr marL="457200" indent="-457200">
              <a:lnSpc>
                <a:spcPct val="100000"/>
              </a:lnSpc>
              <a:spcBef>
                <a:spcPts val="0"/>
              </a:spcBef>
              <a:defRPr/>
            </a:pPr>
            <a:r>
              <a:rPr lang="en-US" sz="3200">
                <a:solidFill>
                  <a:prstClr val="black"/>
                </a:solidFill>
                <a:latin typeface="Calibri" panose="020F0502020204030204"/>
              </a:rPr>
              <a:t>Projects awarded as contracts</a:t>
            </a:r>
          </a:p>
          <a:p>
            <a:endParaRPr lang="en-US"/>
          </a:p>
        </p:txBody>
      </p:sp>
    </p:spTree>
    <p:extLst>
      <p:ext uri="{BB962C8B-B14F-4D97-AF65-F5344CB8AC3E}">
        <p14:creationId xmlns:p14="http://schemas.microsoft.com/office/powerpoint/2010/main" val="356106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p:txBody>
          <a:bodyPr/>
          <a:lstStyle/>
          <a:p>
            <a:r>
              <a:rPr lang="en-US" b="1">
                <a:latin typeface="Calibri" panose="020F0502020204030204" pitchFamily="34" charset="0"/>
                <a:cs typeface="Calibri" panose="020F0502020204030204" pitchFamily="34" charset="0"/>
              </a:rPr>
              <a:t>EPA SBIR’s Last Phase I Cycle</a:t>
            </a:r>
            <a:endParaRPr lang="en-US"/>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62BAE66F-714D-B5C2-9653-DDD744D86490}"/>
              </a:ext>
            </a:extLst>
          </p:cNvPr>
          <p:cNvGraphicFramePr/>
          <p:nvPr>
            <p:extLst>
              <p:ext uri="{D42A27DB-BD31-4B8C-83A1-F6EECF244321}">
                <p14:modId xmlns:p14="http://schemas.microsoft.com/office/powerpoint/2010/main" val="2501605143"/>
              </p:ext>
            </p:extLst>
          </p:nvPr>
        </p:nvGraphicFramePr>
        <p:xfrm>
          <a:off x="1263376" y="1735000"/>
          <a:ext cx="9026252"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4252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C5E5-0A7C-42A3-8EEB-3FD5B7E4D26B}"/>
              </a:ext>
            </a:extLst>
          </p:cNvPr>
          <p:cNvSpPr>
            <a:spLocks noGrp="1"/>
          </p:cNvSpPr>
          <p:nvPr>
            <p:ph type="title"/>
          </p:nvPr>
        </p:nvSpPr>
        <p:spPr>
          <a:xfrm>
            <a:off x="524741" y="620392"/>
            <a:ext cx="3808268" cy="5504688"/>
          </a:xfrm>
        </p:spPr>
        <p:txBody>
          <a:bodyPr>
            <a:normAutofit/>
          </a:bodyPr>
          <a:lstStyle/>
          <a:p>
            <a:r>
              <a:rPr lang="en-US" sz="6000" b="1">
                <a:latin typeface="Calibri"/>
                <a:cs typeface="Calibri"/>
              </a:rPr>
              <a:t>EPA SBIR Program</a:t>
            </a:r>
            <a:endParaRPr lang="en-US" sz="6000">
              <a:latin typeface="Calibri"/>
              <a:cs typeface="Calibri"/>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9C3B4F-4B7B-9A4F-9F3C-3A4901A339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9621C2CD-CA02-425B-B89D-490F3B4133FF}"/>
              </a:ext>
            </a:extLst>
          </p:cNvPr>
          <p:cNvSpPr txBox="1">
            <a:spLocks/>
          </p:cNvSpPr>
          <p:nvPr/>
        </p:nvSpPr>
        <p:spPr>
          <a:xfrm>
            <a:off x="2636177" y="1353014"/>
            <a:ext cx="927157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1" name="Content Placeholder 8">
            <a:extLst>
              <a:ext uri="{FF2B5EF4-FFF2-40B4-BE49-F238E27FC236}">
                <a16:creationId xmlns:a16="http://schemas.microsoft.com/office/drawing/2014/main" id="{4EBCF4CA-D5D9-7575-C3BD-CE44DDE9969A}"/>
              </a:ext>
            </a:extLst>
          </p:cNvPr>
          <p:cNvGraphicFramePr>
            <a:graphicFrameLocks noGrp="1"/>
          </p:cNvGraphicFramePr>
          <p:nvPr>
            <p:ph idx="1"/>
            <p:extLst>
              <p:ext uri="{D42A27DB-BD31-4B8C-83A1-F6EECF244321}">
                <p14:modId xmlns:p14="http://schemas.microsoft.com/office/powerpoint/2010/main" val="3455200890"/>
              </p:ext>
            </p:extLst>
          </p:nvPr>
        </p:nvGraphicFramePr>
        <p:xfrm>
          <a:off x="4846320" y="441960"/>
          <a:ext cx="6510528" cy="5683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4710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title="decorative bar">
            <a:extLst>
              <a:ext uri="{FF2B5EF4-FFF2-40B4-BE49-F238E27FC236}">
                <a16:creationId xmlns:a16="http://schemas.microsoft.com/office/drawing/2014/main" id="{EE8EB1CF-DF82-4354-9DB9-503AD04F5883}"/>
              </a:ext>
            </a:extLst>
          </p:cNvPr>
          <p:cNvSpPr/>
          <p:nvPr/>
        </p:nvSpPr>
        <p:spPr>
          <a:xfrm>
            <a:off x="1" y="6404250"/>
            <a:ext cx="12192000" cy="453750"/>
          </a:xfrm>
          <a:prstGeom prst="rect">
            <a:avLst/>
          </a:prstGeom>
          <a:solidFill>
            <a:srgbClr val="6666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35954105-9C2C-411E-8BB6-87A80D8696D3}"/>
              </a:ext>
            </a:extLst>
          </p:cNvPr>
          <p:cNvSpPr>
            <a:spLocks noGrp="1"/>
          </p:cNvSpPr>
          <p:nvPr>
            <p:ph type="ftr" sz="quarter" idx="11"/>
          </p:nvPr>
        </p:nvSpPr>
        <p:spPr>
          <a:xfrm>
            <a:off x="4038600" y="644856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U.S. Environmental Protection Agency</a:t>
            </a:r>
          </a:p>
        </p:txBody>
      </p:sp>
      <p:sp>
        <p:nvSpPr>
          <p:cNvPr id="7" name="Slide Number Placeholder 2">
            <a:extLst>
              <a:ext uri="{FF2B5EF4-FFF2-40B4-BE49-F238E27FC236}">
                <a16:creationId xmlns:a16="http://schemas.microsoft.com/office/drawing/2014/main" id="{CD4C7AF5-8B0A-4140-A58A-9278529D405A}"/>
              </a:ext>
            </a:extLst>
          </p:cNvPr>
          <p:cNvSpPr>
            <a:spLocks noGrp="1"/>
          </p:cNvSpPr>
          <p:nvPr>
            <p:ph type="sldNum" sz="quarter" idx="12"/>
          </p:nvPr>
        </p:nvSpPr>
        <p:spPr>
          <a:xfrm>
            <a:off x="8610600" y="64485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3">
            <a:extLst>
              <a:ext uri="{FF2B5EF4-FFF2-40B4-BE49-F238E27FC236}">
                <a16:creationId xmlns:a16="http://schemas.microsoft.com/office/drawing/2014/main" id="{C3443735-649C-4967-8D01-674871B79839}"/>
              </a:ext>
            </a:extLst>
          </p:cNvPr>
          <p:cNvSpPr txBox="1">
            <a:spLocks/>
          </p:cNvSpPr>
          <p:nvPr/>
        </p:nvSpPr>
        <p:spPr>
          <a:xfrm>
            <a:off x="5434932" y="786912"/>
            <a:ext cx="5927831" cy="3477723"/>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Aft>
                <a:spcPts val="200"/>
              </a:spcAft>
            </a:pPr>
            <a:r>
              <a:rPr lang="en-US" sz="4900" b="1"/>
              <a:t>Phase I Solicitation/BAA</a:t>
            </a:r>
          </a:p>
          <a:p>
            <a:pPr algn="ctr">
              <a:spcAft>
                <a:spcPts val="200"/>
              </a:spcAft>
            </a:pPr>
            <a:r>
              <a:rPr lang="en-US" sz="3300" b="1"/>
              <a:t>(planned dates)</a:t>
            </a:r>
          </a:p>
          <a:p>
            <a:pPr algn="ctr">
              <a:spcAft>
                <a:spcPts val="200"/>
              </a:spcAft>
            </a:pPr>
            <a:r>
              <a:rPr lang="en-US" sz="4900" b="1"/>
              <a:t> </a:t>
            </a:r>
            <a:r>
              <a:rPr lang="en-US" sz="4100" b="1"/>
              <a:t>Open: June 26, 2024</a:t>
            </a:r>
          </a:p>
          <a:p>
            <a:pPr algn="ctr">
              <a:spcAft>
                <a:spcPts val="200"/>
              </a:spcAft>
            </a:pPr>
            <a:r>
              <a:rPr lang="en-US" sz="4100" b="1"/>
              <a:t>Close: August 21, 2024</a:t>
            </a:r>
            <a:br>
              <a:rPr lang="en-US" sz="4400" b="1"/>
            </a:br>
            <a:br>
              <a:rPr lang="en-US" sz="2000" b="1"/>
            </a:br>
            <a:br>
              <a:rPr lang="en-US" sz="3300" b="1"/>
            </a:br>
            <a:endParaRPr lang="en-US" sz="3300" b="1" i="1"/>
          </a:p>
        </p:txBody>
      </p:sp>
      <p:sp>
        <p:nvSpPr>
          <p:cNvPr id="14" name="Content Placeholder 2">
            <a:extLst>
              <a:ext uri="{FF2B5EF4-FFF2-40B4-BE49-F238E27FC236}">
                <a16:creationId xmlns:a16="http://schemas.microsoft.com/office/drawing/2014/main" id="{931799C5-32AC-4E79-BBC9-2A608D68A0C9}"/>
              </a:ext>
            </a:extLst>
          </p:cNvPr>
          <p:cNvSpPr>
            <a:spLocks noGrp="1"/>
          </p:cNvSpPr>
          <p:nvPr>
            <p:ph idx="1"/>
          </p:nvPr>
        </p:nvSpPr>
        <p:spPr>
          <a:xfrm>
            <a:off x="5286703" y="3660389"/>
            <a:ext cx="6512382" cy="1962818"/>
          </a:xfrm>
        </p:spPr>
        <p:txBody>
          <a:bodyPr>
            <a:normAutofit/>
          </a:bodyPr>
          <a:lstStyle/>
          <a:p>
            <a:r>
              <a:rPr lang="en-US" sz="2400"/>
              <a:t>Information at: </a:t>
            </a:r>
            <a:r>
              <a:rPr lang="en-US" sz="2400">
                <a:solidFill>
                  <a:prstClr val="white"/>
                </a:solidFill>
                <a:hlinkClick r:id="rId2"/>
              </a:rPr>
              <a:t>https://www.epa.gov/sbir/sbir-funding-opportunities</a:t>
            </a:r>
            <a:endParaRPr lang="en-US" sz="2400"/>
          </a:p>
          <a:p>
            <a:r>
              <a:rPr lang="en-US" sz="2400"/>
              <a:t>Subscribe to SBIR listserv: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https://www.epa.gov/sbir/sbir-listserv</a:t>
            </a:r>
            <a:endParaRPr lang="en-US" sz="2400"/>
          </a:p>
        </p:txBody>
      </p:sp>
      <p:pic>
        <p:nvPicPr>
          <p:cNvPr id="8" name="Picture 7" descr="Text&#10;&#10;Description automatically generated">
            <a:extLst>
              <a:ext uri="{FF2B5EF4-FFF2-40B4-BE49-F238E27FC236}">
                <a16:creationId xmlns:a16="http://schemas.microsoft.com/office/drawing/2014/main" id="{7E5DB4CE-F6CF-49C5-9228-30B82D316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538" y="977462"/>
            <a:ext cx="2000175" cy="4756658"/>
          </a:xfrm>
          <a:prstGeom prst="rect">
            <a:avLst/>
          </a:prstGeom>
        </p:spPr>
      </p:pic>
    </p:spTree>
    <p:extLst>
      <p:ext uri="{BB962C8B-B14F-4D97-AF65-F5344CB8AC3E}">
        <p14:creationId xmlns:p14="http://schemas.microsoft.com/office/powerpoint/2010/main" val="3744976662"/>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FA8379E965A00B45A1A36D3752D48D48" ma:contentTypeVersion="48" ma:contentTypeDescription="Create a new document." ma:contentTypeScope="" ma:versionID="81e90ff1be7ced194f0103995dee0a5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2fe5acc1-9310-4462-a44a-3cad32217294" xmlns:ns6="16d9c5d6-8b2b-4b2f-ac18-2967b77bad94" xmlns:ns7="181fbaab-b12d-4bd8-9c76-89f4fae445fc" targetNamespace="http://schemas.microsoft.com/office/2006/metadata/properties" ma:root="true" ma:fieldsID="6609e82f71f4b86a228b325874716968" ns1:_="" ns2:_="" ns3:_="" ns4:_="" ns5:_="" ns6:_="" ns7:_="">
    <xsd:import namespace="http://schemas.microsoft.com/sharepoint/v3"/>
    <xsd:import namespace="4ffa91fb-a0ff-4ac5-b2db-65c790d184a4"/>
    <xsd:import namespace="http://schemas.microsoft.com/sharepoint.v3"/>
    <xsd:import namespace="http://schemas.microsoft.com/sharepoint/v3/fields"/>
    <xsd:import namespace="2fe5acc1-9310-4462-a44a-3cad32217294"/>
    <xsd:import namespace="16d9c5d6-8b2b-4b2f-ac18-2967b77bad94"/>
    <xsd:import namespace="181fbaab-b12d-4bd8-9c76-89f4fae445fc"/>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edWithDetails" minOccurs="0"/>
                <xsd:element ref="ns5:_dlc_DocId" minOccurs="0"/>
                <xsd:element ref="ns5:_dlc_DocIdUrl" minOccurs="0"/>
                <xsd:element ref="ns5:_dlc_DocIdPersistId" minOccurs="0"/>
                <xsd:element ref="ns6:LastSharedByUser" minOccurs="0"/>
                <xsd:element ref="ns6:LastSharedByTime" minOccurs="0"/>
                <xsd:element ref="ns7:COR" minOccurs="0"/>
                <xsd:element ref="ns7:MediaServiceMetadata" minOccurs="0"/>
                <xsd:element ref="ns7:MediaServiceFastMetadata" minOccurs="0"/>
                <xsd:element ref="ns7:MediaServiceDateTaken" minOccurs="0"/>
                <xsd:element ref="ns7:MediaServiceAutoTags" minOccurs="0"/>
                <xsd:element ref="ns7:MediaServiceEventHashCode" minOccurs="0"/>
                <xsd:element ref="ns7:MediaServiceGenerationTime" minOccurs="0"/>
                <xsd:element ref="ns7:MediaServiceOCR" minOccurs="0"/>
                <xsd:element ref="ns7:MediaServiceLocation" minOccurs="0"/>
                <xsd:element ref="ns7:MediaServiceAutoKeyPoints" minOccurs="0"/>
                <xsd:element ref="ns7:MediaServiceKeyPoints" minOccurs="0"/>
                <xsd:element ref="ns7:MediaLengthInSeconds" minOccurs="0"/>
                <xsd:element ref="ns1:_ip_UnifiedCompliancePolicyProperties" minOccurs="0"/>
                <xsd:element ref="ns1:_ip_UnifiedCompliancePolicyUIAction" minOccurs="0"/>
                <xsd:element ref="ns7:lcf76f155ced4ddcb4097134ff3c332f"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8" nillable="true" ma:displayName="Unified Compliance Policy Properties" ma:hidden="true" ma:internalName="_ip_UnifiedCompliancePolicyProperties">
      <xsd:simpleType>
        <xsd:restriction base="dms:Note"/>
      </xsd:simpleType>
    </xsd:element>
    <xsd:element name="_ip_UnifiedCompliancePolicyUIAction" ma:index="4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description="" ma:hidden="true" ma:list="{e45b6655-e6a6-40d9-8e2b-c93e42c0dbf8}" ma:internalName="TaxCatchAllLabel" ma:readOnly="true" ma:showField="CatchAllDataLabel" ma:web="2fe5acc1-9310-4462-a44a-3cad32217294">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description="" ma:hidden="true" ma:list="{e45b6655-e6a6-40d9-8e2b-c93e42c0dbf8}" ma:internalName="TaxCatchAll" ma:showField="CatchAllData" ma:web="2fe5acc1-9310-4462-a44a-3cad32217294">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e5acc1-9310-4462-a44a-3cad32217294" elementFormDefault="qualified">
    <xsd:import namespace="http://schemas.microsoft.com/office/2006/documentManagement/types"/>
    <xsd:import namespace="http://schemas.microsoft.com/office/infopath/2007/PartnerControls"/>
    <xsd:element name="SharedWithUsers" ma:index="2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description="" ma:internalName="SharedWithDetails" ma:readOnly="true">
      <xsd:simpleType>
        <xsd:restriction base="dms:Note">
          <xsd:maxLength value="255"/>
        </xsd:restriction>
      </xsd:simpleType>
    </xsd:element>
    <xsd:element name="_dlc_DocId" ma:index="31" nillable="true" ma:displayName="Document ID Value" ma:description="The value of the document ID assigned to this item." ma:internalName="_dlc_DocId" ma:readOnly="true">
      <xsd:simpleType>
        <xsd:restriction base="dms:Text"/>
      </xsd:simpleType>
    </xsd:element>
    <xsd:element name="_dlc_DocIdUrl" ma:index="3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d9c5d6-8b2b-4b2f-ac18-2967b77bad94" elementFormDefault="qualified">
    <xsd:import namespace="http://schemas.microsoft.com/office/2006/documentManagement/types"/>
    <xsd:import namespace="http://schemas.microsoft.com/office/infopath/2007/PartnerControls"/>
    <xsd:element name="LastSharedByUser" ma:index="34" nillable="true" ma:displayName="Last Shared By User" ma:description="" ma:internalName="LastSharedByUser" ma:readOnly="true">
      <xsd:simpleType>
        <xsd:restriction base="dms:Note">
          <xsd:maxLength value="255"/>
        </xsd:restriction>
      </xsd:simpleType>
    </xsd:element>
    <xsd:element name="LastSharedByTime" ma:index="3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81fbaab-b12d-4bd8-9c76-89f4fae445fc" elementFormDefault="qualified">
    <xsd:import namespace="http://schemas.microsoft.com/office/2006/documentManagement/types"/>
    <xsd:import namespace="http://schemas.microsoft.com/office/infopath/2007/PartnerControls"/>
    <xsd:element name="COR" ma:index="36" nillable="true" ma:displayName="COR" ma:SearchPeopleOnly="false" ma:SharePointGroup="0" ma:internalName="C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37" nillable="true" ma:displayName="MediaServiceMetadata" ma:description="" ma:hidden="true" ma:internalName="MediaServiceMetadata" ma:readOnly="true">
      <xsd:simpleType>
        <xsd:restriction base="dms:Note"/>
      </xsd:simpleType>
    </xsd:element>
    <xsd:element name="MediaServiceFastMetadata" ma:index="38" nillable="true" ma:displayName="MediaServiceFastMetadata" ma:description="" ma:hidden="true" ma:internalName="MediaServiceFastMetadata" ma:readOnly="true">
      <xsd:simpleType>
        <xsd:restriction base="dms:Note"/>
      </xsd:simpleType>
    </xsd:element>
    <xsd:element name="MediaServiceDateTaken" ma:index="39" nillable="true" ma:displayName="MediaServiceDateTaken" ma:description="" ma:hidden="true" ma:internalName="MediaServiceDateTaken" ma:readOnly="true">
      <xsd:simpleType>
        <xsd:restriction base="dms:Text"/>
      </xsd:simpleType>
    </xsd:element>
    <xsd:element name="MediaServiceAutoTags" ma:index="40" nillable="true" ma:displayName="MediaServiceAutoTags" ma:internalName="MediaServiceAutoTags"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element name="MediaServiceOCR" ma:index="43" nillable="true" ma:displayName="Extracted Text" ma:internalName="MediaServiceOCR" ma:readOnly="true">
      <xsd:simpleType>
        <xsd:restriction base="dms:Note">
          <xsd:maxLength value="255"/>
        </xsd:restriction>
      </xsd:simpleType>
    </xsd:element>
    <xsd:element name="MediaServiceLocation" ma:index="44" nillable="true" ma:displayName="Location" ma:internalName="MediaServiceLocation" ma:readOnly="true">
      <xsd:simpleType>
        <xsd:restriction base="dms:Text"/>
      </xsd:simpleType>
    </xsd:element>
    <xsd:element name="MediaServiceAutoKeyPoints" ma:index="45" nillable="true" ma:displayName="MediaServiceAutoKeyPoints" ma:hidden="true" ma:internalName="MediaServiceAutoKeyPoints" ma:readOnly="true">
      <xsd:simpleType>
        <xsd:restriction base="dms:Note"/>
      </xsd:simpleType>
    </xsd:element>
    <xsd:element name="MediaServiceKeyPoints" ma:index="46" nillable="true" ma:displayName="KeyPoints" ma:internalName="MediaServiceKeyPoints" ma:readOnly="true">
      <xsd:simpleType>
        <xsd:restriction base="dms:Note">
          <xsd:maxLength value="255"/>
        </xsd:restriction>
      </xsd:simpleType>
    </xsd:element>
    <xsd:element name="MediaLengthInSeconds" ma:index="47" nillable="true" ma:displayName="Length (seconds)" ma:internalName="MediaLengthInSeconds" ma:readOnly="true">
      <xsd:simpleType>
        <xsd:restriction base="dms:Unknown"/>
      </xsd:simpleType>
    </xsd:element>
    <xsd:element name="lcf76f155ced4ddcb4097134ff3c332f" ma:index="51"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2022-04-26T15:20:46+00:00</Document_x0020_Creation_x0020_Date>
    <_dlc_DocId xmlns="2fe5acc1-9310-4462-a44a-3cad32217294">SSYEHYHTR5TA-263991599-27878</_dlc_DocId>
    <_dlc_DocIdUrl xmlns="2fe5acc1-9310-4462-a44a-3cad32217294">
      <Url>https://usepa.sharepoint.com/sites/ORD_Work/SBIR/_layouts/15/DocIdRedir.aspx?ID=SSYEHYHTR5TA-263991599-27878</Url>
      <Description>SSYEHYHTR5TA-263991599-27878</Description>
    </_dlc_DocIdUrl>
    <_Source xmlns="http://schemas.microsoft.com/sharepoint/v3/fields" xsi:nil="true"/>
    <_ip_UnifiedCompliancePolicyUIAction xmlns="http://schemas.microsoft.com/sharepoint/v3"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COR xmlns="181fbaab-b12d-4bd8-9c76-89f4fae445fc">
      <UserInfo>
        <DisplayName/>
        <AccountId xsi:nil="true"/>
        <AccountType/>
      </UserInfo>
    </COR>
    <TaxKeywordTaxHTField xmlns="4ffa91fb-a0ff-4ac5-b2db-65c790d184a4">
      <Terms xmlns="http://schemas.microsoft.com/office/infopath/2007/PartnerControls"/>
    </TaxKeywordTaxHTField>
    <_ip_UnifiedCompliancePolicyProperties xmlns="http://schemas.microsoft.com/sharepoint/v3"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SharedWithUsers xmlns="2fe5acc1-9310-4462-a44a-3cad32217294">
      <UserInfo>
        <DisplayName>Dietrick, Margaret</DisplayName>
        <AccountId>16794</AccountId>
        <AccountType/>
      </UserInfo>
      <UserInfo>
        <DisplayName>Richards, April</DisplayName>
        <AccountId>3333</AccountId>
        <AccountType/>
      </UserInfo>
      <UserInfo>
        <DisplayName>Evans, Nicolas L.</DisplayName>
        <AccountId>17309</AccountId>
        <AccountType/>
      </UserInfo>
      <UserInfo>
        <DisplayName>Huber, Matthew</DisplayName>
        <AccountId>19140</AccountId>
        <AccountType/>
      </UserInfo>
      <UserInfo>
        <DisplayName>Martin, JohnC</DisplayName>
        <AccountId>22483</AccountId>
        <AccountType/>
      </UserInfo>
      <UserInfo>
        <DisplayName>Raeder, Paul</DisplayName>
        <AccountId>22981</AccountId>
        <AccountType/>
      </UserInfo>
      <UserInfo>
        <DisplayName>Fliter, Megan</DisplayName>
        <AccountId>22710</AccountId>
        <AccountType/>
      </UserInfo>
      <UserInfo>
        <DisplayName>McCune, Jenifer A.</DisplayName>
        <AccountId>22051</AccountId>
        <AccountType/>
      </UserInfo>
      <UserInfo>
        <DisplayName>Caslin, Seamus</DisplayName>
        <AccountId>23308</AccountId>
        <AccountType/>
      </UserInfo>
    </SharedWithUsers>
    <lcf76f155ced4ddcb4097134ff3c332f xmlns="181fbaab-b12d-4bd8-9c76-89f4fae445fc">
      <Terms xmlns="http://schemas.microsoft.com/office/infopath/2007/PartnerControls"/>
    </lcf76f155ced4ddcb4097134ff3c332f>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5447DF-BEF7-4F32-9361-9BD32DA45AEC}">
  <ds:schemaRefs>
    <ds:schemaRef ds:uri="http://schemas.microsoft.com/sharepoint/events"/>
  </ds:schemaRefs>
</ds:datastoreItem>
</file>

<file path=customXml/itemProps2.xml><?xml version="1.0" encoding="utf-8"?>
<ds:datastoreItem xmlns:ds="http://schemas.openxmlformats.org/officeDocument/2006/customXml" ds:itemID="{CE0F7CC3-734B-4CC0-88FE-1F0FD91E5DDA}">
  <ds:schemaRefs>
    <ds:schemaRef ds:uri="Microsoft.SharePoint.Taxonomy.ContentTypeSync"/>
  </ds:schemaRefs>
</ds:datastoreItem>
</file>

<file path=customXml/itemProps3.xml><?xml version="1.0" encoding="utf-8"?>
<ds:datastoreItem xmlns:ds="http://schemas.openxmlformats.org/officeDocument/2006/customXml" ds:itemID="{C52810D6-42FB-47B4-9D0B-02BFEDB76620}">
  <ds:schemaRefs>
    <ds:schemaRef ds:uri="16d9c5d6-8b2b-4b2f-ac18-2967b77bad94"/>
    <ds:schemaRef ds:uri="181fbaab-b12d-4bd8-9c76-89f4fae445fc"/>
    <ds:schemaRef ds:uri="2fe5acc1-9310-4462-a44a-3cad32217294"/>
    <ds:schemaRef ds:uri="4ffa91fb-a0ff-4ac5-b2db-65c790d18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03BBCC6-D32E-4422-BC12-1C28C14D6FB3}">
  <ds:schemaRefs>
    <ds:schemaRef ds:uri="16d9c5d6-8b2b-4b2f-ac18-2967b77bad94"/>
    <ds:schemaRef ds:uri="181fbaab-b12d-4bd8-9c76-89f4fae445fc"/>
    <ds:schemaRef ds:uri="2fe5acc1-9310-4462-a44a-3cad32217294"/>
    <ds:schemaRef ds:uri="4ffa91fb-a0ff-4ac5-b2db-65c790d18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272A0DBC-9A34-44DA-9263-9CAF901F30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2994</Words>
  <Application>Microsoft Office PowerPoint</Application>
  <PresentationFormat>Widescreen</PresentationFormat>
  <Paragraphs>421</Paragraphs>
  <Slides>42</Slides>
  <Notes>14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42</vt:i4>
      </vt:variant>
    </vt:vector>
  </HeadingPairs>
  <TitlesOfParts>
    <vt:vector size="57" baseType="lpstr">
      <vt:lpstr>Arial</vt:lpstr>
      <vt:lpstr>Calibri</vt:lpstr>
      <vt:lpstr>Calibri Light</vt:lpstr>
      <vt:lpstr>Courier New</vt:lpstr>
      <vt:lpstr>Gill Sans MT</vt:lpstr>
      <vt:lpstr>Lato</vt:lpstr>
      <vt:lpstr>MyriadPro-Bold</vt:lpstr>
      <vt:lpstr>Rokkitt</vt:lpstr>
      <vt:lpstr>Source Sans Pro Web</vt:lpstr>
      <vt:lpstr>Symbol</vt:lpstr>
      <vt:lpstr>Tahoma</vt:lpstr>
      <vt:lpstr>Wingdings</vt:lpstr>
      <vt:lpstr>3_Office Theme</vt:lpstr>
      <vt:lpstr>1_Office Theme</vt:lpstr>
      <vt:lpstr>2_Office Theme</vt:lpstr>
      <vt:lpstr>PowerPoint Presentation</vt:lpstr>
      <vt:lpstr>Welcome to the EPA SBIR Webinar</vt:lpstr>
      <vt:lpstr>Agenda</vt:lpstr>
      <vt:lpstr>Federal SBIR Program</vt:lpstr>
      <vt:lpstr>Mission</vt:lpstr>
      <vt:lpstr>EPA SBIR Funding</vt:lpstr>
      <vt:lpstr>EPA SBIR’s Last Phase I Cycle</vt:lpstr>
      <vt:lpstr>EPA SBIR Program</vt:lpstr>
      <vt:lpstr>PowerPoint Presentation</vt:lpstr>
      <vt:lpstr>PowerPoint Presentation</vt:lpstr>
      <vt:lpstr>Solicitation- Broad Focus Areas</vt:lpstr>
      <vt:lpstr>Topics</vt:lpstr>
      <vt:lpstr>Clean and Safe Water</vt:lpstr>
      <vt:lpstr>Air Quality &amp; Climate</vt:lpstr>
      <vt:lpstr>Homeland Security</vt:lpstr>
      <vt:lpstr>Circular Economy/ Sustainable Materials</vt:lpstr>
      <vt:lpstr>Safer Chemicals</vt:lpstr>
      <vt:lpstr>PowerPoint Presentation</vt:lpstr>
      <vt:lpstr>Applying</vt:lpstr>
      <vt:lpstr>Anticipated Schedule</vt:lpstr>
      <vt:lpstr>Proposal Evaluation &amp; Selection</vt:lpstr>
      <vt:lpstr>Proposal Evaluation Criteria</vt:lpstr>
      <vt:lpstr>Apply Via FedConnect</vt:lpstr>
      <vt:lpstr>Required Registrations</vt:lpstr>
      <vt:lpstr>Human Subjects</vt:lpstr>
      <vt:lpstr>Contracting Office  Megan Fliter, EPA SBIR Contract Specialist</vt:lpstr>
      <vt:lpstr>  Fraud, waste, and abuse within the sbir program</vt:lpstr>
      <vt:lpstr>Fraud, Waste, and Abuse</vt:lpstr>
      <vt:lpstr>Aldissi and Bogomolova</vt:lpstr>
      <vt:lpstr>Bio-Adhesive Alliance, inc</vt:lpstr>
      <vt:lpstr>Subhadarshi Nayak</vt:lpstr>
      <vt:lpstr>Reporting Fraud, Waste, and Abuse to the OIG</vt:lpstr>
      <vt:lpstr>Foreign Risk - New Requirements</vt:lpstr>
      <vt:lpstr>Environmental SBIR Funding</vt:lpstr>
      <vt:lpstr>Environmental SBIR Funding- More Information</vt:lpstr>
      <vt:lpstr>Take Home Messages</vt:lpstr>
      <vt:lpstr>If you decide to apply</vt:lpstr>
      <vt:lpstr>I-corps Program</vt:lpstr>
      <vt:lpstr>Ecovative Design, LLC: Green Island, NY</vt:lpstr>
      <vt:lpstr>AquaRealTime, Inc.: Boulder, CO</vt:lpstr>
      <vt:lpstr>For More Information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EPA’s Small Business Innovation Research (SBIR) Program</dc:title>
  <dc:creator>Dietrick, Margaret</dc:creator>
  <cp:lastModifiedBy>Richards, April</cp:lastModifiedBy>
  <cp:revision>1</cp:revision>
  <dcterms:created xsi:type="dcterms:W3CDTF">2022-04-26T19:20:58Z</dcterms:created>
  <dcterms:modified xsi:type="dcterms:W3CDTF">2024-06-19T12:25:07Z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0x010100FA8379E965A00B45A1A36D3752D48D48</vt:lpwstr>
  </property>
  <property fmtid="{D5CDD505-2E9C-101B-9397-08002B2CF9AE}" pid="3" name="_dlc_DocIdItemGuid">
    <vt:lpwstr>6508f4ca-5636-46ad-9e0d-626133db1638</vt:lpwstr>
  </property>
  <property fmtid="{D5CDD505-2E9C-101B-9397-08002B2CF9AE}" pid="4" name="TaxKeyword">
    <vt:lpwstr/>
  </property>
  <property fmtid="{D5CDD505-2E9C-101B-9397-08002B2CF9AE}" pid="5" name="EPA Subject">
    <vt:lpwstr/>
  </property>
  <property fmtid="{D5CDD505-2E9C-101B-9397-08002B2CF9AE}" pid="6" name="Document Type">
    <vt:lpwstr/>
  </property>
  <property fmtid="{D5CDD505-2E9C-101B-9397-08002B2CF9AE}" pid="7" name="MediaServiceImageTags">
    <vt:lpwstr/>
  </property>
</Properties>
</file>